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2"/>
    <p:sldMasterId id="2147483703" r:id="rId3"/>
    <p:sldMasterId id="2147483716" r:id="rId4"/>
  </p:sldMasterIdLst>
  <p:notesMasterIdLst>
    <p:notesMasterId r:id="rId29"/>
  </p:notesMasterIdLst>
  <p:sldIdLst>
    <p:sldId id="393" r:id="rId5"/>
    <p:sldId id="394" r:id="rId6"/>
    <p:sldId id="395" r:id="rId7"/>
    <p:sldId id="396" r:id="rId8"/>
    <p:sldId id="261" r:id="rId9"/>
    <p:sldId id="264" r:id="rId10"/>
    <p:sldId id="322" r:id="rId11"/>
    <p:sldId id="397" r:id="rId12"/>
    <p:sldId id="282" r:id="rId13"/>
    <p:sldId id="355" r:id="rId14"/>
    <p:sldId id="398" r:id="rId15"/>
    <p:sldId id="288" r:id="rId16"/>
    <p:sldId id="293" r:id="rId17"/>
    <p:sldId id="294" r:id="rId18"/>
    <p:sldId id="356" r:id="rId19"/>
    <p:sldId id="400" r:id="rId20"/>
    <p:sldId id="259" r:id="rId21"/>
    <p:sldId id="275" r:id="rId22"/>
    <p:sldId id="289" r:id="rId23"/>
    <p:sldId id="290" r:id="rId24"/>
    <p:sldId id="291" r:id="rId25"/>
    <p:sldId id="278" r:id="rId26"/>
    <p:sldId id="27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D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18AAE-740B-4D06-81A4-DA549DC56547}" type="datetimeFigureOut">
              <a:rPr lang="en-US" smtClean="0"/>
              <a:t>7/30/2023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BD7F7-1CBE-41A8-A779-3276CC4F33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4BB279A-D454-406E-A0DD-490F1F308CA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45DC23-7FF6-47A3-9368-3DEE76633633}"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065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067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75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64660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7716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72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4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655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6127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7508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106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7/30/2023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9787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7/30/2023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917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7/30/2023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4162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3639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26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5DC23-7FF6-47A3-9368-3DEE76633633}"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7/30/2023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9717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4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935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7/30/2023</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11692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7/30/2023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215584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7/30/2023</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14921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7737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767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535761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97711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45DC23-7FF6-47A3-9368-3DEE76633633}"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798091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5783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70163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11073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33063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83281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91215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434289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00810"/>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45DC23-7FF6-47A3-9368-3DEE76633633}" type="datetimeFigureOut">
              <a:rPr lang="en-US" smtClean="0"/>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45DC23-7FF6-47A3-9368-3DEE76633633}" type="datetimeFigureOut">
              <a:rPr lang="en-US" smtClean="0"/>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5DC23-7FF6-47A3-9368-3DEE76633633}" type="datetimeFigureOut">
              <a:rPr lang="en-US" smtClean="0"/>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DC23-7FF6-47A3-9368-3DEE76633633}" type="datetimeFigureOut">
              <a:rPr lang="en-US" smtClean="0"/>
              <a:t>7/30/2023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6B7B-17EB-40A7-9E99-3E7AE1817C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7/30/2023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59448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897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7/30/2023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121334179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1.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1.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1.xml"/><Relationship Id="rId1" Type="http://schemas.openxmlformats.org/officeDocument/2006/relationships/tags" Target="../tags/tag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3.xml"/><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15.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15.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6.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3" name="Title 1">
            <a:extLst>
              <a:ext uri="{FF2B5EF4-FFF2-40B4-BE49-F238E27FC236}">
                <a16:creationId xmlns:a16="http://schemas.microsoft.com/office/drawing/2014/main" id="{14018AC9-97F2-6770-95CE-C18E239DD004}"/>
              </a:ext>
            </a:extLst>
          </p:cNvPr>
          <p:cNvSpPr txBox="1">
            <a:spLocks/>
          </p:cNvSpPr>
          <p:nvPr/>
        </p:nvSpPr>
        <p:spPr>
          <a:xfrm>
            <a:off x="5054997" y="1293577"/>
            <a:ext cx="1930425" cy="1083103"/>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Arial-Rounded" pitchFamily="34" charset="0"/>
                <a:ea typeface="Arial-Rounded" pitchFamily="34" charset="0"/>
                <a:cs typeface="Arial-Rounded" pitchFamily="34" charset="0"/>
              </a:rPr>
              <a:t>b</a:t>
            </a:r>
          </a:p>
        </p:txBody>
      </p:sp>
      <p:sp>
        <p:nvSpPr>
          <p:cNvPr id="4" name="Title 1">
            <a:extLst>
              <a:ext uri="{FF2B5EF4-FFF2-40B4-BE49-F238E27FC236}">
                <a16:creationId xmlns:a16="http://schemas.microsoft.com/office/drawing/2014/main" id="{4CF75EF1-5342-1589-4C98-024FC02FBD37}"/>
              </a:ext>
            </a:extLst>
          </p:cNvPr>
          <p:cNvSpPr txBox="1">
            <a:spLocks/>
          </p:cNvSpPr>
          <p:nvPr/>
        </p:nvSpPr>
        <p:spPr>
          <a:xfrm>
            <a:off x="718113"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p>
        </p:txBody>
      </p:sp>
      <p:sp>
        <p:nvSpPr>
          <p:cNvPr id="5" name="Title 1">
            <a:extLst>
              <a:ext uri="{FF2B5EF4-FFF2-40B4-BE49-F238E27FC236}">
                <a16:creationId xmlns:a16="http://schemas.microsoft.com/office/drawing/2014/main" id="{E3B1A0D9-0ED2-931D-8CAC-2515F3BAC154}"/>
              </a:ext>
            </a:extLst>
          </p:cNvPr>
          <p:cNvSpPr txBox="1">
            <a:spLocks/>
          </p:cNvSpPr>
          <p:nvPr/>
        </p:nvSpPr>
        <p:spPr>
          <a:xfrm>
            <a:off x="3106896"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latin typeface="Arial-Rounded" pitchFamily="34" charset="0"/>
                <a:ea typeface="Arial-Rounded" pitchFamily="34" charset="0"/>
                <a:cs typeface="Arial-Rounded" pitchFamily="34" charset="0"/>
              </a:rPr>
              <a:t>a</a:t>
            </a:r>
          </a:p>
        </p:txBody>
      </p:sp>
      <p:sp>
        <p:nvSpPr>
          <p:cNvPr id="7" name="Title 1">
            <a:extLst>
              <a:ext uri="{FF2B5EF4-FFF2-40B4-BE49-F238E27FC236}">
                <a16:creationId xmlns:a16="http://schemas.microsoft.com/office/drawing/2014/main" id="{0B2B5638-BFEE-1708-571A-72B22E9976D7}"/>
              </a:ext>
            </a:extLst>
          </p:cNvPr>
          <p:cNvSpPr txBox="1">
            <a:spLocks/>
          </p:cNvSpPr>
          <p:nvPr/>
        </p:nvSpPr>
        <p:spPr>
          <a:xfrm>
            <a:off x="718113" y="3995361"/>
            <a:ext cx="4724598"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r>
              <a:rPr lang="en-US" sz="11500">
                <a:latin typeface="Arial-Rounded" pitchFamily="34" charset="0"/>
                <a:ea typeface="Arial-Rounded" pitchFamily="34" charset="0"/>
                <a:cs typeface="Arial-Rounded" pitchFamily="34" charset="0"/>
              </a:rPr>
              <a:t>a</a:t>
            </a:r>
          </a:p>
        </p:txBody>
      </p:sp>
      <p:sp>
        <p:nvSpPr>
          <p:cNvPr id="8" name="Title 1">
            <a:extLst>
              <a:ext uri="{FF2B5EF4-FFF2-40B4-BE49-F238E27FC236}">
                <a16:creationId xmlns:a16="http://schemas.microsoft.com/office/drawing/2014/main" id="{C213BED8-3CC0-2D7E-2E82-2CE9B445993E}"/>
              </a:ext>
            </a:extLst>
          </p:cNvPr>
          <p:cNvSpPr txBox="1">
            <a:spLocks/>
          </p:cNvSpPr>
          <p:nvPr/>
        </p:nvSpPr>
        <p:spPr>
          <a:xfrm>
            <a:off x="6703125"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p>
        </p:txBody>
      </p:sp>
      <p:sp>
        <p:nvSpPr>
          <p:cNvPr id="9" name="Title 1">
            <a:extLst>
              <a:ext uri="{FF2B5EF4-FFF2-40B4-BE49-F238E27FC236}">
                <a16:creationId xmlns:a16="http://schemas.microsoft.com/office/drawing/2014/main" id="{1235519C-DF69-D08E-61DE-93BA4F45C6FE}"/>
              </a:ext>
            </a:extLst>
          </p:cNvPr>
          <p:cNvSpPr txBox="1">
            <a:spLocks/>
          </p:cNvSpPr>
          <p:nvPr/>
        </p:nvSpPr>
        <p:spPr>
          <a:xfrm>
            <a:off x="9092330" y="2693012"/>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latin typeface="Arial-Rounded" pitchFamily="34" charset="0"/>
                <a:ea typeface="Arial-Rounded" pitchFamily="34" charset="0"/>
                <a:cs typeface="Arial-Rounded" pitchFamily="34" charset="0"/>
              </a:rPr>
              <a:t>a</a:t>
            </a:r>
          </a:p>
        </p:txBody>
      </p:sp>
      <p:sp>
        <p:nvSpPr>
          <p:cNvPr id="10" name="Title 1">
            <a:extLst>
              <a:ext uri="{FF2B5EF4-FFF2-40B4-BE49-F238E27FC236}">
                <a16:creationId xmlns:a16="http://schemas.microsoft.com/office/drawing/2014/main" id="{5C155C44-4531-18AC-C80B-093246F59093}"/>
              </a:ext>
            </a:extLst>
          </p:cNvPr>
          <p:cNvSpPr txBox="1">
            <a:spLocks/>
          </p:cNvSpPr>
          <p:nvPr/>
        </p:nvSpPr>
        <p:spPr>
          <a:xfrm>
            <a:off x="6702763" y="3995361"/>
            <a:ext cx="4725382"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r>
              <a:rPr lang="en-US" sz="11500">
                <a:latin typeface="Arial-Rounded" pitchFamily="34" charset="0"/>
                <a:ea typeface="Arial-Rounded" pitchFamily="34" charset="0"/>
                <a:cs typeface="Arial-Rounded" pitchFamily="34" charset="0"/>
              </a:rPr>
              <a:t>a</a:t>
            </a:r>
          </a:p>
        </p:txBody>
      </p:sp>
      <p:sp>
        <p:nvSpPr>
          <p:cNvPr id="11" name="Title 1">
            <a:extLst>
              <a:ext uri="{FF2B5EF4-FFF2-40B4-BE49-F238E27FC236}">
                <a16:creationId xmlns:a16="http://schemas.microsoft.com/office/drawing/2014/main" id="{955F72D4-D83C-282B-9A34-A888296E1A41}"/>
              </a:ext>
            </a:extLst>
          </p:cNvPr>
          <p:cNvSpPr txBox="1">
            <a:spLocks/>
          </p:cNvSpPr>
          <p:nvPr/>
        </p:nvSpPr>
        <p:spPr>
          <a:xfrm>
            <a:off x="8858269" y="4254823"/>
            <a:ext cx="1930425" cy="115537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Arial-Rounded" pitchFamily="34" charset="0"/>
                <a:ea typeface="Arial-Rounded" pitchFamily="34" charset="0"/>
                <a:cs typeface="Arial-Rounded" pitchFamily="34" charset="0"/>
              </a:rPr>
              <a:t>̀</a:t>
            </a:r>
          </a:p>
        </p:txBody>
      </p:sp>
      <p:grpSp>
        <p:nvGrpSpPr>
          <p:cNvPr id="12" name="Group 11">
            <a:extLst>
              <a:ext uri="{FF2B5EF4-FFF2-40B4-BE49-F238E27FC236}">
                <a16:creationId xmlns:a16="http://schemas.microsoft.com/office/drawing/2014/main" id="{4355119B-1137-B83E-9789-C99A3203E4C2}"/>
              </a:ext>
            </a:extLst>
          </p:cNvPr>
          <p:cNvGrpSpPr/>
          <p:nvPr/>
        </p:nvGrpSpPr>
        <p:grpSpPr>
          <a:xfrm>
            <a:off x="215396" y="203422"/>
            <a:ext cx="2621250" cy="941185"/>
            <a:chOff x="63500" y="1429216"/>
            <a:chExt cx="1970813" cy="705889"/>
          </a:xfrm>
        </p:grpSpPr>
        <p:sp>
          <p:nvSpPr>
            <p:cNvPr id="13" name="Rounded Rectangle 34">
              <a:extLst>
                <a:ext uri="{FF2B5EF4-FFF2-40B4-BE49-F238E27FC236}">
                  <a16:creationId xmlns:a16="http://schemas.microsoft.com/office/drawing/2014/main" id="{C85634F3-E0E4-F556-38A4-F00A104C740E}"/>
                </a:ext>
              </a:extLst>
            </p:cNvPr>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7" name="Oval 16">
              <a:extLst>
                <a:ext uri="{FF2B5EF4-FFF2-40B4-BE49-F238E27FC236}">
                  <a16:creationId xmlns:a16="http://schemas.microsoft.com/office/drawing/2014/main" id="{77CEE73C-5CCE-D138-B164-9B78DA2F1E13}"/>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Tree>
    <p:custDataLst>
      <p:tags r:id="rId1"/>
    </p:custDataLst>
    <p:extLst>
      <p:ext uri="{BB962C8B-B14F-4D97-AF65-F5344CB8AC3E}">
        <p14:creationId xmlns:p14="http://schemas.microsoft.com/office/powerpoint/2010/main" val="29971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animBg="1"/>
      <p:bldP spid="8" grpId="0" animBg="1"/>
      <p:bldP spid="9" grpId="0" animBg="1"/>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7" name="Picture 6">
            <a:extLst>
              <a:ext uri="{FF2B5EF4-FFF2-40B4-BE49-F238E27FC236}">
                <a16:creationId xmlns:a16="http://schemas.microsoft.com/office/drawing/2014/main" id="{A54EE274-B907-44E8-9D55-5B8F70327ABC}"/>
              </a:ext>
            </a:extLst>
          </p:cNvPr>
          <p:cNvPicPr>
            <a:picLocks noChangeAspect="1"/>
          </p:cNvPicPr>
          <p:nvPr/>
        </p:nvPicPr>
        <p:blipFill>
          <a:blip r:embed="rId3"/>
          <a:stretch>
            <a:fillRect/>
          </a:stretch>
        </p:blipFill>
        <p:spPr>
          <a:xfrm>
            <a:off x="1239717" y="1554684"/>
            <a:ext cx="1811449" cy="4397741"/>
          </a:xfrm>
          <a:prstGeom prst="rect">
            <a:avLst/>
          </a:prstGeom>
        </p:spPr>
      </p:pic>
      <p:pic>
        <p:nvPicPr>
          <p:cNvPr id="8" name="Picture 7">
            <a:extLst>
              <a:ext uri="{FF2B5EF4-FFF2-40B4-BE49-F238E27FC236}">
                <a16:creationId xmlns:a16="http://schemas.microsoft.com/office/drawing/2014/main" id="{4DFBB25E-3727-416B-95AF-8758453F0B49}"/>
              </a:ext>
            </a:extLst>
          </p:cNvPr>
          <p:cNvPicPr>
            <a:picLocks noChangeAspect="1"/>
          </p:cNvPicPr>
          <p:nvPr/>
        </p:nvPicPr>
        <p:blipFill>
          <a:blip r:embed="rId4"/>
          <a:stretch>
            <a:fillRect/>
          </a:stretch>
        </p:blipFill>
        <p:spPr>
          <a:xfrm>
            <a:off x="4314685" y="729116"/>
            <a:ext cx="2575213" cy="5223309"/>
          </a:xfrm>
          <a:prstGeom prst="rect">
            <a:avLst/>
          </a:prstGeom>
        </p:spPr>
      </p:pic>
      <p:pic>
        <p:nvPicPr>
          <p:cNvPr id="9" name="Picture 8">
            <a:extLst>
              <a:ext uri="{FF2B5EF4-FFF2-40B4-BE49-F238E27FC236}">
                <a16:creationId xmlns:a16="http://schemas.microsoft.com/office/drawing/2014/main" id="{3A457696-1AA7-483E-8518-F34E9D025AA4}"/>
              </a:ext>
            </a:extLst>
          </p:cNvPr>
          <p:cNvPicPr>
            <a:picLocks noChangeAspect="1"/>
          </p:cNvPicPr>
          <p:nvPr/>
        </p:nvPicPr>
        <p:blipFill>
          <a:blip r:embed="rId5"/>
          <a:stretch>
            <a:fillRect/>
          </a:stretch>
        </p:blipFill>
        <p:spPr>
          <a:xfrm>
            <a:off x="8030491" y="1678386"/>
            <a:ext cx="3534687" cy="4279355"/>
          </a:xfrm>
          <a:prstGeom prst="rect">
            <a:avLst/>
          </a:prstGeom>
        </p:spPr>
      </p:pic>
      <p:pic>
        <p:nvPicPr>
          <p:cNvPr id="10" name="Picture 9">
            <a:extLst>
              <a:ext uri="{FF2B5EF4-FFF2-40B4-BE49-F238E27FC236}">
                <a16:creationId xmlns:a16="http://schemas.microsoft.com/office/drawing/2014/main" id="{F38EFE20-B10C-4160-94C3-2EF5CD225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01" y="544354"/>
            <a:ext cx="898112" cy="467670"/>
          </a:xfrm>
          <a:prstGeom prst="rect">
            <a:avLst/>
          </a:prstGeom>
        </p:spPr>
      </p:pic>
    </p:spTree>
    <p:custDataLst>
      <p:tags r:id="rId1"/>
    </p:custDataLst>
    <p:extLst>
      <p:ext uri="{BB962C8B-B14F-4D97-AF65-F5344CB8AC3E}">
        <p14:creationId xmlns:p14="http://schemas.microsoft.com/office/powerpoint/2010/main" val="179231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hought Bubble: Cloud 2"/>
          <p:cNvSpPr/>
          <p:nvPr/>
        </p:nvSpPr>
        <p:spPr>
          <a:xfrm>
            <a:off x="884419" y="1523082"/>
            <a:ext cx="7809876" cy="3048917"/>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12</a:t>
            </a:fld>
            <a:endParaRPr kern="0">
              <a:solidFill>
                <a:srgbClr val="65677F"/>
              </a:solidFill>
            </a:endParaRPr>
          </a:p>
        </p:txBody>
      </p:sp>
      <p:sp>
        <p:nvSpPr>
          <p:cNvPr id="10" name="Google Shape;461;p28"/>
          <p:cNvSpPr txBox="1"/>
          <p:nvPr/>
        </p:nvSpPr>
        <p:spPr>
          <a:xfrm>
            <a:off x="1218505" y="2190146"/>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4800" b="1" kern="0" dirty="0">
                <a:solidFill>
                  <a:srgbClr val="FF0000"/>
                </a:solidFill>
                <a:latin typeface="VNI-Avo" charset="0"/>
                <a:cs typeface="VNI-Avo" charset="0"/>
              </a:rPr>
              <a:t>Viết Bảng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et 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8025" y="0"/>
            <a:ext cx="56959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1747" y="3629"/>
            <a:ext cx="80200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7" name="Rectangle: Rounded Corners 16">
            <a:extLst>
              <a:ext uri="{FF2B5EF4-FFF2-40B4-BE49-F238E27FC236}">
                <a16:creationId xmlns:a16="http://schemas.microsoft.com/office/drawing/2014/main" id="{759DD72C-7A9D-4F82-963D-6D98BD13BF5C}"/>
              </a:ext>
            </a:extLst>
          </p:cNvPr>
          <p:cNvSpPr/>
          <p:nvPr/>
        </p:nvSpPr>
        <p:spPr>
          <a:xfrm>
            <a:off x="904002" y="670558"/>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Tập</a:t>
            </a:r>
            <a:r>
              <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rPr>
              <a:t> </a:t>
            </a: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viết</a:t>
            </a:r>
            <a:endPar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id="{907A297C-31E4-4E5D-852B-F51BAFE62437}"/>
              </a:ext>
            </a:extLst>
          </p:cNvPr>
          <p:cNvSpPr/>
          <p:nvPr/>
        </p:nvSpPr>
        <p:spPr>
          <a:xfrm>
            <a:off x="553273" y="70813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E200000000000000" pitchFamily="34" charset="0"/>
                <a:ea typeface="Arial-Rounded"/>
                <a:cs typeface="+mn-cs"/>
              </a:rPr>
              <a:t>3</a:t>
            </a:r>
          </a:p>
        </p:txBody>
      </p:sp>
      <p:pic>
        <p:nvPicPr>
          <p:cNvPr id="19" name="Picture 2">
            <a:extLst>
              <a:ext uri="{FF2B5EF4-FFF2-40B4-BE49-F238E27FC236}">
                <a16:creationId xmlns:a16="http://schemas.microsoft.com/office/drawing/2014/main" id="{DC2CAC2C-9598-4926-973A-07D77E668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8" y="2047710"/>
            <a:ext cx="11577442"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436DA52-AF8B-4E58-970E-FA1B04731027}"/>
              </a:ext>
            </a:extLst>
          </p:cNvPr>
          <p:cNvSpPr/>
          <p:nvPr/>
        </p:nvSpPr>
        <p:spPr>
          <a:xfrm>
            <a:off x="138222" y="2218615"/>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30A0"/>
                </a:solidFill>
                <a:latin typeface="HP001 4 hàng" pitchFamily="34" charset="0"/>
                <a:ea typeface="Arial-Rounded" pitchFamily="34" charset="0"/>
                <a:cs typeface="Arial-Rounded" pitchFamily="34" charset="0"/>
              </a:rPr>
              <a:t>b</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21" name="Rectangle 20">
            <a:extLst>
              <a:ext uri="{FF2B5EF4-FFF2-40B4-BE49-F238E27FC236}">
                <a16:creationId xmlns:a16="http://schemas.microsoft.com/office/drawing/2014/main" id="{5703F1F2-3A2F-4F25-8BD4-EF808157C17A}"/>
              </a:ext>
            </a:extLst>
          </p:cNvPr>
          <p:cNvSpPr/>
          <p:nvPr/>
        </p:nvSpPr>
        <p:spPr>
          <a:xfrm>
            <a:off x="1820515" y="221182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b</a:t>
            </a:r>
          </a:p>
        </p:txBody>
      </p:sp>
      <p:sp>
        <p:nvSpPr>
          <p:cNvPr id="8" name="Rectangle 7">
            <a:extLst>
              <a:ext uri="{FF2B5EF4-FFF2-40B4-BE49-F238E27FC236}">
                <a16:creationId xmlns:a16="http://schemas.microsoft.com/office/drawing/2014/main" id="{0CB8A115-31D5-4ED1-AB52-BA862DDCC047}"/>
              </a:ext>
            </a:extLst>
          </p:cNvPr>
          <p:cNvSpPr/>
          <p:nvPr/>
        </p:nvSpPr>
        <p:spPr>
          <a:xfrm>
            <a:off x="3712238" y="220823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bà</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9817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99A5D7C5-58A8-4184-8136-AEB0AE653C4F}"/>
              </a:ext>
            </a:extLst>
          </p:cNvPr>
          <p:cNvPicPr>
            <a:picLocks noChangeAspect="1"/>
          </p:cNvPicPr>
          <p:nvPr/>
        </p:nvPicPr>
        <p:blipFill>
          <a:blip r:embed="rId3"/>
          <a:stretch>
            <a:fillRect/>
          </a:stretch>
        </p:blipFill>
        <p:spPr>
          <a:xfrm>
            <a:off x="2383711" y="999461"/>
            <a:ext cx="8439252" cy="5298328"/>
          </a:xfrm>
          <a:prstGeom prst="rect">
            <a:avLst/>
          </a:prstGeom>
        </p:spPr>
      </p:pic>
      <p:pic>
        <p:nvPicPr>
          <p:cNvPr id="10" name="Picture 9">
            <a:extLst>
              <a:ext uri="{FF2B5EF4-FFF2-40B4-BE49-F238E27FC236}">
                <a16:creationId xmlns:a16="http://schemas.microsoft.com/office/drawing/2014/main" id="{838E9FE3-166B-4B3A-A5E7-59D418B34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30" y="352734"/>
            <a:ext cx="1527832" cy="795581"/>
          </a:xfrm>
          <a:prstGeom prst="rect">
            <a:avLst/>
          </a:prstGeom>
        </p:spPr>
      </p:pic>
      <p:sp>
        <p:nvSpPr>
          <p:cNvPr id="11" name="TextBox 10">
            <a:extLst>
              <a:ext uri="{FF2B5EF4-FFF2-40B4-BE49-F238E27FC236}">
                <a16:creationId xmlns:a16="http://schemas.microsoft.com/office/drawing/2014/main" id="{B272D221-8688-49F5-AB15-E22BDA2CE66B}"/>
              </a:ext>
            </a:extLst>
          </p:cNvPr>
          <p:cNvSpPr txBox="1"/>
          <p:nvPr/>
        </p:nvSpPr>
        <p:spPr>
          <a:xfrm rot="306321">
            <a:off x="8446894" y="2432241"/>
            <a:ext cx="1511577" cy="70788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397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92794" y="516806"/>
            <a:ext cx="5266267"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Gia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đình</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068CB1C-2A7D-4E08-A56D-053845272A84}"/>
              </a:ext>
            </a:extLst>
          </p:cNvPr>
          <p:cNvPicPr>
            <a:picLocks noChangeAspect="1"/>
          </p:cNvPicPr>
          <p:nvPr/>
        </p:nvPicPr>
        <p:blipFill>
          <a:blip r:embed="rId2"/>
          <a:stretch>
            <a:fillRect/>
          </a:stretch>
        </p:blipFill>
        <p:spPr>
          <a:xfrm>
            <a:off x="2391704" y="1628703"/>
            <a:ext cx="7826184" cy="4855793"/>
          </a:xfrm>
          <a:prstGeom prst="rect">
            <a:avLst/>
          </a:prstGeom>
        </p:spPr>
      </p:pic>
      <p:pic>
        <p:nvPicPr>
          <p:cNvPr id="7" name="Picture 6">
            <a:extLst>
              <a:ext uri="{FF2B5EF4-FFF2-40B4-BE49-F238E27FC236}">
                <a16:creationId xmlns:a16="http://schemas.microsoft.com/office/drawing/2014/main" id="{8F32999F-CEDB-42ED-9993-E809386108C6}"/>
              </a:ext>
            </a:extLst>
          </p:cNvPr>
          <p:cNvPicPr>
            <a:picLocks noChangeAspect="1"/>
          </p:cNvPicPr>
          <p:nvPr/>
        </p:nvPicPr>
        <p:blipFill>
          <a:blip r:embed="rId3"/>
          <a:stretch>
            <a:fillRect/>
          </a:stretch>
        </p:blipFill>
        <p:spPr>
          <a:xfrm>
            <a:off x="0" y="516806"/>
            <a:ext cx="1578672" cy="706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086" y="2465389"/>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933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8564" y="1869248"/>
            <a:ext cx="8289105" cy="3046988"/>
          </a:xfrm>
          <a:prstGeom prst="rect">
            <a:avLst/>
          </a:prstGeom>
          <a:solidFill>
            <a:schemeClr val="accent1">
              <a:lumMod val="20000"/>
              <a:lumOff val="80000"/>
            </a:schemeClr>
          </a:solidFill>
          <a:ln w="57150">
            <a:solidFill>
              <a:srgbClr val="FFC000"/>
            </a:solidFill>
          </a:ln>
        </p:spPr>
        <p:txBody>
          <a:bodyPr wrap="square" rtlCol="0">
            <a:spAutoFit/>
          </a:bodyPr>
          <a:lstStyle/>
          <a:p>
            <a:pPr algn="ctr"/>
            <a:r>
              <a:rPr lang="en-US" sz="9600">
                <a:solidFill>
                  <a:srgbClr val="7030A0"/>
                </a:solidFill>
                <a:latin typeface="Kids" pitchFamily="2" charset="0"/>
                <a:ea typeface="Kids" pitchFamily="2" charset="0"/>
                <a:cs typeface="Kids" pitchFamily="2" charset="0"/>
              </a:rPr>
              <a:t>NHANH TAY</a:t>
            </a:r>
            <a:endParaRPr lang="en-US" sz="9600">
              <a:solidFill>
                <a:prstClr val="black"/>
              </a:solidFill>
              <a:latin typeface="Kids" pitchFamily="2" charset="0"/>
              <a:ea typeface="Kids" pitchFamily="2" charset="0"/>
              <a:cs typeface="Kids" pitchFamily="2" charset="0"/>
            </a:endParaRPr>
          </a:p>
          <a:p>
            <a:pPr algn="ctr"/>
            <a:r>
              <a:rPr lang="en-US" sz="9600">
                <a:solidFill>
                  <a:srgbClr val="FF0066"/>
                </a:solidFill>
                <a:latin typeface="Kids" pitchFamily="2" charset="0"/>
                <a:ea typeface="Kids" pitchFamily="2" charset="0"/>
                <a:cs typeface="Kids" pitchFamily="2" charset="0"/>
              </a:rPr>
              <a:t>NHANH MẮT</a:t>
            </a:r>
          </a:p>
        </p:txBody>
      </p:sp>
      <p:grpSp>
        <p:nvGrpSpPr>
          <p:cNvPr id="3" name="Google Shape;399;p20"/>
          <p:cNvGrpSpPr/>
          <p:nvPr/>
        </p:nvGrpSpPr>
        <p:grpSpPr>
          <a:xfrm rot="478072">
            <a:off x="1309774" y="3995237"/>
            <a:ext cx="1762332" cy="1404699"/>
            <a:chOff x="1619858" y="3028726"/>
            <a:chExt cx="1762332" cy="1404699"/>
          </a:xfrm>
        </p:grpSpPr>
        <p:sp>
          <p:nvSpPr>
            <p:cNvPr id="4"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5"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2D050"/>
            </a:solidFill>
            <a:ln>
              <a:noFill/>
            </a:ln>
            <a:effectLst>
              <a:outerShdw blurRad="42863" dist="19050" dir="19200000" algn="bl" rotWithShape="0">
                <a:srgbClr val="000000">
                  <a:alpha val="22000"/>
                </a:srgbClr>
              </a:outerShdw>
            </a:effectLst>
          </p:spPr>
          <p:txBody>
            <a:bodyPr spcFirstLastPara="1" wrap="square" lIns="91425" tIns="91425" rIns="91425" bIns="91425" anchor="ctr" anchorCtr="0">
              <a:noAutofit/>
            </a:bodyPr>
            <a:lstStyle/>
            <a:p>
              <a:endParaRPr>
                <a:solidFill>
                  <a:prstClr val="black"/>
                </a:solidFill>
                <a:latin typeface="Calibri"/>
              </a:endParaRPr>
            </a:p>
          </p:txBody>
        </p:sp>
        <p:sp>
          <p:nvSpPr>
            <p:cNvPr id="6"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7"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8"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9"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0"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1"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2"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3"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4"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5"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6"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7"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8"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9"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0"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1"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2"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3"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4"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5"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grpSp>
      <p:grpSp>
        <p:nvGrpSpPr>
          <p:cNvPr id="26" name="Google Shape;306;p20"/>
          <p:cNvGrpSpPr/>
          <p:nvPr/>
        </p:nvGrpSpPr>
        <p:grpSpPr>
          <a:xfrm rot="1742937">
            <a:off x="9134794" y="1620044"/>
            <a:ext cx="1912774" cy="1010181"/>
            <a:chOff x="5862862" y="867279"/>
            <a:chExt cx="1912829" cy="1010210"/>
          </a:xfrm>
        </p:grpSpPr>
        <p:sp>
          <p:nvSpPr>
            <p:cNvPr id="2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FC000"/>
            </a:solidFill>
            <a:ln>
              <a:noFill/>
            </a:ln>
            <a:effectLst>
              <a:outerShdw blurRad="42863" dist="19050" dir="19380000" algn="bl" rotWithShape="0">
                <a:srgbClr val="000000">
                  <a:alpha val="21000"/>
                </a:srgbClr>
              </a:outerShdw>
            </a:effectLst>
          </p:spPr>
          <p:txBody>
            <a:bodyPr spcFirstLastPara="1" wrap="square" lIns="91425" tIns="91425" rIns="91425" bIns="91425" anchor="ctr" anchorCtr="0">
              <a:noAutofit/>
            </a:bodyPr>
            <a:lstStyle/>
            <a:p>
              <a:endParaRPr>
                <a:solidFill>
                  <a:prstClr val="black"/>
                </a:solidFill>
                <a:latin typeface="Calibri"/>
              </a:endParaRPr>
            </a:p>
          </p:txBody>
        </p:sp>
        <p:sp>
          <p:nvSpPr>
            <p:cNvPr id="2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grpSp>
    </p:spTree>
    <p:extLst>
      <p:ext uri="{BB962C8B-B14F-4D97-AF65-F5344CB8AC3E}">
        <p14:creationId xmlns:p14="http://schemas.microsoft.com/office/powerpoint/2010/main" val="36989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8500"/>
                            </p:stCondLst>
                            <p:childTnLst>
                              <p:par>
                                <p:cTn id="13" presetID="52"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Scale>
                                      <p:cBhvr>
                                        <p:cTn id="15" dur="125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250" decel="50000" fill="hold">
                                          <p:stCondLst>
                                            <p:cond delay="0"/>
                                          </p:stCondLst>
                                        </p:cTn>
                                        <p:tgtEl>
                                          <p:spTgt spid="26"/>
                                        </p:tgtEl>
                                        <p:attrNameLst>
                                          <p:attrName>ppt_x</p:attrName>
                                          <p:attrName>ppt_y</p:attrName>
                                        </p:attrNameLst>
                                      </p:cBhvr>
                                    </p:animMotion>
                                    <p:animEffect transition="in" filter="fade">
                                      <p:cBhvr>
                                        <p:cTn id="17" dur="1250"/>
                                        <p:tgtEl>
                                          <p:spTgt spid="26"/>
                                        </p:tgtEl>
                                      </p:cBhvr>
                                    </p:animEffect>
                                  </p:childTnLst>
                                </p:cTn>
                              </p:par>
                            </p:childTnLst>
                          </p:cTn>
                        </p:par>
                        <p:par>
                          <p:cTn id="18" fill="hold">
                            <p:stCondLst>
                              <p:cond delay="9750"/>
                            </p:stCondLst>
                            <p:childTnLst>
                              <p:par>
                                <p:cTn id="19" presetID="5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Scale>
                                      <p:cBhvr>
                                        <p:cTn id="21"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250" decel="50000" fill="hold">
                                          <p:stCondLst>
                                            <p:cond delay="0"/>
                                          </p:stCondLst>
                                        </p:cTn>
                                        <p:tgtEl>
                                          <p:spTgt spid="3"/>
                                        </p:tgtEl>
                                        <p:attrNameLst>
                                          <p:attrName>ppt_x</p:attrName>
                                          <p:attrName>ppt_y</p:attrName>
                                        </p:attrNameLst>
                                      </p:cBhvr>
                                    </p:animMotion>
                                    <p:animEffect transition="in" filter="fade">
                                      <p:cBhvr>
                                        <p:cTn id="23"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00200"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3" name="Title 1"/>
          <p:cNvSpPr txBox="1">
            <a:spLocks/>
          </p:cNvSpPr>
          <p:nvPr/>
        </p:nvSpPr>
        <p:spPr>
          <a:xfrm>
            <a:off x="3241965"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ê</a:t>
            </a:r>
          </a:p>
        </p:txBody>
      </p:sp>
      <p:sp>
        <p:nvSpPr>
          <p:cNvPr id="4" name="Title 1"/>
          <p:cNvSpPr txBox="1">
            <a:spLocks/>
          </p:cNvSpPr>
          <p:nvPr/>
        </p:nvSpPr>
        <p:spPr>
          <a:xfrm>
            <a:off x="4854557"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g</a:t>
            </a:r>
          </a:p>
        </p:txBody>
      </p:sp>
      <p:sp>
        <p:nvSpPr>
          <p:cNvPr id="5" name="Title 1"/>
          <p:cNvSpPr txBox="1">
            <a:spLocks/>
          </p:cNvSpPr>
          <p:nvPr/>
        </p:nvSpPr>
        <p:spPr>
          <a:xfrm>
            <a:off x="1600200"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m</a:t>
            </a:r>
          </a:p>
        </p:txBody>
      </p:sp>
      <p:sp>
        <p:nvSpPr>
          <p:cNvPr id="6" name="Title 1"/>
          <p:cNvSpPr txBox="1">
            <a:spLocks/>
          </p:cNvSpPr>
          <p:nvPr/>
        </p:nvSpPr>
        <p:spPr>
          <a:xfrm>
            <a:off x="3241965"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a</a:t>
            </a:r>
          </a:p>
        </p:txBody>
      </p:sp>
      <p:sp>
        <p:nvSpPr>
          <p:cNvPr id="7" name="Title 1"/>
          <p:cNvSpPr txBox="1">
            <a:spLocks/>
          </p:cNvSpPr>
          <p:nvPr/>
        </p:nvSpPr>
        <p:spPr>
          <a:xfrm>
            <a:off x="4854557"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8" name="Title 1"/>
          <p:cNvSpPr txBox="1">
            <a:spLocks/>
          </p:cNvSpPr>
          <p:nvPr/>
        </p:nvSpPr>
        <p:spPr>
          <a:xfrm>
            <a:off x="6346843"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7988608"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u</a:t>
            </a:r>
          </a:p>
        </p:txBody>
      </p:sp>
      <p:sp>
        <p:nvSpPr>
          <p:cNvPr id="10" name="Title 1"/>
          <p:cNvSpPr txBox="1">
            <a:spLocks/>
          </p:cNvSpPr>
          <p:nvPr/>
        </p:nvSpPr>
        <p:spPr>
          <a:xfrm>
            <a:off x="9601200"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11" name="Title 1"/>
          <p:cNvSpPr txBox="1">
            <a:spLocks/>
          </p:cNvSpPr>
          <p:nvPr/>
        </p:nvSpPr>
        <p:spPr>
          <a:xfrm>
            <a:off x="6346843"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m</a:t>
            </a:r>
          </a:p>
        </p:txBody>
      </p:sp>
      <p:sp>
        <p:nvSpPr>
          <p:cNvPr id="12" name="Title 1"/>
          <p:cNvSpPr txBox="1">
            <a:spLocks/>
          </p:cNvSpPr>
          <p:nvPr/>
        </p:nvSpPr>
        <p:spPr>
          <a:xfrm>
            <a:off x="7988608"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n</a:t>
            </a:r>
          </a:p>
        </p:txBody>
      </p:sp>
      <p:sp>
        <p:nvSpPr>
          <p:cNvPr id="13" name="Title 1"/>
          <p:cNvSpPr txBox="1">
            <a:spLocks/>
          </p:cNvSpPr>
          <p:nvPr/>
        </p:nvSpPr>
        <p:spPr>
          <a:xfrm>
            <a:off x="9601200"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14" name="Title 1"/>
          <p:cNvSpPr txBox="1">
            <a:spLocks/>
          </p:cNvSpPr>
          <p:nvPr/>
        </p:nvSpPr>
        <p:spPr>
          <a:xfrm>
            <a:off x="1621218" y="381000"/>
            <a:ext cx="8991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a:solidFill>
                  <a:srgbClr val="0070C0"/>
                </a:solidFill>
                <a:latin typeface="Arial-Rounded" pitchFamily="34" charset="0"/>
                <a:ea typeface="Arial-Rounded" pitchFamily="34" charset="0"/>
                <a:cs typeface="Arial-Rounded" pitchFamily="34" charset="0"/>
              </a:rPr>
              <a:t>Có tất cả bao nhiêu âm b?</a:t>
            </a:r>
          </a:p>
        </p:txBody>
      </p:sp>
      <p:sp>
        <p:nvSpPr>
          <p:cNvPr id="15" name="Rounded Rectangle 14"/>
          <p:cNvSpPr/>
          <p:nvPr/>
        </p:nvSpPr>
        <p:spPr>
          <a:xfrm>
            <a:off x="990600" y="1828800"/>
            <a:ext cx="10210800" cy="41910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6283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8"/>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0"/>
                                        </p:tgtEl>
                                        <p:attrNameLst>
                                          <p:attrName>style.color</p:attrName>
                                        </p:attrNameLst>
                                      </p:cBhvr>
                                      <p:to>
                                        <a:srgbClr val="FF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1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33108" y="838200"/>
            <a:ext cx="119678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a:solidFill>
                  <a:srgbClr val="0070C0"/>
                </a:solidFill>
                <a:latin typeface="Arial-Rounded" pitchFamily="34" charset="0"/>
                <a:ea typeface="Arial-Rounded" pitchFamily="34" charset="0"/>
                <a:cs typeface="Arial-Rounded" pitchFamily="34" charset="0"/>
              </a:rPr>
              <a:t>Những tiếng nào chứa dấu huyền?</a:t>
            </a:r>
          </a:p>
        </p:txBody>
      </p:sp>
      <p:sp>
        <p:nvSpPr>
          <p:cNvPr id="11" name="Title 1"/>
          <p:cNvSpPr txBox="1">
            <a:spLocks/>
          </p:cNvSpPr>
          <p:nvPr/>
        </p:nvSpPr>
        <p:spPr>
          <a:xfrm>
            <a:off x="7412654" y="3048000"/>
            <a:ext cx="180208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a:solidFill>
                  <a:prstClr val="white"/>
                </a:solidFill>
                <a:latin typeface="Arial-Rounded" pitchFamily="34" charset="0"/>
                <a:ea typeface="Arial-Rounded" pitchFamily="34" charset="0"/>
                <a:cs typeface="Arial-Rounded" pitchFamily="34" charset="0"/>
              </a:rPr>
              <a:t>Bi</a:t>
            </a:r>
          </a:p>
        </p:txBody>
      </p:sp>
      <p:sp>
        <p:nvSpPr>
          <p:cNvPr id="14" name="Oval 13"/>
          <p:cNvSpPr/>
          <p:nvPr/>
        </p:nvSpPr>
        <p:spPr>
          <a:xfrm>
            <a:off x="1502228"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1</a:t>
            </a:r>
          </a:p>
        </p:txBody>
      </p:sp>
      <p:sp>
        <p:nvSpPr>
          <p:cNvPr id="15" name="Oval 14"/>
          <p:cNvSpPr/>
          <p:nvPr/>
        </p:nvSpPr>
        <p:spPr>
          <a:xfrm>
            <a:off x="3698669"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2</a:t>
            </a:r>
          </a:p>
        </p:txBody>
      </p:sp>
      <p:sp>
        <p:nvSpPr>
          <p:cNvPr id="16" name="Oval 15"/>
          <p:cNvSpPr/>
          <p:nvPr/>
        </p:nvSpPr>
        <p:spPr>
          <a:xfrm>
            <a:off x="5895110"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3</a:t>
            </a:r>
          </a:p>
        </p:txBody>
      </p:sp>
      <p:sp>
        <p:nvSpPr>
          <p:cNvPr id="17" name="Oval 16"/>
          <p:cNvSpPr/>
          <p:nvPr/>
        </p:nvSpPr>
        <p:spPr>
          <a:xfrm>
            <a:off x="8008893" y="2652307"/>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4</a:t>
            </a:r>
          </a:p>
        </p:txBody>
      </p:sp>
      <p:sp>
        <p:nvSpPr>
          <p:cNvPr id="18" name="Oval 17"/>
          <p:cNvSpPr/>
          <p:nvPr/>
        </p:nvSpPr>
        <p:spPr>
          <a:xfrm>
            <a:off x="10148950"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5</a:t>
            </a:r>
          </a:p>
        </p:txBody>
      </p:sp>
      <p:sp>
        <p:nvSpPr>
          <p:cNvPr id="22" name="Title 1"/>
          <p:cNvSpPr txBox="1">
            <a:spLocks/>
          </p:cNvSpPr>
          <p:nvPr/>
        </p:nvSpPr>
        <p:spPr>
          <a:xfrm>
            <a:off x="625229"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bà</a:t>
            </a:r>
          </a:p>
        </p:txBody>
      </p:sp>
      <p:sp>
        <p:nvSpPr>
          <p:cNvPr id="23" name="Title 1"/>
          <p:cNvSpPr txBox="1">
            <a:spLocks/>
          </p:cNvSpPr>
          <p:nvPr/>
        </p:nvSpPr>
        <p:spPr>
          <a:xfrm>
            <a:off x="2898569"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bi</a:t>
            </a:r>
          </a:p>
        </p:txBody>
      </p:sp>
      <p:sp>
        <p:nvSpPr>
          <p:cNvPr id="24" name="Title 1"/>
          <p:cNvSpPr txBox="1">
            <a:spLocks/>
          </p:cNvSpPr>
          <p:nvPr/>
        </p:nvSpPr>
        <p:spPr>
          <a:xfrm>
            <a:off x="5171909"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bè</a:t>
            </a:r>
          </a:p>
        </p:txBody>
      </p:sp>
      <p:sp>
        <p:nvSpPr>
          <p:cNvPr id="25" name="Title 1"/>
          <p:cNvSpPr txBox="1">
            <a:spLocks/>
          </p:cNvSpPr>
          <p:nvPr/>
        </p:nvSpPr>
        <p:spPr>
          <a:xfrm>
            <a:off x="7208793"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bờ</a:t>
            </a:r>
          </a:p>
        </p:txBody>
      </p:sp>
      <p:sp>
        <p:nvSpPr>
          <p:cNvPr id="26" name="Title 1"/>
          <p:cNvSpPr txBox="1">
            <a:spLocks/>
          </p:cNvSpPr>
          <p:nvPr/>
        </p:nvSpPr>
        <p:spPr>
          <a:xfrm>
            <a:off x="9348850"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bự</a:t>
            </a:r>
          </a:p>
        </p:txBody>
      </p:sp>
    </p:spTree>
    <p:extLst>
      <p:ext uri="{BB962C8B-B14F-4D97-AF65-F5344CB8AC3E}">
        <p14:creationId xmlns:p14="http://schemas.microsoft.com/office/powerpoint/2010/main" val="2972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2"/>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24"/>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2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823" y="4936237"/>
            <a:ext cx="1385888" cy="103807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4950" b="22453"/>
          <a:stretch/>
        </p:blipFill>
        <p:spPr>
          <a:xfrm>
            <a:off x="5622093" y="1640181"/>
            <a:ext cx="1500554" cy="732663"/>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2230"/>
          <a:stretch/>
        </p:blipFill>
        <p:spPr>
          <a:xfrm>
            <a:off x="5334000" y="748145"/>
            <a:ext cx="2076740" cy="2516734"/>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4305"/>
          <a:stretch/>
        </p:blipFill>
        <p:spPr>
          <a:xfrm>
            <a:off x="5334000" y="4073237"/>
            <a:ext cx="2076740" cy="2489895"/>
          </a:xfrm>
          <a:prstGeom prst="rect">
            <a:avLst/>
          </a:prstGeom>
        </p:spPr>
      </p:pic>
      <p:sp>
        <p:nvSpPr>
          <p:cNvPr id="8" name="Title 1"/>
          <p:cNvSpPr txBox="1">
            <a:spLocks/>
          </p:cNvSpPr>
          <p:nvPr/>
        </p:nvSpPr>
        <p:spPr>
          <a:xfrm>
            <a:off x="2871933" y="15240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8581734" y="4812494"/>
            <a:ext cx="162906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bà</a:t>
            </a:r>
          </a:p>
        </p:txBody>
      </p:sp>
      <p:sp>
        <p:nvSpPr>
          <p:cNvPr id="10" name="Title 1"/>
          <p:cNvSpPr txBox="1">
            <a:spLocks/>
          </p:cNvSpPr>
          <p:nvPr/>
        </p:nvSpPr>
        <p:spPr>
          <a:xfrm>
            <a:off x="7982139" y="1435012"/>
            <a:ext cx="288599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a:solidFill>
                  <a:srgbClr val="0070C0"/>
                </a:solidFill>
                <a:latin typeface="Arial-Rounded" pitchFamily="34" charset="0"/>
                <a:ea typeface="Arial-Rounded" pitchFamily="34" charset="0"/>
                <a:cs typeface="Arial-Rounded" pitchFamily="34" charset="0"/>
              </a:rPr>
              <a:t>ba ba</a:t>
            </a:r>
          </a:p>
        </p:txBody>
      </p:sp>
      <p:sp>
        <p:nvSpPr>
          <p:cNvPr id="11" name="Title 1"/>
          <p:cNvSpPr txBox="1">
            <a:spLocks/>
          </p:cNvSpPr>
          <p:nvPr/>
        </p:nvSpPr>
        <p:spPr>
          <a:xfrm>
            <a:off x="2514600" y="4831315"/>
            <a:ext cx="162906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a:t>
            </a: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13065"/>
          <a:stretch/>
        </p:blipFill>
        <p:spPr>
          <a:xfrm>
            <a:off x="2286000" y="748145"/>
            <a:ext cx="2086266" cy="2443122"/>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12761"/>
          <a:stretch/>
        </p:blipFill>
        <p:spPr>
          <a:xfrm>
            <a:off x="8382000" y="748145"/>
            <a:ext cx="2086266" cy="2509807"/>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t="14592"/>
          <a:stretch/>
        </p:blipFill>
        <p:spPr>
          <a:xfrm>
            <a:off x="8353422" y="4073237"/>
            <a:ext cx="2114845" cy="2432737"/>
          </a:xfrm>
          <a:prstGeom prst="rect">
            <a:avLst/>
          </a:prstGeom>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t="13590"/>
          <a:stretch/>
        </p:blipFill>
        <p:spPr>
          <a:xfrm>
            <a:off x="2286000" y="4073236"/>
            <a:ext cx="2067214" cy="2510676"/>
          </a:xfrm>
          <a:prstGeom prst="rect">
            <a:avLst/>
          </a:prstGeom>
        </p:spPr>
      </p:pic>
    </p:spTree>
    <p:extLst>
      <p:ext uri="{BB962C8B-B14F-4D97-AF65-F5344CB8AC3E}">
        <p14:creationId xmlns:p14="http://schemas.microsoft.com/office/powerpoint/2010/main" val="2639567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5"/>
                                        </p:tgtEl>
                                        <p:attrNameLst>
                                          <p:attrName>ppt_x</p:attrName>
                                        </p:attrNameLst>
                                      </p:cBhvr>
                                      <p:tavLst>
                                        <p:tav tm="0">
                                          <p:val>
                                            <p:strVal val="ppt_x"/>
                                          </p:val>
                                        </p:tav>
                                        <p:tav tm="100000">
                                          <p:val>
                                            <p:strVal val="ppt_x"/>
                                          </p:val>
                                        </p:tav>
                                      </p:tavLst>
                                    </p:anim>
                                    <p:anim calcmode="lin" valueType="num">
                                      <p:cBhvr additive="base">
                                        <p:cTn id="42" dur="500"/>
                                        <p:tgtEl>
                                          <p:spTgt spid="5"/>
                                        </p:tgtEl>
                                        <p:attrNameLst>
                                          <p:attrName>ppt_y</p:attrName>
                                        </p:attrNameLst>
                                      </p:cBhvr>
                                      <p:tavLst>
                                        <p:tav tm="0">
                                          <p:val>
                                            <p:strVal val="ppt_y"/>
                                          </p:val>
                                        </p:tav>
                                        <p:tav tm="100000">
                                          <p:val>
                                            <p:strVal val="1+ppt_h/2"/>
                                          </p:val>
                                        </p:tav>
                                      </p:tavLst>
                                    </p:anim>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518" y="2590800"/>
            <a:ext cx="65357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618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9565007" y="3478530"/>
            <a:ext cx="783431" cy="635000"/>
          </a:xfrm>
          <a:prstGeom prst="rect">
            <a:avLst/>
          </a:prstGeom>
        </p:spPr>
      </p:pic>
      <p:pic>
        <p:nvPicPr>
          <p:cNvPr id="5" name="图片 4" descr="资源 134302"/>
          <p:cNvPicPr>
            <a:picLocks noChangeAspect="1"/>
          </p:cNvPicPr>
          <p:nvPr/>
        </p:nvPicPr>
        <p:blipFill>
          <a:blip r:embed="rId4"/>
          <a:stretch>
            <a:fillRect/>
          </a:stretch>
        </p:blipFill>
        <p:spPr>
          <a:xfrm>
            <a:off x="-94420" y="-83558"/>
            <a:ext cx="2552700" cy="1571625"/>
          </a:xfrm>
          <a:prstGeom prst="rect">
            <a:avLst/>
          </a:prstGeom>
        </p:spPr>
      </p:pic>
      <p:pic>
        <p:nvPicPr>
          <p:cNvPr id="6" name="图片 5" descr="资源 234302"/>
          <p:cNvPicPr>
            <a:picLocks noChangeAspect="1"/>
          </p:cNvPicPr>
          <p:nvPr/>
        </p:nvPicPr>
        <p:blipFill>
          <a:blip r:embed="rId5"/>
          <a:stretch>
            <a:fillRect/>
          </a:stretch>
        </p:blipFill>
        <p:spPr>
          <a:xfrm>
            <a:off x="747712" y="2917823"/>
            <a:ext cx="1985963" cy="1933575"/>
          </a:xfrm>
          <a:prstGeom prst="rect">
            <a:avLst/>
          </a:prstGeom>
        </p:spPr>
      </p:pic>
      <p:pic>
        <p:nvPicPr>
          <p:cNvPr id="7" name="图片 6" descr="资源 334302"/>
          <p:cNvPicPr>
            <a:picLocks noChangeAspect="1"/>
          </p:cNvPicPr>
          <p:nvPr/>
        </p:nvPicPr>
        <p:blipFill>
          <a:blip r:embed="rId6"/>
          <a:stretch>
            <a:fillRect/>
          </a:stretch>
        </p:blipFill>
        <p:spPr>
          <a:xfrm>
            <a:off x="10163911" y="-131277"/>
            <a:ext cx="1559719" cy="1870075"/>
          </a:xfrm>
          <a:prstGeom prst="rect">
            <a:avLst/>
          </a:prstGeom>
        </p:spPr>
      </p:pic>
      <p:pic>
        <p:nvPicPr>
          <p:cNvPr id="9" name="图片 8" descr="资源 534302"/>
          <p:cNvPicPr>
            <a:picLocks noChangeAspect="1"/>
          </p:cNvPicPr>
          <p:nvPr/>
        </p:nvPicPr>
        <p:blipFill>
          <a:blip r:embed="rId7"/>
          <a:stretch>
            <a:fillRect/>
          </a:stretch>
        </p:blipFill>
        <p:spPr>
          <a:xfrm>
            <a:off x="2733675" y="3940177"/>
            <a:ext cx="7025640" cy="2684145"/>
          </a:xfrm>
          <a:prstGeom prst="rect">
            <a:avLst/>
          </a:prstGeom>
        </p:spPr>
      </p:pic>
      <p:pic>
        <p:nvPicPr>
          <p:cNvPr id="10" name="图片 9" descr="资源 634302"/>
          <p:cNvPicPr>
            <a:picLocks noChangeAspect="1"/>
          </p:cNvPicPr>
          <p:nvPr/>
        </p:nvPicPr>
        <p:blipFill>
          <a:blip r:embed="rId8"/>
          <a:stretch>
            <a:fillRect/>
          </a:stretch>
        </p:blipFill>
        <p:spPr>
          <a:xfrm>
            <a:off x="0" y="6147435"/>
            <a:ext cx="12192000" cy="710565"/>
          </a:xfrm>
          <a:prstGeom prst="rect">
            <a:avLst/>
          </a:prstGeom>
        </p:spPr>
      </p:pic>
      <p:sp>
        <p:nvSpPr>
          <p:cNvPr id="30" name="TextBox 29"/>
          <p:cNvSpPr txBox="1"/>
          <p:nvPr/>
        </p:nvSpPr>
        <p:spPr>
          <a:xfrm>
            <a:off x="4105212" y="1718608"/>
            <a:ext cx="4733988" cy="1938992"/>
          </a:xfrm>
          <a:prstGeom prst="rect">
            <a:avLst/>
          </a:prstGeom>
          <a:noFill/>
        </p:spPr>
        <p:txBody>
          <a:bodyPr wrap="none" rtlCol="0">
            <a:spAutoFit/>
          </a:bodyPr>
          <a:lstStyle/>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Tạm</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biệt</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và</a:t>
            </a:r>
            <a:r>
              <a:rPr lang="en-US" altLang="zh-CN" sz="6000" b="1" dirty="0">
                <a:solidFill>
                  <a:srgbClr val="92A028"/>
                </a:solidFill>
                <a:latin typeface="HP001 4 hàng" pitchFamily="34" charset="0"/>
                <a:ea typeface="宋体" panose="02010600030101010101" pitchFamily="2" charset="-122"/>
                <a:cs typeface="+mn-ea"/>
                <a:sym typeface="+mn-lt"/>
              </a:rPr>
              <a:t> </a:t>
            </a:r>
          </a:p>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hẹn</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gặp</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lại</a:t>
            </a:r>
            <a:r>
              <a:rPr lang="en-US" altLang="zh-CN" sz="6000" b="1" dirty="0">
                <a:solidFill>
                  <a:srgbClr val="92A028"/>
                </a:solidFill>
                <a:latin typeface="HP001 4 hàng" pitchFamily="34" charset="0"/>
                <a:ea typeface="宋体" panose="02010600030101010101" pitchFamily="2" charset="-122"/>
                <a:cs typeface="+mn-ea"/>
                <a:sym typeface="+mn-lt"/>
              </a:rPr>
              <a:t>!</a:t>
            </a: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Vd</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 ta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nét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16619"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C6451E-2FDB-4729-9E66-BC161BBF9E91}"/>
              </a:ext>
            </a:extLst>
          </p:cNvPr>
          <p:cNvSpPr txBox="1"/>
          <p:nvPr/>
        </p:nvSpPr>
        <p:spPr>
          <a:xfrm>
            <a:off x="2323758" y="3199879"/>
            <a:ext cx="8319433" cy="1446550"/>
          </a:xfrm>
          <a:prstGeom prst="rect">
            <a:avLst/>
          </a:prstGeom>
          <a:noFill/>
        </p:spPr>
        <p:txBody>
          <a:bodyPr wrap="square" rtlCol="0">
            <a:spAutoFit/>
          </a:bodyPr>
          <a:lstStyle/>
          <a:p>
            <a:pPr lvl="0" algn="ctr"/>
            <a:r>
              <a:rPr lang="en-US" sz="8800" b="1" dirty="0" err="1">
                <a:solidFill>
                  <a:srgbClr val="FF0000"/>
                </a:solidFill>
              </a:rPr>
              <a:t>Bài</a:t>
            </a:r>
            <a:r>
              <a:rPr lang="en-US" sz="8800" b="1" dirty="0">
                <a:solidFill>
                  <a:srgbClr val="FF0000"/>
                </a:solidFill>
              </a:rPr>
              <a:t> 2: B </a:t>
            </a:r>
            <a:r>
              <a:rPr lang="en-US" sz="8800" b="1" dirty="0" err="1">
                <a:solidFill>
                  <a:srgbClr val="FF0000"/>
                </a:solidFill>
              </a:rPr>
              <a:t>b</a:t>
            </a:r>
            <a:r>
              <a:rPr lang="en-US" sz="8800" b="1" dirty="0">
                <a:solidFill>
                  <a:srgbClr val="FF0000"/>
                </a:solidFill>
              </a:rPr>
              <a:t> `</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1</a:t>
            </a:r>
          </a:p>
        </p:txBody>
      </p:sp>
    </p:spTree>
    <p:extLst>
      <p:ext uri="{BB962C8B-B14F-4D97-AF65-F5344CB8AC3E}">
        <p14:creationId xmlns:p14="http://schemas.microsoft.com/office/powerpoint/2010/main" val="180135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936188" y="5043590"/>
            <a:ext cx="6158865" cy="769441"/>
          </a:xfrm>
          <a:prstGeom prst="rect">
            <a:avLst/>
          </a:prstGeom>
          <a:noFill/>
        </p:spPr>
        <p:txBody>
          <a:bodyPr wrap="square" rtlCol="0">
            <a:spAutoFit/>
          </a:bodyPr>
          <a:lstStyle/>
          <a:p>
            <a:r>
              <a:rPr lang="en-US" sz="4400" dirty="0" err="1">
                <a:latin typeface="Arial-Rounded" panose="020B0500000000000000" pitchFamily="34" charset="0"/>
                <a:ea typeface="Arial-Rounded" panose="020B0500000000000000" pitchFamily="34" charset="0"/>
                <a:cs typeface="Arial-Rounded" panose="020B0500000000000000" pitchFamily="34" charset="0"/>
              </a:rPr>
              <a:t>Bà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bé</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búp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bê</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E8F8604-DE6E-4B83-BBA5-BF2E1AA45D8B}"/>
              </a:ext>
            </a:extLst>
          </p:cNvPr>
          <p:cNvPicPr>
            <a:picLocks noChangeAspect="1"/>
          </p:cNvPicPr>
          <p:nvPr/>
        </p:nvPicPr>
        <p:blipFill>
          <a:blip r:embed="rId2"/>
          <a:stretch>
            <a:fillRect/>
          </a:stretch>
        </p:blipFill>
        <p:spPr>
          <a:xfrm>
            <a:off x="2241450" y="856526"/>
            <a:ext cx="8555960" cy="4139981"/>
          </a:xfrm>
          <a:prstGeom prst="rect">
            <a:avLst/>
          </a:prstGeom>
        </p:spPr>
      </p:pic>
      <p:pic>
        <p:nvPicPr>
          <p:cNvPr id="9" name="Picture 8">
            <a:extLst>
              <a:ext uri="{FF2B5EF4-FFF2-40B4-BE49-F238E27FC236}">
                <a16:creationId xmlns:a16="http://schemas.microsoft.com/office/drawing/2014/main" id="{EF931840-2ED7-4B92-9E4E-E2C9A29FB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722"/>
            <a:ext cx="2610046" cy="761804"/>
          </a:xfrm>
          <a:prstGeom prst="rect">
            <a:avLst/>
          </a:prstGeom>
        </p:spPr>
      </p:pic>
      <p:grpSp>
        <p:nvGrpSpPr>
          <p:cNvPr id="10" name="Group 9">
            <a:extLst>
              <a:ext uri="{FF2B5EF4-FFF2-40B4-BE49-F238E27FC236}">
                <a16:creationId xmlns:a16="http://schemas.microsoft.com/office/drawing/2014/main" id="{5D0AB4E8-A313-41D1-810D-48C4026607C6}"/>
              </a:ext>
            </a:extLst>
          </p:cNvPr>
          <p:cNvGrpSpPr/>
          <p:nvPr/>
        </p:nvGrpSpPr>
        <p:grpSpPr>
          <a:xfrm>
            <a:off x="3936188" y="5051555"/>
            <a:ext cx="3976581" cy="885309"/>
            <a:chOff x="2638976" y="4269074"/>
            <a:chExt cx="3976581" cy="885309"/>
          </a:xfrm>
        </p:grpSpPr>
        <p:sp>
          <p:nvSpPr>
            <p:cNvPr id="11" name="TextBox 10">
              <a:extLst>
                <a:ext uri="{FF2B5EF4-FFF2-40B4-BE49-F238E27FC236}">
                  <a16:creationId xmlns:a16="http://schemas.microsoft.com/office/drawing/2014/main" id="{0CEC8FF7-FD3D-42D8-A7DB-29B450348A9A}"/>
                </a:ext>
              </a:extLst>
            </p:cNvPr>
            <p:cNvSpPr txBox="1"/>
            <p:nvPr/>
          </p:nvSpPr>
          <p:spPr>
            <a:xfrm>
              <a:off x="2638976" y="4269075"/>
              <a:ext cx="487634" cy="769441"/>
            </a:xfrm>
            <a:prstGeom prst="rect">
              <a:avLst/>
            </a:prstGeom>
            <a:noFill/>
          </p:spPr>
          <p:txBody>
            <a:bodyPr wrap="non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0B096FC-E88C-41A0-9C1A-8E2335F84423}"/>
                </a:ext>
              </a:extLst>
            </p:cNvPr>
            <p:cNvSpPr txBox="1"/>
            <p:nvPr/>
          </p:nvSpPr>
          <p:spPr>
            <a:xfrm flipH="1">
              <a:off x="2987462" y="4384942"/>
              <a:ext cx="139148" cy="769441"/>
            </a:xfrm>
            <a:prstGeom prst="rect">
              <a:avLst/>
            </a:prstGeom>
            <a:noFill/>
          </p:spPr>
          <p:txBody>
            <a:bodyPr wrap="squar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id="{F07BD760-872F-4163-A688-690915EBED15}"/>
                </a:ext>
              </a:extLst>
            </p:cNvPr>
            <p:cNvSpPr/>
            <p:nvPr/>
          </p:nvSpPr>
          <p:spPr>
            <a:xfrm>
              <a:off x="4351661" y="4277041"/>
              <a:ext cx="421080"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4" name="Rectangle 13">
              <a:extLst>
                <a:ext uri="{FF2B5EF4-FFF2-40B4-BE49-F238E27FC236}">
                  <a16:creationId xmlns:a16="http://schemas.microsoft.com/office/drawing/2014/main" id="{A27CCB26-F5BA-4552-8732-34DC9932162A}"/>
                </a:ext>
              </a:extLst>
            </p:cNvPr>
            <p:cNvSpPr/>
            <p:nvPr/>
          </p:nvSpPr>
          <p:spPr>
            <a:xfrm>
              <a:off x="5112208" y="4269074"/>
              <a:ext cx="421080"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5" name="Rectangle 14">
              <a:extLst>
                <a:ext uri="{FF2B5EF4-FFF2-40B4-BE49-F238E27FC236}">
                  <a16:creationId xmlns:a16="http://schemas.microsoft.com/office/drawing/2014/main" id="{9FA9029D-9D0A-4AA1-8A24-5BFAB02BB03A}"/>
                </a:ext>
              </a:extLst>
            </p:cNvPr>
            <p:cNvSpPr/>
            <p:nvPr/>
          </p:nvSpPr>
          <p:spPr>
            <a:xfrm>
              <a:off x="6136940" y="4278131"/>
              <a:ext cx="478617"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215</Words>
  <Application>Microsoft Office PowerPoint</Application>
  <PresentationFormat>Widescreen</PresentationFormat>
  <Paragraphs>73</Paragraphs>
  <Slides>24</Slides>
  <Notes>4</Notes>
  <HiddenSlides>0</HiddenSlides>
  <MMClips>13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Arabia</vt:lpstr>
      <vt:lpstr>Chivo Light</vt:lpstr>
      <vt:lpstr>Kids</vt:lpstr>
      <vt:lpstr>VNI-Avo</vt:lpstr>
      <vt:lpstr>.VnAvant</vt:lpstr>
      <vt:lpstr>Arial</vt:lpstr>
      <vt:lpstr>Arial Rounded MT Bold</vt:lpstr>
      <vt:lpstr>Arial-Rounded</vt:lpstr>
      <vt:lpstr>Calibri</vt:lpstr>
      <vt:lpstr>Calibri Light</vt:lpstr>
      <vt:lpstr>HP001 4 hàng</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Thao Tran</cp:lastModifiedBy>
  <cp:revision>34</cp:revision>
  <dcterms:created xsi:type="dcterms:W3CDTF">2020-08-13T04:37:00Z</dcterms:created>
  <dcterms:modified xsi:type="dcterms:W3CDTF">2023-07-30T02:30:10Z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