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7" r:id="rId3"/>
    <p:sldMasterId id="2147483719" r:id="rId4"/>
  </p:sldMasterIdLst>
  <p:notesMasterIdLst>
    <p:notesMasterId r:id="rId27"/>
  </p:notesMasterIdLst>
  <p:sldIdLst>
    <p:sldId id="257" r:id="rId5"/>
    <p:sldId id="1057" r:id="rId6"/>
    <p:sldId id="345" r:id="rId7"/>
    <p:sldId id="308" r:id="rId8"/>
    <p:sldId id="346" r:id="rId9"/>
    <p:sldId id="347" r:id="rId10"/>
    <p:sldId id="310" r:id="rId11"/>
    <p:sldId id="348" r:id="rId12"/>
    <p:sldId id="1058" r:id="rId13"/>
    <p:sldId id="858" r:id="rId14"/>
    <p:sldId id="2007577107" r:id="rId15"/>
    <p:sldId id="1064" r:id="rId16"/>
    <p:sldId id="1073" r:id="rId17"/>
    <p:sldId id="1065" r:id="rId18"/>
    <p:sldId id="1059" r:id="rId19"/>
    <p:sldId id="259" r:id="rId20"/>
    <p:sldId id="273" r:id="rId21"/>
    <p:sldId id="275" r:id="rId22"/>
    <p:sldId id="747" r:id="rId23"/>
    <p:sldId id="276" r:id="rId24"/>
    <p:sldId id="1056" r:id="rId25"/>
    <p:sldId id="10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064EB-B9A2-4ED9-9EBE-C9300E42B17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B8C72-D7E7-4283-A4B9-D8F62EDD1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0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5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6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9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9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7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2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5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3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7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49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3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36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70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00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4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01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41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70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3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1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071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3670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0529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285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99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8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41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108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490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559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7846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52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3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1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5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10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0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microsoft.com/office/2007/relationships/hdphoto" Target="../media/hdphoto9.wdp"/><Relationship Id="rId4" Type="http://schemas.microsoft.com/office/2007/relationships/hdphoto" Target="../media/hdphoto8.wdp"/><Relationship Id="rId9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slide" Target="slide21.xml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slide" Target="slide19.xml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8.gif"/><Relationship Id="rId10" Type="http://schemas.openxmlformats.org/officeDocument/2006/relationships/slide" Target="slide18.xml"/><Relationship Id="rId19" Type="http://schemas.openxmlformats.org/officeDocument/2006/relationships/image" Target="../media/image28.png"/><Relationship Id="rId4" Type="http://schemas.openxmlformats.org/officeDocument/2006/relationships/slide" Target="slide17.xml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5" Type="http://schemas.openxmlformats.org/officeDocument/2006/relationships/slide" Target="slide16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5" Type="http://schemas.openxmlformats.org/officeDocument/2006/relationships/slide" Target="slide16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5" Type="http://schemas.openxmlformats.org/officeDocument/2006/relationships/slide" Target="slide16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57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slide" Target="slide7.xml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1023FB54-39AF-60DC-106F-8223A136F6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0110" y="211521"/>
            <a:ext cx="296900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A35C6-9AF7-ED57-F216-90F03E83EF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8940" y="1409700"/>
            <a:ext cx="9113020" cy="3725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F646B-D48C-88A5-3D74-7313B957EA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67666" y="4427531"/>
            <a:ext cx="330431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370436F3-D47C-1C18-341F-E086511F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8E3B7C1-361E-D61F-1538-183A192B0003}"/>
              </a:ext>
            </a:extLst>
          </p:cNvPr>
          <p:cNvGrpSpPr/>
          <p:nvPr/>
        </p:nvGrpSpPr>
        <p:grpSpPr>
          <a:xfrm>
            <a:off x="1053620" y="125529"/>
            <a:ext cx="605826" cy="830997"/>
            <a:chOff x="3174278" y="237323"/>
            <a:chExt cx="605826" cy="83099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1C5DDDD-CC01-2163-E535-207899BB667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944056-5E0F-92AE-97B2-382CB3A4D90D}"/>
                </a:ext>
              </a:extLst>
            </p:cNvPr>
            <p:cNvSpPr txBox="1"/>
            <p:nvPr/>
          </p:nvSpPr>
          <p:spPr>
            <a:xfrm>
              <a:off x="31905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DDBCDC4-573D-6590-F81F-C8A1BF317286}"/>
              </a:ext>
            </a:extLst>
          </p:cNvPr>
          <p:cNvSpPr txBox="1"/>
          <p:nvPr/>
        </p:nvSpPr>
        <p:spPr>
          <a:xfrm>
            <a:off x="1761440" y="179188"/>
            <a:ext cx="587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D6DFA3-BF0A-58F8-901C-6F7A0B62ED9D}"/>
              </a:ext>
            </a:extLst>
          </p:cNvPr>
          <p:cNvSpPr/>
          <p:nvPr/>
        </p:nvSpPr>
        <p:spPr>
          <a:xfrm>
            <a:off x="4129273" y="886086"/>
            <a:ext cx="4084223" cy="4143016"/>
          </a:xfrm>
          <a:prstGeom prst="rect">
            <a:avLst/>
          </a:prstGeom>
          <a:solidFill>
            <a:srgbClr val="D8F3F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91947AB-E825-F9BB-7C83-7EB7E182B62E}"/>
              </a:ext>
            </a:extLst>
          </p:cNvPr>
          <p:cNvGrpSpPr/>
          <p:nvPr/>
        </p:nvGrpSpPr>
        <p:grpSpPr>
          <a:xfrm>
            <a:off x="4730735" y="1166342"/>
            <a:ext cx="2949010" cy="2447673"/>
            <a:chOff x="1887777" y="2104796"/>
            <a:chExt cx="2949010" cy="2447673"/>
          </a:xfrm>
        </p:grpSpPr>
        <p:sp>
          <p:nvSpPr>
            <p:cNvPr id="63" name="Merge 12">
              <a:extLst>
                <a:ext uri="{FF2B5EF4-FFF2-40B4-BE49-F238E27FC236}">
                  <a16:creationId xmlns:a16="http://schemas.microsoft.com/office/drawing/2014/main" id="{4FB9C029-BB4E-6FBF-3314-7DB6812CC570}"/>
                </a:ext>
              </a:extLst>
            </p:cNvPr>
            <p:cNvSpPr/>
            <p:nvPr/>
          </p:nvSpPr>
          <p:spPr>
            <a:xfrm rot="1649408">
              <a:off x="2791196" y="2815017"/>
              <a:ext cx="151028" cy="9042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48B0BF0-700B-7F28-5BE6-DD7101790619}"/>
                </a:ext>
              </a:extLst>
            </p:cNvPr>
            <p:cNvSpPr/>
            <p:nvPr/>
          </p:nvSpPr>
          <p:spPr>
            <a:xfrm>
              <a:off x="1887777" y="3461438"/>
              <a:ext cx="1087696" cy="10876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Merge 12">
              <a:extLst>
                <a:ext uri="{FF2B5EF4-FFF2-40B4-BE49-F238E27FC236}">
                  <a16:creationId xmlns:a16="http://schemas.microsoft.com/office/drawing/2014/main" id="{B07D0E64-C584-BBE2-2D0F-561A6D1926E1}"/>
                </a:ext>
              </a:extLst>
            </p:cNvPr>
            <p:cNvSpPr/>
            <p:nvPr/>
          </p:nvSpPr>
          <p:spPr>
            <a:xfrm rot="20061424" flipH="1">
              <a:off x="3776619" y="2866368"/>
              <a:ext cx="139389" cy="88847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757A5F2-C2C7-6FC7-4B8E-DF84D4174606}"/>
                </a:ext>
              </a:extLst>
            </p:cNvPr>
            <p:cNvSpPr/>
            <p:nvPr/>
          </p:nvSpPr>
          <p:spPr>
            <a:xfrm>
              <a:off x="3749091" y="3464773"/>
              <a:ext cx="1087696" cy="10876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10">
              <a:extLst>
                <a:ext uri="{FF2B5EF4-FFF2-40B4-BE49-F238E27FC236}">
                  <a16:creationId xmlns:a16="http://schemas.microsoft.com/office/drawing/2014/main" id="{A77E6562-8719-BF7A-F5EB-31E6AC13DDD4}"/>
                </a:ext>
              </a:extLst>
            </p:cNvPr>
            <p:cNvSpPr/>
            <p:nvPr/>
          </p:nvSpPr>
          <p:spPr>
            <a:xfrm>
              <a:off x="2426264" y="2104796"/>
              <a:ext cx="1871475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B7A14266-844D-4F4D-CE61-7486847D5083}"/>
              </a:ext>
            </a:extLst>
          </p:cNvPr>
          <p:cNvSpPr/>
          <p:nvPr/>
        </p:nvSpPr>
        <p:spPr>
          <a:xfrm>
            <a:off x="5832107" y="1356587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83418FE-C771-8AAD-B89F-AB146C1E4894}"/>
              </a:ext>
            </a:extLst>
          </p:cNvPr>
          <p:cNvSpPr/>
          <p:nvPr/>
        </p:nvSpPr>
        <p:spPr>
          <a:xfrm>
            <a:off x="4895307" y="2686459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D1ECE2-0C55-6585-1038-C14663164A00}"/>
              </a:ext>
            </a:extLst>
          </p:cNvPr>
          <p:cNvSpPr/>
          <p:nvPr/>
        </p:nvSpPr>
        <p:spPr>
          <a:xfrm>
            <a:off x="6882786" y="2686458"/>
            <a:ext cx="47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205115B-DEE4-AFC7-2956-81DB5E619BEE}"/>
              </a:ext>
            </a:extLst>
          </p:cNvPr>
          <p:cNvSpPr/>
          <p:nvPr/>
        </p:nvSpPr>
        <p:spPr>
          <a:xfrm>
            <a:off x="4479439" y="4065357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44E14E7-56C1-84C1-83C9-C6EA7819F7C5}"/>
              </a:ext>
            </a:extLst>
          </p:cNvPr>
          <p:cNvSpPr/>
          <p:nvPr/>
        </p:nvSpPr>
        <p:spPr>
          <a:xfrm>
            <a:off x="5282555" y="4065902"/>
            <a:ext cx="484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9B415FA-6CB6-52B2-C25D-CDFD99E4C11D}"/>
              </a:ext>
            </a:extLst>
          </p:cNvPr>
          <p:cNvSpPr/>
          <p:nvPr/>
        </p:nvSpPr>
        <p:spPr>
          <a:xfrm>
            <a:off x="5818375" y="4058416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C20CEC5-BF57-C7A9-B8F9-09F1165573C8}"/>
              </a:ext>
            </a:extLst>
          </p:cNvPr>
          <p:cNvSpPr/>
          <p:nvPr/>
        </p:nvSpPr>
        <p:spPr>
          <a:xfrm>
            <a:off x="6621492" y="4058961"/>
            <a:ext cx="484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05ADDC0-E77E-403B-B129-A236D5F0B773}"/>
              </a:ext>
            </a:extLst>
          </p:cNvPr>
          <p:cNvSpPr/>
          <p:nvPr/>
        </p:nvSpPr>
        <p:spPr>
          <a:xfrm>
            <a:off x="7139721" y="4039365"/>
            <a:ext cx="47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980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58B474B-FFE5-2FAF-5DCC-5FB2A938E398}"/>
              </a:ext>
            </a:extLst>
          </p:cNvPr>
          <p:cNvSpPr/>
          <p:nvPr/>
        </p:nvSpPr>
        <p:spPr>
          <a:xfrm>
            <a:off x="4180602" y="1056471"/>
            <a:ext cx="3706713" cy="4143016"/>
          </a:xfrm>
          <a:prstGeom prst="rect">
            <a:avLst/>
          </a:prstGeom>
          <a:solidFill>
            <a:srgbClr val="D8F3F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F6DCDB-DB72-C261-878A-3AF150A16C95}"/>
              </a:ext>
            </a:extLst>
          </p:cNvPr>
          <p:cNvSpPr/>
          <p:nvPr/>
        </p:nvSpPr>
        <p:spPr>
          <a:xfrm>
            <a:off x="8458201" y="998092"/>
            <a:ext cx="3486150" cy="4143016"/>
          </a:xfrm>
          <a:prstGeom prst="rect">
            <a:avLst/>
          </a:prstGeom>
          <a:solidFill>
            <a:srgbClr val="FDE59B"/>
          </a:solidFill>
          <a:ln>
            <a:solidFill>
              <a:srgbClr val="FFF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4296CD-3F67-D1D6-62E3-694CE7D5846A}"/>
              </a:ext>
            </a:extLst>
          </p:cNvPr>
          <p:cNvGrpSpPr/>
          <p:nvPr/>
        </p:nvGrpSpPr>
        <p:grpSpPr>
          <a:xfrm>
            <a:off x="4762399" y="1297398"/>
            <a:ext cx="2949010" cy="2447673"/>
            <a:chOff x="1887777" y="2104796"/>
            <a:chExt cx="2949010" cy="2447673"/>
          </a:xfrm>
        </p:grpSpPr>
        <p:sp>
          <p:nvSpPr>
            <p:cNvPr id="23" name="Merge 12">
              <a:extLst>
                <a:ext uri="{FF2B5EF4-FFF2-40B4-BE49-F238E27FC236}">
                  <a16:creationId xmlns:a16="http://schemas.microsoft.com/office/drawing/2014/main" id="{929942F1-D0FE-59E7-D0C5-0C15DCFDF2EA}"/>
                </a:ext>
              </a:extLst>
            </p:cNvPr>
            <p:cNvSpPr/>
            <p:nvPr/>
          </p:nvSpPr>
          <p:spPr>
            <a:xfrm rot="1649408">
              <a:off x="2791196" y="2815017"/>
              <a:ext cx="151028" cy="9042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2F4C596-39B6-6C8B-7815-CCFB2DB3D1D9}"/>
                </a:ext>
              </a:extLst>
            </p:cNvPr>
            <p:cNvSpPr/>
            <p:nvPr/>
          </p:nvSpPr>
          <p:spPr>
            <a:xfrm>
              <a:off x="1887777" y="3461438"/>
              <a:ext cx="1087696" cy="10876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25" name="Merge 12">
              <a:extLst>
                <a:ext uri="{FF2B5EF4-FFF2-40B4-BE49-F238E27FC236}">
                  <a16:creationId xmlns:a16="http://schemas.microsoft.com/office/drawing/2014/main" id="{49F8D287-405C-2DBF-ADAA-E1E48A54F1B5}"/>
                </a:ext>
              </a:extLst>
            </p:cNvPr>
            <p:cNvSpPr/>
            <p:nvPr/>
          </p:nvSpPr>
          <p:spPr>
            <a:xfrm rot="20061424" flipH="1">
              <a:off x="3776619" y="2866368"/>
              <a:ext cx="139389" cy="88847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4148BC4-7900-2966-AA51-B4872259158B}"/>
                </a:ext>
              </a:extLst>
            </p:cNvPr>
            <p:cNvSpPr/>
            <p:nvPr/>
          </p:nvSpPr>
          <p:spPr>
            <a:xfrm>
              <a:off x="3749091" y="3464773"/>
              <a:ext cx="1087696" cy="108769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27" name="Rounded Rectangle 10">
              <a:extLst>
                <a:ext uri="{FF2B5EF4-FFF2-40B4-BE49-F238E27FC236}">
                  <a16:creationId xmlns:a16="http://schemas.microsoft.com/office/drawing/2014/main" id="{E9BA1890-4A6D-69C5-7C78-00C4BB0000F6}"/>
                </a:ext>
              </a:extLst>
            </p:cNvPr>
            <p:cNvSpPr/>
            <p:nvPr/>
          </p:nvSpPr>
          <p:spPr>
            <a:xfrm>
              <a:off x="2426264" y="2104796"/>
              <a:ext cx="1871475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4DBDE9B-86D0-2BB4-B3C6-107BC266704B}"/>
              </a:ext>
            </a:extLst>
          </p:cNvPr>
          <p:cNvSpPr/>
          <p:nvPr/>
        </p:nvSpPr>
        <p:spPr>
          <a:xfrm>
            <a:off x="5889419" y="1438656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59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912972-0F6E-2493-9548-8474614EFB52}"/>
              </a:ext>
            </a:extLst>
          </p:cNvPr>
          <p:cNvSpPr/>
          <p:nvPr/>
        </p:nvSpPr>
        <p:spPr>
          <a:xfrm>
            <a:off x="5093683" y="2817515"/>
            <a:ext cx="421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0993FC-87A7-365A-6A73-CD3F7935F34A}"/>
              </a:ext>
            </a:extLst>
          </p:cNvPr>
          <p:cNvSpPr/>
          <p:nvPr/>
        </p:nvSpPr>
        <p:spPr>
          <a:xfrm>
            <a:off x="6927274" y="2817514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D3654B-1CD2-7AB9-5EAB-2D2106E3D8B9}"/>
              </a:ext>
            </a:extLst>
          </p:cNvPr>
          <p:cNvSpPr/>
          <p:nvPr/>
        </p:nvSpPr>
        <p:spPr>
          <a:xfrm>
            <a:off x="4651051" y="4186888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59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AE824E-838A-E340-8103-7169740ACD62}"/>
              </a:ext>
            </a:extLst>
          </p:cNvPr>
          <p:cNvSpPr/>
          <p:nvPr/>
        </p:nvSpPr>
        <p:spPr>
          <a:xfrm>
            <a:off x="5450961" y="4187433"/>
            <a:ext cx="439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E5F333-C0BB-5EEA-3366-C71CBDA0A77A}"/>
              </a:ext>
            </a:extLst>
          </p:cNvPr>
          <p:cNvSpPr/>
          <p:nvPr/>
        </p:nvSpPr>
        <p:spPr>
          <a:xfrm>
            <a:off x="6016751" y="4189472"/>
            <a:ext cx="421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4B77EE3-D55A-192B-150A-4CD4E2A0A617}"/>
              </a:ext>
            </a:extLst>
          </p:cNvPr>
          <p:cNvSpPr/>
          <p:nvPr/>
        </p:nvSpPr>
        <p:spPr>
          <a:xfrm>
            <a:off x="6675598" y="4190017"/>
            <a:ext cx="439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32F9FF-184B-9262-66D1-B5A7B21A6A1D}"/>
              </a:ext>
            </a:extLst>
          </p:cNvPr>
          <p:cNvSpPr/>
          <p:nvPr/>
        </p:nvSpPr>
        <p:spPr>
          <a:xfrm>
            <a:off x="7117534" y="4189471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9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5DEC5C-ADB0-5107-8713-60E0388723F1}"/>
              </a:ext>
            </a:extLst>
          </p:cNvPr>
          <p:cNvGrpSpPr/>
          <p:nvPr/>
        </p:nvGrpSpPr>
        <p:grpSpPr>
          <a:xfrm>
            <a:off x="8766659" y="1327903"/>
            <a:ext cx="2980836" cy="2469098"/>
            <a:chOff x="1871447" y="2066209"/>
            <a:chExt cx="2980836" cy="2469098"/>
          </a:xfrm>
        </p:grpSpPr>
        <p:sp>
          <p:nvSpPr>
            <p:cNvPr id="37" name="Merge 12">
              <a:extLst>
                <a:ext uri="{FF2B5EF4-FFF2-40B4-BE49-F238E27FC236}">
                  <a16:creationId xmlns:a16="http://schemas.microsoft.com/office/drawing/2014/main" id="{86E034A8-BDB9-F656-51B2-B3B6E716540A}"/>
                </a:ext>
              </a:extLst>
            </p:cNvPr>
            <p:cNvSpPr/>
            <p:nvPr/>
          </p:nvSpPr>
          <p:spPr>
            <a:xfrm rot="1649408">
              <a:off x="2791196" y="2815017"/>
              <a:ext cx="151028" cy="9042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0E63EEC-463C-43F3-1383-2C3DF0A39950}"/>
                </a:ext>
              </a:extLst>
            </p:cNvPr>
            <p:cNvSpPr/>
            <p:nvPr/>
          </p:nvSpPr>
          <p:spPr>
            <a:xfrm>
              <a:off x="1871447" y="3428779"/>
              <a:ext cx="1103193" cy="11031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39" name="Merge 12">
              <a:extLst>
                <a:ext uri="{FF2B5EF4-FFF2-40B4-BE49-F238E27FC236}">
                  <a16:creationId xmlns:a16="http://schemas.microsoft.com/office/drawing/2014/main" id="{DD2F3C5E-BF90-8239-7266-E6D9D01D6A92}"/>
                </a:ext>
              </a:extLst>
            </p:cNvPr>
            <p:cNvSpPr/>
            <p:nvPr/>
          </p:nvSpPr>
          <p:spPr>
            <a:xfrm rot="20061424" flipH="1">
              <a:off x="3776619" y="2866368"/>
              <a:ext cx="139389" cy="88847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EE5B46-27A6-69B8-0727-DFC916828553}"/>
                </a:ext>
              </a:extLst>
            </p:cNvPr>
            <p:cNvSpPr/>
            <p:nvPr/>
          </p:nvSpPr>
          <p:spPr>
            <a:xfrm>
              <a:off x="3749090" y="3432114"/>
              <a:ext cx="1103193" cy="11031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  <p:sp>
          <p:nvSpPr>
            <p:cNvPr id="41" name="Rounded Rectangle 33">
              <a:extLst>
                <a:ext uri="{FF2B5EF4-FFF2-40B4-BE49-F238E27FC236}">
                  <a16:creationId xmlns:a16="http://schemas.microsoft.com/office/drawing/2014/main" id="{85FEB125-287E-C37B-7B30-30887F393916}"/>
                </a:ext>
              </a:extLst>
            </p:cNvPr>
            <p:cNvSpPr/>
            <p:nvPr/>
          </p:nvSpPr>
          <p:spPr>
            <a:xfrm>
              <a:off x="2377277" y="2066209"/>
              <a:ext cx="1946335" cy="100325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12D14E8-CA19-0EEF-7B23-CB255ABC2539}"/>
              </a:ext>
            </a:extLst>
          </p:cNvPr>
          <p:cNvSpPr/>
          <p:nvPr/>
        </p:nvSpPr>
        <p:spPr>
          <a:xfrm>
            <a:off x="9910010" y="1475090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55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1211EE-54B7-5130-A7B0-F03E0ABE4816}"/>
              </a:ext>
            </a:extLst>
          </p:cNvPr>
          <p:cNvSpPr/>
          <p:nvPr/>
        </p:nvSpPr>
        <p:spPr>
          <a:xfrm>
            <a:off x="9114274" y="2886607"/>
            <a:ext cx="421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67CAEF-0C75-85BF-4206-088035E3C663}"/>
              </a:ext>
            </a:extLst>
          </p:cNvPr>
          <p:cNvSpPr/>
          <p:nvPr/>
        </p:nvSpPr>
        <p:spPr>
          <a:xfrm>
            <a:off x="10991743" y="2886606"/>
            <a:ext cx="421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1D2FEC-91E5-D56E-C42E-99B854EFA73C}"/>
              </a:ext>
            </a:extLst>
          </p:cNvPr>
          <p:cNvSpPr/>
          <p:nvPr/>
        </p:nvSpPr>
        <p:spPr>
          <a:xfrm>
            <a:off x="8772526" y="4220749"/>
            <a:ext cx="714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55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14F9275-4842-9517-0752-90C595A9F71C}"/>
              </a:ext>
            </a:extLst>
          </p:cNvPr>
          <p:cNvSpPr/>
          <p:nvPr/>
        </p:nvSpPr>
        <p:spPr>
          <a:xfrm>
            <a:off x="9424304" y="4221294"/>
            <a:ext cx="439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F8CF1E6-BAC7-5B38-0326-9FC148D14114}"/>
              </a:ext>
            </a:extLst>
          </p:cNvPr>
          <p:cNvSpPr/>
          <p:nvPr/>
        </p:nvSpPr>
        <p:spPr>
          <a:xfrm>
            <a:off x="10104394" y="4213808"/>
            <a:ext cx="421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BDA98B-0297-340E-3F57-F703F9B1F048}"/>
              </a:ext>
            </a:extLst>
          </p:cNvPr>
          <p:cNvSpPr/>
          <p:nvPr/>
        </p:nvSpPr>
        <p:spPr>
          <a:xfrm>
            <a:off x="10763241" y="4214353"/>
            <a:ext cx="439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BC13BE-1059-8BCB-5315-5863256E393D}"/>
              </a:ext>
            </a:extLst>
          </p:cNvPr>
          <p:cNvSpPr/>
          <p:nvPr/>
        </p:nvSpPr>
        <p:spPr>
          <a:xfrm>
            <a:off x="11187823" y="4204282"/>
            <a:ext cx="421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5F5697F-535C-9EB8-D11C-E91259CC08D6}"/>
              </a:ext>
            </a:extLst>
          </p:cNvPr>
          <p:cNvSpPr/>
          <p:nvPr/>
        </p:nvSpPr>
        <p:spPr>
          <a:xfrm>
            <a:off x="11261849" y="4225138"/>
            <a:ext cx="444352" cy="707886"/>
          </a:xfrm>
          <a:prstGeom prst="rect">
            <a:avLst/>
          </a:prstGeom>
          <a:solidFill>
            <a:srgbClr val="FDE59B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725DA2B-5CE4-4E37-15A5-981EEE598ECD}"/>
              </a:ext>
            </a:extLst>
          </p:cNvPr>
          <p:cNvSpPr/>
          <p:nvPr/>
        </p:nvSpPr>
        <p:spPr>
          <a:xfrm>
            <a:off x="9956540" y="4213807"/>
            <a:ext cx="704039" cy="707886"/>
          </a:xfrm>
          <a:prstGeom prst="rect">
            <a:avLst/>
          </a:prstGeom>
          <a:solidFill>
            <a:srgbClr val="FDE59B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A57F50-5C46-C2C5-61C5-D7A48F045B3C}"/>
              </a:ext>
            </a:extLst>
          </p:cNvPr>
          <p:cNvSpPr/>
          <p:nvPr/>
        </p:nvSpPr>
        <p:spPr>
          <a:xfrm>
            <a:off x="5879153" y="4183931"/>
            <a:ext cx="704039" cy="707886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2D00034-FC37-2A16-ED81-BE1E5390E63D}"/>
              </a:ext>
            </a:extLst>
          </p:cNvPr>
          <p:cNvSpPr/>
          <p:nvPr/>
        </p:nvSpPr>
        <p:spPr>
          <a:xfrm>
            <a:off x="152399" y="968290"/>
            <a:ext cx="3695701" cy="4143016"/>
          </a:xfrm>
          <a:prstGeom prst="rect">
            <a:avLst/>
          </a:prstGeom>
          <a:solidFill>
            <a:srgbClr val="FDE59B"/>
          </a:solidFill>
          <a:ln>
            <a:solidFill>
              <a:srgbClr val="FFF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0406585-6496-BAB1-1727-06EBC7540004}"/>
              </a:ext>
            </a:extLst>
          </p:cNvPr>
          <p:cNvGrpSpPr/>
          <p:nvPr/>
        </p:nvGrpSpPr>
        <p:grpSpPr>
          <a:xfrm>
            <a:off x="537241" y="1298101"/>
            <a:ext cx="2980836" cy="2469098"/>
            <a:chOff x="1871447" y="2066209"/>
            <a:chExt cx="2980836" cy="2469098"/>
          </a:xfrm>
        </p:grpSpPr>
        <p:sp>
          <p:nvSpPr>
            <p:cNvPr id="55" name="Merge 12">
              <a:extLst>
                <a:ext uri="{FF2B5EF4-FFF2-40B4-BE49-F238E27FC236}">
                  <a16:creationId xmlns:a16="http://schemas.microsoft.com/office/drawing/2014/main" id="{CAABBFF5-1F0C-0EE9-0929-F0FF1557E5D5}"/>
                </a:ext>
              </a:extLst>
            </p:cNvPr>
            <p:cNvSpPr/>
            <p:nvPr/>
          </p:nvSpPr>
          <p:spPr>
            <a:xfrm rot="1649408">
              <a:off x="2791196" y="2815017"/>
              <a:ext cx="151028" cy="90425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8E62518-1101-45A2-B817-C8BB5E689606}"/>
                </a:ext>
              </a:extLst>
            </p:cNvPr>
            <p:cNvSpPr/>
            <p:nvPr/>
          </p:nvSpPr>
          <p:spPr>
            <a:xfrm>
              <a:off x="1871447" y="3428779"/>
              <a:ext cx="1103193" cy="11031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7" name="Merge 12">
              <a:extLst>
                <a:ext uri="{FF2B5EF4-FFF2-40B4-BE49-F238E27FC236}">
                  <a16:creationId xmlns:a16="http://schemas.microsoft.com/office/drawing/2014/main" id="{E7818A59-2F57-6361-F54C-503E2596E4AF}"/>
                </a:ext>
              </a:extLst>
            </p:cNvPr>
            <p:cNvSpPr/>
            <p:nvPr/>
          </p:nvSpPr>
          <p:spPr>
            <a:xfrm rot="20061424" flipH="1">
              <a:off x="3776619" y="2866368"/>
              <a:ext cx="139389" cy="88847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5000 w 10000"/>
                <a:gd name="connsiteY2" fmla="*/ 10000 h 10000"/>
                <a:gd name="connsiteX3" fmla="*/ 0 w 10000"/>
                <a:gd name="connsiteY3" fmla="*/ 0 h 10000"/>
                <a:gd name="connsiteX0" fmla="*/ 0 w 5377"/>
                <a:gd name="connsiteY0" fmla="*/ 0 h 11048"/>
                <a:gd name="connsiteX1" fmla="*/ 5377 w 5377"/>
                <a:gd name="connsiteY1" fmla="*/ 1048 h 11048"/>
                <a:gd name="connsiteX2" fmla="*/ 377 w 5377"/>
                <a:gd name="connsiteY2" fmla="*/ 11048 h 11048"/>
                <a:gd name="connsiteX3" fmla="*/ 0 w 5377"/>
                <a:gd name="connsiteY3" fmla="*/ 0 h 11048"/>
                <a:gd name="connsiteX0" fmla="*/ 0 w 9499"/>
                <a:gd name="connsiteY0" fmla="*/ 911 h 10911"/>
                <a:gd name="connsiteX1" fmla="*/ 9499 w 9499"/>
                <a:gd name="connsiteY1" fmla="*/ 0 h 10911"/>
                <a:gd name="connsiteX2" fmla="*/ 701 w 9499"/>
                <a:gd name="connsiteY2" fmla="*/ 10911 h 10911"/>
                <a:gd name="connsiteX3" fmla="*/ 0 w 9499"/>
                <a:gd name="connsiteY3" fmla="*/ 911 h 10911"/>
                <a:gd name="connsiteX0" fmla="*/ 30 w 10030"/>
                <a:gd name="connsiteY0" fmla="*/ 835 h 10000"/>
                <a:gd name="connsiteX1" fmla="*/ 10030 w 10030"/>
                <a:gd name="connsiteY1" fmla="*/ 0 h 10000"/>
                <a:gd name="connsiteX2" fmla="*/ 768 w 10030"/>
                <a:gd name="connsiteY2" fmla="*/ 10000 h 10000"/>
                <a:gd name="connsiteX3" fmla="*/ 1857 w 10030"/>
                <a:gd name="connsiteY3" fmla="*/ 4429 h 10000"/>
                <a:gd name="connsiteX4" fmla="*/ 30 w 10030"/>
                <a:gd name="connsiteY4" fmla="*/ 835 h 10000"/>
                <a:gd name="connsiteX0" fmla="*/ 30 w 11364"/>
                <a:gd name="connsiteY0" fmla="*/ 835 h 10000"/>
                <a:gd name="connsiteX1" fmla="*/ 10030 w 11364"/>
                <a:gd name="connsiteY1" fmla="*/ 0 h 10000"/>
                <a:gd name="connsiteX2" fmla="*/ 10931 w 11364"/>
                <a:gd name="connsiteY2" fmla="*/ 3724 h 10000"/>
                <a:gd name="connsiteX3" fmla="*/ 768 w 11364"/>
                <a:gd name="connsiteY3" fmla="*/ 10000 h 10000"/>
                <a:gd name="connsiteX4" fmla="*/ 1857 w 11364"/>
                <a:gd name="connsiteY4" fmla="*/ 4429 h 10000"/>
                <a:gd name="connsiteX5" fmla="*/ 30 w 11364"/>
                <a:gd name="connsiteY5" fmla="*/ 835 h 10000"/>
                <a:gd name="connsiteX0" fmla="*/ 4190 w 15524"/>
                <a:gd name="connsiteY0" fmla="*/ 835 h 7812"/>
                <a:gd name="connsiteX1" fmla="*/ 14190 w 15524"/>
                <a:gd name="connsiteY1" fmla="*/ 0 h 7812"/>
                <a:gd name="connsiteX2" fmla="*/ 15091 w 15524"/>
                <a:gd name="connsiteY2" fmla="*/ 3724 h 7812"/>
                <a:gd name="connsiteX3" fmla="*/ 33 w 15524"/>
                <a:gd name="connsiteY3" fmla="*/ 7812 h 7812"/>
                <a:gd name="connsiteX4" fmla="*/ 6017 w 15524"/>
                <a:gd name="connsiteY4" fmla="*/ 4429 h 7812"/>
                <a:gd name="connsiteX5" fmla="*/ 4190 w 15524"/>
                <a:gd name="connsiteY5" fmla="*/ 835 h 7812"/>
                <a:gd name="connsiteX0" fmla="*/ 2699 w 10000"/>
                <a:gd name="connsiteY0" fmla="*/ 1069 h 10000"/>
                <a:gd name="connsiteX1" fmla="*/ 9141 w 10000"/>
                <a:gd name="connsiteY1" fmla="*/ 0 h 10000"/>
                <a:gd name="connsiteX2" fmla="*/ 9721 w 10000"/>
                <a:gd name="connsiteY2" fmla="*/ 4767 h 10000"/>
                <a:gd name="connsiteX3" fmla="*/ 21 w 10000"/>
                <a:gd name="connsiteY3" fmla="*/ 10000 h 10000"/>
                <a:gd name="connsiteX4" fmla="*/ 3888 w 10000"/>
                <a:gd name="connsiteY4" fmla="*/ 3234 h 10000"/>
                <a:gd name="connsiteX5" fmla="*/ 2699 w 10000"/>
                <a:gd name="connsiteY5" fmla="*/ 1069 h 10000"/>
                <a:gd name="connsiteX0" fmla="*/ 2698 w 9999"/>
                <a:gd name="connsiteY0" fmla="*/ 1069 h 10000"/>
                <a:gd name="connsiteX1" fmla="*/ 9140 w 9999"/>
                <a:gd name="connsiteY1" fmla="*/ 0 h 10000"/>
                <a:gd name="connsiteX2" fmla="*/ 9720 w 9999"/>
                <a:gd name="connsiteY2" fmla="*/ 4767 h 10000"/>
                <a:gd name="connsiteX3" fmla="*/ 20 w 9999"/>
                <a:gd name="connsiteY3" fmla="*/ 10000 h 10000"/>
                <a:gd name="connsiteX4" fmla="*/ 3887 w 9999"/>
                <a:gd name="connsiteY4" fmla="*/ 3234 h 10000"/>
                <a:gd name="connsiteX5" fmla="*/ 2698 w 9999"/>
                <a:gd name="connsiteY5" fmla="*/ 1069 h 10000"/>
                <a:gd name="connsiteX0" fmla="*/ 2678 w 9980"/>
                <a:gd name="connsiteY0" fmla="*/ 1069 h 10000"/>
                <a:gd name="connsiteX1" fmla="*/ 9121 w 9980"/>
                <a:gd name="connsiteY1" fmla="*/ 0 h 10000"/>
                <a:gd name="connsiteX2" fmla="*/ 9701 w 9980"/>
                <a:gd name="connsiteY2" fmla="*/ 4767 h 10000"/>
                <a:gd name="connsiteX3" fmla="*/ 0 w 9980"/>
                <a:gd name="connsiteY3" fmla="*/ 10000 h 10000"/>
                <a:gd name="connsiteX4" fmla="*/ 3867 w 9980"/>
                <a:gd name="connsiteY4" fmla="*/ 3234 h 10000"/>
                <a:gd name="connsiteX5" fmla="*/ 2678 w 9980"/>
                <a:gd name="connsiteY5" fmla="*/ 1069 h 10000"/>
                <a:gd name="connsiteX0" fmla="*/ 2683 w 9139"/>
                <a:gd name="connsiteY0" fmla="*/ 1069 h 10000"/>
                <a:gd name="connsiteX1" fmla="*/ 9139 w 9139"/>
                <a:gd name="connsiteY1" fmla="*/ 0 h 10000"/>
                <a:gd name="connsiteX2" fmla="*/ 8237 w 9139"/>
                <a:gd name="connsiteY2" fmla="*/ 4730 h 10000"/>
                <a:gd name="connsiteX3" fmla="*/ 0 w 9139"/>
                <a:gd name="connsiteY3" fmla="*/ 10000 h 10000"/>
                <a:gd name="connsiteX4" fmla="*/ 3875 w 9139"/>
                <a:gd name="connsiteY4" fmla="*/ 3234 h 10000"/>
                <a:gd name="connsiteX5" fmla="*/ 2683 w 9139"/>
                <a:gd name="connsiteY5" fmla="*/ 1069 h 10000"/>
                <a:gd name="connsiteX0" fmla="*/ 8366 w 10000"/>
                <a:gd name="connsiteY0" fmla="*/ 58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8366 w 10000"/>
                <a:gd name="connsiteY5" fmla="*/ 58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40 w 10000"/>
                <a:gd name="connsiteY4" fmla="*/ 32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4256 w 10000"/>
                <a:gd name="connsiteY4" fmla="*/ 344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93 w 10000"/>
                <a:gd name="connsiteY4" fmla="*/ 3734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10000"/>
                <a:gd name="connsiteY0" fmla="*/ 309 h 10000"/>
                <a:gd name="connsiteX1" fmla="*/ 10000 w 10000"/>
                <a:gd name="connsiteY1" fmla="*/ 0 h 10000"/>
                <a:gd name="connsiteX2" fmla="*/ 9013 w 10000"/>
                <a:gd name="connsiteY2" fmla="*/ 4730 h 10000"/>
                <a:gd name="connsiteX3" fmla="*/ 0 w 10000"/>
                <a:gd name="connsiteY3" fmla="*/ 10000 h 10000"/>
                <a:gd name="connsiteX4" fmla="*/ 5476 w 10000"/>
                <a:gd name="connsiteY4" fmla="*/ 3510 h 10000"/>
                <a:gd name="connsiteX5" fmla="*/ 4092 w 10000"/>
                <a:gd name="connsiteY5" fmla="*/ 309 h 10000"/>
                <a:gd name="connsiteX0" fmla="*/ 4092 w 9342"/>
                <a:gd name="connsiteY0" fmla="*/ 200 h 9891"/>
                <a:gd name="connsiteX1" fmla="*/ 8638 w 9342"/>
                <a:gd name="connsiteY1" fmla="*/ 0 h 9891"/>
                <a:gd name="connsiteX2" fmla="*/ 9013 w 9342"/>
                <a:gd name="connsiteY2" fmla="*/ 4621 h 9891"/>
                <a:gd name="connsiteX3" fmla="*/ 0 w 9342"/>
                <a:gd name="connsiteY3" fmla="*/ 9891 h 9891"/>
                <a:gd name="connsiteX4" fmla="*/ 5476 w 9342"/>
                <a:gd name="connsiteY4" fmla="*/ 3401 h 9891"/>
                <a:gd name="connsiteX5" fmla="*/ 4092 w 9342"/>
                <a:gd name="connsiteY5" fmla="*/ 200 h 9891"/>
                <a:gd name="connsiteX0" fmla="*/ 4380 w 10184"/>
                <a:gd name="connsiteY0" fmla="*/ 202 h 10000"/>
                <a:gd name="connsiteX1" fmla="*/ 9246 w 10184"/>
                <a:gd name="connsiteY1" fmla="*/ 0 h 10000"/>
                <a:gd name="connsiteX2" fmla="*/ 9648 w 10184"/>
                <a:gd name="connsiteY2" fmla="*/ 4672 h 10000"/>
                <a:gd name="connsiteX3" fmla="*/ 0 w 10184"/>
                <a:gd name="connsiteY3" fmla="*/ 10000 h 10000"/>
                <a:gd name="connsiteX4" fmla="*/ 5862 w 10184"/>
                <a:gd name="connsiteY4" fmla="*/ 3438 h 10000"/>
                <a:gd name="connsiteX5" fmla="*/ 4380 w 10184"/>
                <a:gd name="connsiteY5" fmla="*/ 202 h 10000"/>
                <a:gd name="connsiteX0" fmla="*/ 897 w 6701"/>
                <a:gd name="connsiteY0" fmla="*/ 202 h 7282"/>
                <a:gd name="connsiteX1" fmla="*/ 5763 w 6701"/>
                <a:gd name="connsiteY1" fmla="*/ 0 h 7282"/>
                <a:gd name="connsiteX2" fmla="*/ 6165 w 6701"/>
                <a:gd name="connsiteY2" fmla="*/ 4672 h 7282"/>
                <a:gd name="connsiteX3" fmla="*/ 0 w 6701"/>
                <a:gd name="connsiteY3" fmla="*/ 7282 h 7282"/>
                <a:gd name="connsiteX4" fmla="*/ 2379 w 6701"/>
                <a:gd name="connsiteY4" fmla="*/ 3438 h 7282"/>
                <a:gd name="connsiteX5" fmla="*/ 897 w 6701"/>
                <a:gd name="connsiteY5" fmla="*/ 202 h 7282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10000"/>
                <a:gd name="connsiteY0" fmla="*/ 277 h 10000"/>
                <a:gd name="connsiteX1" fmla="*/ 8600 w 10000"/>
                <a:gd name="connsiteY1" fmla="*/ 0 h 10000"/>
                <a:gd name="connsiteX2" fmla="*/ 9200 w 10000"/>
                <a:gd name="connsiteY2" fmla="*/ 6416 h 10000"/>
                <a:gd name="connsiteX3" fmla="*/ 0 w 10000"/>
                <a:gd name="connsiteY3" fmla="*/ 10000 h 10000"/>
                <a:gd name="connsiteX4" fmla="*/ 5735 w 10000"/>
                <a:gd name="connsiteY4" fmla="*/ 4673 h 10000"/>
                <a:gd name="connsiteX5" fmla="*/ 1339 w 10000"/>
                <a:gd name="connsiteY5" fmla="*/ 277 h 10000"/>
                <a:gd name="connsiteX0" fmla="*/ 1339 w 9557"/>
                <a:gd name="connsiteY0" fmla="*/ 277 h 10000"/>
                <a:gd name="connsiteX1" fmla="*/ 8600 w 9557"/>
                <a:gd name="connsiteY1" fmla="*/ 0 h 10000"/>
                <a:gd name="connsiteX2" fmla="*/ 9200 w 9557"/>
                <a:gd name="connsiteY2" fmla="*/ 6416 h 10000"/>
                <a:gd name="connsiteX3" fmla="*/ 0 w 9557"/>
                <a:gd name="connsiteY3" fmla="*/ 10000 h 10000"/>
                <a:gd name="connsiteX4" fmla="*/ 5735 w 9557"/>
                <a:gd name="connsiteY4" fmla="*/ 4673 h 10000"/>
                <a:gd name="connsiteX5" fmla="*/ 1339 w 9557"/>
                <a:gd name="connsiteY5" fmla="*/ 277 h 10000"/>
                <a:gd name="connsiteX0" fmla="*/ 1401 w 10000"/>
                <a:gd name="connsiteY0" fmla="*/ 277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1401 w 10000"/>
                <a:gd name="connsiteY5" fmla="*/ 277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4930 w 10000"/>
                <a:gd name="connsiteY4" fmla="*/ 4821 h 10000"/>
                <a:gd name="connsiteX5" fmla="*/ 2990 w 10000"/>
                <a:gd name="connsiteY5" fmla="*/ 501 h 10000"/>
                <a:gd name="connsiteX0" fmla="*/ 2990 w 10000"/>
                <a:gd name="connsiteY0" fmla="*/ 501 h 10000"/>
                <a:gd name="connsiteX1" fmla="*/ 8999 w 10000"/>
                <a:gd name="connsiteY1" fmla="*/ 0 h 10000"/>
                <a:gd name="connsiteX2" fmla="*/ 9626 w 10000"/>
                <a:gd name="connsiteY2" fmla="*/ 6416 h 10000"/>
                <a:gd name="connsiteX3" fmla="*/ 0 w 10000"/>
                <a:gd name="connsiteY3" fmla="*/ 10000 h 10000"/>
                <a:gd name="connsiteX4" fmla="*/ 5896 w 10000"/>
                <a:gd name="connsiteY4" fmla="*/ 4839 h 10000"/>
                <a:gd name="connsiteX5" fmla="*/ 2990 w 10000"/>
                <a:gd name="connsiteY5" fmla="*/ 501 h 10000"/>
                <a:gd name="connsiteX0" fmla="*/ 2990 w 9913"/>
                <a:gd name="connsiteY0" fmla="*/ 125 h 9624"/>
                <a:gd name="connsiteX1" fmla="*/ 8311 w 9913"/>
                <a:gd name="connsiteY1" fmla="*/ 0 h 9624"/>
                <a:gd name="connsiteX2" fmla="*/ 9626 w 9913"/>
                <a:gd name="connsiteY2" fmla="*/ 6040 h 9624"/>
                <a:gd name="connsiteX3" fmla="*/ 0 w 9913"/>
                <a:gd name="connsiteY3" fmla="*/ 9624 h 9624"/>
                <a:gd name="connsiteX4" fmla="*/ 5896 w 9913"/>
                <a:gd name="connsiteY4" fmla="*/ 4463 h 9624"/>
                <a:gd name="connsiteX5" fmla="*/ 2990 w 9913"/>
                <a:gd name="connsiteY5" fmla="*/ 125 h 9624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948 w 10087"/>
                <a:gd name="connsiteY4" fmla="*/ 4637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756 w 10087"/>
                <a:gd name="connsiteY4" fmla="*/ 5199 h 10000"/>
                <a:gd name="connsiteX5" fmla="*/ 3016 w 10087"/>
                <a:gd name="connsiteY5" fmla="*/ 130 h 10000"/>
                <a:gd name="connsiteX0" fmla="*/ 3016 w 10087"/>
                <a:gd name="connsiteY0" fmla="*/ 130 h 10000"/>
                <a:gd name="connsiteX1" fmla="*/ 8384 w 10087"/>
                <a:gd name="connsiteY1" fmla="*/ 0 h 10000"/>
                <a:gd name="connsiteX2" fmla="*/ 9806 w 10087"/>
                <a:gd name="connsiteY2" fmla="*/ 5995 h 10000"/>
                <a:gd name="connsiteX3" fmla="*/ 0 w 10087"/>
                <a:gd name="connsiteY3" fmla="*/ 10000 h 10000"/>
                <a:gd name="connsiteX4" fmla="*/ 5854 w 10087"/>
                <a:gd name="connsiteY4" fmla="*/ 4468 h 10000"/>
                <a:gd name="connsiteX5" fmla="*/ 3016 w 10087"/>
                <a:gd name="connsiteY5" fmla="*/ 130 h 10000"/>
                <a:gd name="connsiteX0" fmla="*/ 3016 w 10714"/>
                <a:gd name="connsiteY0" fmla="*/ 130 h 10000"/>
                <a:gd name="connsiteX1" fmla="*/ 8384 w 10714"/>
                <a:gd name="connsiteY1" fmla="*/ 0 h 10000"/>
                <a:gd name="connsiteX2" fmla="*/ 10484 w 10714"/>
                <a:gd name="connsiteY2" fmla="*/ 5680 h 10000"/>
                <a:gd name="connsiteX3" fmla="*/ 0 w 10714"/>
                <a:gd name="connsiteY3" fmla="*/ 10000 h 10000"/>
                <a:gd name="connsiteX4" fmla="*/ 5854 w 10714"/>
                <a:gd name="connsiteY4" fmla="*/ 4468 h 10000"/>
                <a:gd name="connsiteX5" fmla="*/ 3016 w 10714"/>
                <a:gd name="connsiteY5" fmla="*/ 130 h 10000"/>
                <a:gd name="connsiteX0" fmla="*/ 3016 w 10857"/>
                <a:gd name="connsiteY0" fmla="*/ 0 h 9870"/>
                <a:gd name="connsiteX1" fmla="*/ 9826 w 10857"/>
                <a:gd name="connsiteY1" fmla="*/ 23 h 9870"/>
                <a:gd name="connsiteX2" fmla="*/ 10484 w 10857"/>
                <a:gd name="connsiteY2" fmla="*/ 5550 h 9870"/>
                <a:gd name="connsiteX3" fmla="*/ 0 w 10857"/>
                <a:gd name="connsiteY3" fmla="*/ 9870 h 9870"/>
                <a:gd name="connsiteX4" fmla="*/ 5854 w 10857"/>
                <a:gd name="connsiteY4" fmla="*/ 4338 h 9870"/>
                <a:gd name="connsiteX5" fmla="*/ 3016 w 10857"/>
                <a:gd name="connsiteY5" fmla="*/ 0 h 9870"/>
                <a:gd name="connsiteX0" fmla="*/ 2778 w 10106"/>
                <a:gd name="connsiteY0" fmla="*/ 0 h 10000"/>
                <a:gd name="connsiteX1" fmla="*/ 9558 w 10106"/>
                <a:gd name="connsiteY1" fmla="*/ 180 h 10000"/>
                <a:gd name="connsiteX2" fmla="*/ 9656 w 10106"/>
                <a:gd name="connsiteY2" fmla="*/ 5623 h 10000"/>
                <a:gd name="connsiteX3" fmla="*/ 0 w 10106"/>
                <a:gd name="connsiteY3" fmla="*/ 10000 h 10000"/>
                <a:gd name="connsiteX4" fmla="*/ 5392 w 10106"/>
                <a:gd name="connsiteY4" fmla="*/ 4395 h 10000"/>
                <a:gd name="connsiteX5" fmla="*/ 2778 w 10106"/>
                <a:gd name="connsiteY5" fmla="*/ 0 h 10000"/>
                <a:gd name="connsiteX0" fmla="*/ 2778 w 10541"/>
                <a:gd name="connsiteY0" fmla="*/ 0 h 10000"/>
                <a:gd name="connsiteX1" fmla="*/ 9558 w 10541"/>
                <a:gd name="connsiteY1" fmla="*/ 180 h 10000"/>
                <a:gd name="connsiteX2" fmla="*/ 9656 w 10541"/>
                <a:gd name="connsiteY2" fmla="*/ 5623 h 10000"/>
                <a:gd name="connsiteX3" fmla="*/ 0 w 10541"/>
                <a:gd name="connsiteY3" fmla="*/ 10000 h 10000"/>
                <a:gd name="connsiteX4" fmla="*/ 5392 w 10541"/>
                <a:gd name="connsiteY4" fmla="*/ 4395 h 10000"/>
                <a:gd name="connsiteX5" fmla="*/ 2778 w 10541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" h="10000">
                  <a:moveTo>
                    <a:pt x="2778" y="0"/>
                  </a:moveTo>
                  <a:lnTo>
                    <a:pt x="9558" y="180"/>
                  </a:lnTo>
                  <a:cubicBezTo>
                    <a:pt x="11057" y="2853"/>
                    <a:pt x="10640" y="4806"/>
                    <a:pt x="9656" y="5623"/>
                  </a:cubicBezTo>
                  <a:cubicBezTo>
                    <a:pt x="7446" y="7170"/>
                    <a:pt x="2947" y="9652"/>
                    <a:pt x="0" y="10000"/>
                  </a:cubicBezTo>
                  <a:cubicBezTo>
                    <a:pt x="5007" y="6470"/>
                    <a:pt x="4779" y="5972"/>
                    <a:pt x="5392" y="4395"/>
                  </a:cubicBezTo>
                  <a:cubicBezTo>
                    <a:pt x="5303" y="3260"/>
                    <a:pt x="4639" y="2410"/>
                    <a:pt x="277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00AC6A-9CB2-EB9A-1521-01B425CF670D}"/>
                </a:ext>
              </a:extLst>
            </p:cNvPr>
            <p:cNvSpPr/>
            <p:nvPr/>
          </p:nvSpPr>
          <p:spPr>
            <a:xfrm>
              <a:off x="3749090" y="3432114"/>
              <a:ext cx="1103193" cy="11031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?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9" name="Rounded Rectangle 33">
              <a:extLst>
                <a:ext uri="{FF2B5EF4-FFF2-40B4-BE49-F238E27FC236}">
                  <a16:creationId xmlns:a16="http://schemas.microsoft.com/office/drawing/2014/main" id="{368CFBBE-686B-CBD4-DB7D-0433E822D20A}"/>
                </a:ext>
              </a:extLst>
            </p:cNvPr>
            <p:cNvSpPr/>
            <p:nvPr/>
          </p:nvSpPr>
          <p:spPr>
            <a:xfrm>
              <a:off x="2377277" y="2066209"/>
              <a:ext cx="1946335" cy="100325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6E159169-D5C8-88B8-6246-1ADB0A94A5C9}"/>
              </a:ext>
            </a:extLst>
          </p:cNvPr>
          <p:cNvSpPr/>
          <p:nvPr/>
        </p:nvSpPr>
        <p:spPr>
          <a:xfrm>
            <a:off x="1680592" y="1526933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CAB7241-E4F9-88E8-FA18-99431AEFAF97}"/>
              </a:ext>
            </a:extLst>
          </p:cNvPr>
          <p:cNvSpPr/>
          <p:nvPr/>
        </p:nvSpPr>
        <p:spPr>
          <a:xfrm>
            <a:off x="743792" y="2856805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AE180DB-721E-0CA8-9EF4-F0ED7DA490E4}"/>
              </a:ext>
            </a:extLst>
          </p:cNvPr>
          <p:cNvSpPr/>
          <p:nvPr/>
        </p:nvSpPr>
        <p:spPr>
          <a:xfrm>
            <a:off x="394976" y="4190947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BB9F484-0231-D058-D401-FB95453A8FAD}"/>
              </a:ext>
            </a:extLst>
          </p:cNvPr>
          <p:cNvSpPr/>
          <p:nvPr/>
        </p:nvSpPr>
        <p:spPr>
          <a:xfrm>
            <a:off x="1194886" y="4191492"/>
            <a:ext cx="439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B14B9C4-304C-D416-6409-5F34C32FF7B0}"/>
              </a:ext>
            </a:extLst>
          </p:cNvPr>
          <p:cNvSpPr/>
          <p:nvPr/>
        </p:nvSpPr>
        <p:spPr>
          <a:xfrm>
            <a:off x="1733912" y="4184006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B4FA6A6-5229-D5E4-6DA4-4327FC89B4AF}"/>
              </a:ext>
            </a:extLst>
          </p:cNvPr>
          <p:cNvSpPr/>
          <p:nvPr/>
        </p:nvSpPr>
        <p:spPr>
          <a:xfrm>
            <a:off x="2533823" y="4184551"/>
            <a:ext cx="4395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EFACB68-952B-DCDB-FBDD-1C0238823FA6}"/>
              </a:ext>
            </a:extLst>
          </p:cNvPr>
          <p:cNvSpPr/>
          <p:nvPr/>
        </p:nvSpPr>
        <p:spPr>
          <a:xfrm>
            <a:off x="3063180" y="4184005"/>
            <a:ext cx="4219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5D0A032-D62A-6CF0-81D7-EBC3D7200D29}"/>
              </a:ext>
            </a:extLst>
          </p:cNvPr>
          <p:cNvSpPr/>
          <p:nvPr/>
        </p:nvSpPr>
        <p:spPr>
          <a:xfrm>
            <a:off x="3072369" y="4188082"/>
            <a:ext cx="444352" cy="707886"/>
          </a:xfrm>
          <a:prstGeom prst="rect">
            <a:avLst/>
          </a:prstGeom>
          <a:solidFill>
            <a:srgbClr val="FDE59B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0AE1A14-5071-3C7E-31D3-42F15C01EC43}"/>
              </a:ext>
            </a:extLst>
          </p:cNvPr>
          <p:cNvSpPr/>
          <p:nvPr/>
        </p:nvSpPr>
        <p:spPr>
          <a:xfrm>
            <a:off x="4924425" y="2914650"/>
            <a:ext cx="800100" cy="6477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50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FA8773A-E977-685C-A2AD-AEFD8A0E4343}"/>
              </a:ext>
            </a:extLst>
          </p:cNvPr>
          <p:cNvSpPr/>
          <p:nvPr/>
        </p:nvSpPr>
        <p:spPr>
          <a:xfrm>
            <a:off x="8953500" y="2914650"/>
            <a:ext cx="800100" cy="6477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50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9AA9F740-B17C-19ED-10A3-3C8B5BA0A029}"/>
              </a:ext>
            </a:extLst>
          </p:cNvPr>
          <p:cNvSpPr/>
          <p:nvPr/>
        </p:nvSpPr>
        <p:spPr>
          <a:xfrm>
            <a:off x="10858500" y="2924175"/>
            <a:ext cx="800100" cy="6477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66B19AA7-FCE1-0B3F-48A0-381B832F61F2}"/>
              </a:ext>
            </a:extLst>
          </p:cNvPr>
          <p:cNvSpPr/>
          <p:nvPr/>
        </p:nvSpPr>
        <p:spPr>
          <a:xfrm>
            <a:off x="2533649" y="2914650"/>
            <a:ext cx="885825" cy="6477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847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68" grpId="0" animBg="1"/>
      <p:bldP spid="73" grpId="0" animBg="1"/>
      <p:bldP spid="75" grpId="0" animBg="1"/>
      <p:bldP spid="76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8860586" cy="814692"/>
            <a:chOff x="2188414" y="252108"/>
            <a:chExt cx="7329212" cy="1355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2" y="304711"/>
              <a:ext cx="680379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Sắp xếp các số ghi trên áo theo thứ tự: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8C56341-3595-56C9-B6F3-0DEA01F1AF3C}"/>
              </a:ext>
            </a:extLst>
          </p:cNvPr>
          <p:cNvSpPr/>
          <p:nvPr/>
        </p:nvSpPr>
        <p:spPr>
          <a:xfrm>
            <a:off x="1209675" y="314325"/>
            <a:ext cx="914400" cy="733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CECF5-C286-09FB-75B4-E94185020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"/>
          <a:stretch/>
        </p:blipFill>
        <p:spPr>
          <a:xfrm>
            <a:off x="3421981" y="1188684"/>
            <a:ext cx="5744029" cy="3606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307F49-294A-CBAB-C46C-AB2D38F7B433}"/>
              </a:ext>
            </a:extLst>
          </p:cNvPr>
          <p:cNvSpPr txBox="1"/>
          <p:nvPr/>
        </p:nvSpPr>
        <p:spPr>
          <a:xfrm>
            <a:off x="2371750" y="4923989"/>
            <a:ext cx="317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Từ bé đến lớn: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ACDC0-6709-D625-6917-C34B4F025601}"/>
              </a:ext>
            </a:extLst>
          </p:cNvPr>
          <p:cNvSpPr txBox="1"/>
          <p:nvPr/>
        </p:nvSpPr>
        <p:spPr>
          <a:xfrm>
            <a:off x="2371749" y="5800067"/>
            <a:ext cx="317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Từ lớn đến bé: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23CD6-9512-F433-002D-C391ECE5EB6F}"/>
              </a:ext>
            </a:extLst>
          </p:cNvPr>
          <p:cNvSpPr txBox="1"/>
          <p:nvPr/>
        </p:nvSpPr>
        <p:spPr>
          <a:xfrm>
            <a:off x="5381650" y="4801879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62F93C-B334-388D-3D3C-246675C6C5AF}"/>
              </a:ext>
            </a:extLst>
          </p:cNvPr>
          <p:cNvSpPr txBox="1"/>
          <p:nvPr/>
        </p:nvSpPr>
        <p:spPr>
          <a:xfrm>
            <a:off x="6144320" y="4815216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8198C1-22B1-9D26-4AF6-F903F2FBCA69}"/>
              </a:ext>
            </a:extLst>
          </p:cNvPr>
          <p:cNvSpPr txBox="1"/>
          <p:nvPr/>
        </p:nvSpPr>
        <p:spPr>
          <a:xfrm>
            <a:off x="7071606" y="4835944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78E8C4-F1E2-67CF-5825-41A2F0560B77}"/>
              </a:ext>
            </a:extLst>
          </p:cNvPr>
          <p:cNvSpPr txBox="1"/>
          <p:nvPr/>
        </p:nvSpPr>
        <p:spPr>
          <a:xfrm>
            <a:off x="7922027" y="4840078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492DE-BFF4-2615-8802-7CD8303AE122}"/>
              </a:ext>
            </a:extLst>
          </p:cNvPr>
          <p:cNvSpPr txBox="1"/>
          <p:nvPr/>
        </p:nvSpPr>
        <p:spPr>
          <a:xfrm>
            <a:off x="5424524" y="5676956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22,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3FB49C-245A-0269-D545-7E1B17D16736}"/>
              </a:ext>
            </a:extLst>
          </p:cNvPr>
          <p:cNvSpPr txBox="1"/>
          <p:nvPr/>
        </p:nvSpPr>
        <p:spPr>
          <a:xfrm>
            <a:off x="6232071" y="5676955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19,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5B6424-8109-4F79-82FB-5F66C657E70A}"/>
              </a:ext>
            </a:extLst>
          </p:cNvPr>
          <p:cNvSpPr txBox="1"/>
          <p:nvPr/>
        </p:nvSpPr>
        <p:spPr>
          <a:xfrm>
            <a:off x="7071606" y="5687319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15,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56AA1C-75A1-777A-106D-AED64A8A80CA}"/>
              </a:ext>
            </a:extLst>
          </p:cNvPr>
          <p:cNvSpPr txBox="1"/>
          <p:nvPr/>
        </p:nvSpPr>
        <p:spPr>
          <a:xfrm>
            <a:off x="7896536" y="5676954"/>
            <a:ext cx="85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18" grpId="0"/>
      <p:bldP spid="31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60FAE5F7-7F7D-AD73-E5B1-8239675E866C}"/>
              </a:ext>
            </a:extLst>
          </p:cNvPr>
          <p:cNvGrpSpPr/>
          <p:nvPr/>
        </p:nvGrpSpPr>
        <p:grpSpPr>
          <a:xfrm>
            <a:off x="925325" y="0"/>
            <a:ext cx="605826" cy="830997"/>
            <a:chOff x="3174278" y="237323"/>
            <a:chExt cx="605826" cy="83099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DE92FAD-BE39-C5D8-69DD-AC293EC3A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85A6C25-D99E-1E52-1C26-0FB792FA0F7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E1DDE53-8381-D2FC-83DE-5308CE03BCAB}"/>
              </a:ext>
            </a:extLst>
          </p:cNvPr>
          <p:cNvSpPr txBox="1"/>
          <p:nvPr/>
        </p:nvSpPr>
        <p:spPr>
          <a:xfrm>
            <a:off x="1495709" y="152400"/>
            <a:ext cx="12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90454237-9E34-3D9C-E5EA-4734AAD6EF39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907809"/>
          <a:ext cx="8229600" cy="488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792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3570564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981244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D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chục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đơn vị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680843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506184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8F8DA83F-D9EC-E54D-E7AB-CF0E8929940D}"/>
              </a:ext>
            </a:extLst>
          </p:cNvPr>
          <p:cNvSpPr/>
          <p:nvPr/>
        </p:nvSpPr>
        <p:spPr>
          <a:xfrm>
            <a:off x="5195279" y="2678450"/>
            <a:ext cx="470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1451CC9-42BA-A6A8-2518-D9B846767F8D}"/>
              </a:ext>
            </a:extLst>
          </p:cNvPr>
          <p:cNvSpPr/>
          <p:nvPr/>
        </p:nvSpPr>
        <p:spPr>
          <a:xfrm>
            <a:off x="8489102" y="2678450"/>
            <a:ext cx="470000" cy="707886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7D77DAE-3C9E-9DB9-32DD-F4086E3F2F0B}"/>
              </a:ext>
            </a:extLst>
          </p:cNvPr>
          <p:cNvSpPr/>
          <p:nvPr/>
        </p:nvSpPr>
        <p:spPr>
          <a:xfrm>
            <a:off x="5195280" y="3516805"/>
            <a:ext cx="470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8F60A38-0211-8A0E-4FCF-CFB51C5BA8CA}"/>
              </a:ext>
            </a:extLst>
          </p:cNvPr>
          <p:cNvSpPr/>
          <p:nvPr/>
        </p:nvSpPr>
        <p:spPr>
          <a:xfrm>
            <a:off x="8489102" y="3516805"/>
            <a:ext cx="470000" cy="707886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0D852A-E23B-C8AD-FEB0-2E09F94F569D}"/>
              </a:ext>
            </a:extLst>
          </p:cNvPr>
          <p:cNvSpPr/>
          <p:nvPr/>
        </p:nvSpPr>
        <p:spPr>
          <a:xfrm>
            <a:off x="5195279" y="4355160"/>
            <a:ext cx="470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8E5825-69F1-6872-E5AD-D0CB0DE49B16}"/>
              </a:ext>
            </a:extLst>
          </p:cNvPr>
          <p:cNvSpPr/>
          <p:nvPr/>
        </p:nvSpPr>
        <p:spPr>
          <a:xfrm>
            <a:off x="8489101" y="4355160"/>
            <a:ext cx="470000" cy="707886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F84CBD9-E1A5-99F1-F7CB-605CBECAEAF1}"/>
              </a:ext>
            </a:extLst>
          </p:cNvPr>
          <p:cNvSpPr/>
          <p:nvPr/>
        </p:nvSpPr>
        <p:spPr>
          <a:xfrm>
            <a:off x="5195278" y="5128081"/>
            <a:ext cx="470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533239-3C5F-4CA5-0647-16953A4EAFF1}"/>
              </a:ext>
            </a:extLst>
          </p:cNvPr>
          <p:cNvSpPr/>
          <p:nvPr/>
        </p:nvSpPr>
        <p:spPr>
          <a:xfrm>
            <a:off x="8489098" y="5128080"/>
            <a:ext cx="470000" cy="707886"/>
          </a:xfrm>
          <a:prstGeom prst="rect">
            <a:avLst/>
          </a:prstGeom>
          <a:solidFill>
            <a:srgbClr val="D8F3FC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824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080779C-702B-A92E-2E96-F18704114A5C}"/>
              </a:ext>
            </a:extLst>
          </p:cNvPr>
          <p:cNvGrpSpPr/>
          <p:nvPr/>
        </p:nvGrpSpPr>
        <p:grpSpPr>
          <a:xfrm>
            <a:off x="1001965" y="0"/>
            <a:ext cx="605826" cy="830997"/>
            <a:chOff x="3174278" y="237323"/>
            <a:chExt cx="605826" cy="83099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C55842-6097-E036-B985-61B239012CE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0CCCF5A-2336-E1A0-D16F-D7DD7BEE00B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06077F6-BFFB-F5E4-6742-4383773E73BE}"/>
              </a:ext>
            </a:extLst>
          </p:cNvPr>
          <p:cNvSpPr txBox="1"/>
          <p:nvPr/>
        </p:nvSpPr>
        <p:spPr>
          <a:xfrm>
            <a:off x="1429188" y="160365"/>
            <a:ext cx="1036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Từ ba thẻ số dưới đây, em hãy lập các số có hai chữ số.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BB723AC-A27C-72B2-493C-F2D08F4BF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" t="-6402" r="-22" b="6402"/>
          <a:stretch/>
        </p:blipFill>
        <p:spPr>
          <a:xfrm>
            <a:off x="2565853" y="738634"/>
            <a:ext cx="6730547" cy="33244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BA34DA4-ACB8-3744-D42D-CBB17AE6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" t="36833" r="76923" b="17771"/>
          <a:stretch/>
        </p:blipFill>
        <p:spPr>
          <a:xfrm rot="683943">
            <a:off x="469104" y="4670514"/>
            <a:ext cx="958123" cy="13224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1E5696-A0EA-1637-45AF-8C5FDD347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7" t="34005" r="58298" b="20599"/>
          <a:stretch/>
        </p:blipFill>
        <p:spPr>
          <a:xfrm rot="683943">
            <a:off x="1202042" y="4583627"/>
            <a:ext cx="958123" cy="13224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C7C4DD2-C71B-6F15-88E3-54E39C5D7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35015" r="40270" b="19589"/>
          <a:stretch/>
        </p:blipFill>
        <p:spPr>
          <a:xfrm rot="683943">
            <a:off x="3025962" y="4654184"/>
            <a:ext cx="958123" cy="13224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7B2B8BA-B25D-E0B1-D037-3279E52AD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" t="36833" r="76923" b="17771"/>
          <a:stretch/>
        </p:blipFill>
        <p:spPr>
          <a:xfrm rot="683943">
            <a:off x="2371399" y="4693771"/>
            <a:ext cx="958123" cy="13224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721FB83-246A-8B6F-C4FA-030DF42B0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35015" r="40270" b="19589"/>
          <a:stretch/>
        </p:blipFill>
        <p:spPr>
          <a:xfrm rot="683943">
            <a:off x="4206484" y="4633154"/>
            <a:ext cx="958123" cy="13224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69BA95C-6D43-3481-2FF7-7076B0D4C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" t="36833" r="76923" b="17771"/>
          <a:stretch/>
        </p:blipFill>
        <p:spPr>
          <a:xfrm rot="683943">
            <a:off x="4939635" y="4716543"/>
            <a:ext cx="958123" cy="13224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38457D8-D494-8694-7D0E-040ACD070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35015" r="40270" b="19589"/>
          <a:stretch/>
        </p:blipFill>
        <p:spPr>
          <a:xfrm rot="683943">
            <a:off x="6012818" y="4685188"/>
            <a:ext cx="958123" cy="13224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09ABAB7-9D37-DA96-5AD3-33CF5795A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7" t="34005" r="58298" b="20599"/>
          <a:stretch/>
        </p:blipFill>
        <p:spPr>
          <a:xfrm rot="683943">
            <a:off x="6774657" y="4683878"/>
            <a:ext cx="958123" cy="132312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470881E-E3CC-65DB-CB94-B51ADB006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7" t="34005" r="58298" b="20599"/>
          <a:stretch/>
        </p:blipFill>
        <p:spPr>
          <a:xfrm rot="683943">
            <a:off x="8052300" y="4676802"/>
            <a:ext cx="958123" cy="132312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DEA69C0-FC44-6B51-77EA-0689FC6E5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2" t="36833" r="76923" b="17771"/>
          <a:stretch/>
        </p:blipFill>
        <p:spPr>
          <a:xfrm rot="683943">
            <a:off x="8752038" y="4763032"/>
            <a:ext cx="958123" cy="132248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E6918DF-BDEF-FB48-B8C5-46EADFB0D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7" t="34005" r="58298" b="20599"/>
          <a:stretch/>
        </p:blipFill>
        <p:spPr>
          <a:xfrm rot="683943">
            <a:off x="9969030" y="4697710"/>
            <a:ext cx="958123" cy="13231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F9B23A-E208-3CE4-0F29-E21185684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35015" r="40270" b="19589"/>
          <a:stretch/>
        </p:blipFill>
        <p:spPr>
          <a:xfrm rot="683943">
            <a:off x="10603453" y="4730375"/>
            <a:ext cx="958123" cy="13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7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3" name="nhạc hay">
            <a:hlinkClick r:id="" action="ppaction://media"/>
            <a:extLst>
              <a:ext uri="{FF2B5EF4-FFF2-40B4-BE49-F238E27FC236}">
                <a16:creationId xmlns:a16="http://schemas.microsoft.com/office/drawing/2014/main" id="{0225EBA6-94F6-5B09-BF29-7B094BACD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27075" y="36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 = 50 +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8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244142" y="2391780"/>
            <a:ext cx="4617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 = ? + 9</a:t>
            </a:r>
            <a:endParaRPr lang="en-VN" sz="6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3987" cy="1716385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26618" y="3018587"/>
              <a:ext cx="44732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5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5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77467" y="1934580"/>
            <a:ext cx="46176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số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56, 22, 38, 11</a:t>
            </a:r>
            <a:endParaRPr lang="en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3987" cy="1716385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83768" y="2780462"/>
              <a:ext cx="447321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11, 22, 38, 56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3401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624342" y="1025579"/>
            <a:ext cx="6690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số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56, 22, 38, 11</a:t>
            </a:r>
            <a:endParaRPr lang="en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1943100"/>
            <a:ext cx="3999039" cy="2131652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887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36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36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56, 38, 22, 11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91" y="3886200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821476" y="3490944"/>
            <a:ext cx="19585923" cy="2991979"/>
            <a:chOff x="962275" y="3559848"/>
            <a:chExt cx="13922721" cy="2991979"/>
          </a:xfrm>
        </p:grpSpPr>
        <p:sp>
          <p:nvSpPr>
            <p:cNvPr id="11" name="TextBox 10"/>
            <p:cNvSpPr txBox="1"/>
            <p:nvPr/>
          </p:nvSpPr>
          <p:spPr>
            <a:xfrm rot="21301319">
              <a:off x="4591466" y="3559848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DỌN NHÀ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01319">
              <a:off x="962275" y="3997282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               DỌN NHÀ</a:t>
              </a:r>
              <a:endParaRPr kumimoji="0" lang="en-US" sz="8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BDA3FE4E-7622-046D-0DA1-53B627055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78503" y="2564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2074" y="3246077"/>
            <a:ext cx="8130363" cy="190723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 83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1. Viết số: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8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chục và 3 đơn vị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1101" y="2552700"/>
            <a:ext cx="6426274" cy="148590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 76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2. Viết số: 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7</a:t>
            </a: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chục và 6 đơn vị</a:t>
            </a: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49921" y="2214846"/>
            <a:ext cx="7194230" cy="181423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 35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6" y="22860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Viết số: Ba mươi lăm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BC844-E8A2-A26C-F189-8B263C19A9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25" y="1044456"/>
            <a:ext cx="6396108" cy="5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329</Words>
  <Application>Microsoft Office PowerPoint</Application>
  <PresentationFormat>Widescreen</PresentationFormat>
  <Paragraphs>116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Cambria</vt:lpstr>
      <vt:lpstr>Times New Roman</vt:lpstr>
      <vt:lpstr>UTM Colossalis</vt:lpstr>
      <vt:lpstr>Office 主题</vt:lpstr>
      <vt:lpstr>Custom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2024-04-23T09:02:56Z</dcterms:created>
  <dcterms:modified xsi:type="dcterms:W3CDTF">2024-05-17T02:39:36Z</dcterms:modified>
</cp:coreProperties>
</file>