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1" r:id="rId3"/>
    <p:sldMasterId id="2147483683" r:id="rId4"/>
  </p:sldMasterIdLst>
  <p:notesMasterIdLst>
    <p:notesMasterId r:id="rId23"/>
  </p:notesMasterIdLst>
  <p:sldIdLst>
    <p:sldId id="257" r:id="rId5"/>
    <p:sldId id="258" r:id="rId6"/>
    <p:sldId id="259" r:id="rId7"/>
    <p:sldId id="260" r:id="rId8"/>
    <p:sldId id="261" r:id="rId9"/>
    <p:sldId id="256" r:id="rId10"/>
    <p:sldId id="281" r:id="rId11"/>
    <p:sldId id="282" r:id="rId12"/>
    <p:sldId id="283" r:id="rId13"/>
    <p:sldId id="285" r:id="rId14"/>
    <p:sldId id="287" r:id="rId15"/>
    <p:sldId id="288" r:id="rId16"/>
    <p:sldId id="289" r:id="rId17"/>
    <p:sldId id="290" r:id="rId18"/>
    <p:sldId id="291" r:id="rId19"/>
    <p:sldId id="292" r:id="rId20"/>
    <p:sldId id="297" r:id="rId21"/>
    <p:sldId id="29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85BCFD-8B08-4A90-A60D-5EB22EBA9D25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058B7-A6D9-42ED-9D18-B86308555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908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881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116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  <a:p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,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slide</a:t>
            </a:r>
          </a:p>
        </p:txBody>
      </p:sp>
    </p:spTree>
    <p:extLst>
      <p:ext uri="{BB962C8B-B14F-4D97-AF65-F5344CB8AC3E}">
        <p14:creationId xmlns:p14="http://schemas.microsoft.com/office/powerpoint/2010/main" val="2174236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137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224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7451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786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858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649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937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7B3E2-9165-4891-A1B9-99E77D25BF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00C042-FA8B-4AB9-B24D-CE79EF1914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7D6DB-B96F-4069-8C44-107E79091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E8C0-F646-488E-81CF-1A76E3E14812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90006-BFD0-48ED-9C73-6D0BD078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4EA71-2F5D-4A67-BBF3-70CB9442F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3D3D-53FC-4488-904B-F884D976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7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DEC52-2960-4187-856C-CBCC58825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70E3CD-AD65-4F58-8B17-CB2E9AF11C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65D26C-1433-4D52-A021-4D1D60595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E8C0-F646-488E-81CF-1A76E3E14812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C2845-EC4D-4F92-9515-765A5CAC1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3A0C4-8F53-4ADD-ACA2-10102A3CE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3D3D-53FC-4488-904B-F884D976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569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9DA436-1B40-460D-82CF-FBFD8EB35C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B700F0-D759-48D1-83FD-CB89E3865C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8E748-7A7E-4AF3-9EC0-5E30E9551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E8C0-F646-488E-81CF-1A76E3E14812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F29FA-CC51-48A2-B3FC-5B044E515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84064-C262-4340-B68D-F470A67F6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3D3D-53FC-4488-904B-F884D976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06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759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7679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383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9518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231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3605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978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456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85761-6164-4AE3-9D51-2A11FF7F9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90E52-FA28-4A06-855D-76D80B2280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0AD18-D32B-4069-80D3-98EE62E2B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E8C0-F646-488E-81CF-1A76E3E14812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F66F41-7096-4CB7-B522-0D2E31D25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4B403-1D62-495F-94B4-BF1901C15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3D3D-53FC-4488-904B-F884D976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5860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2819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8126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0447364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037785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032347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7858510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636490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528101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9581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518712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F41CE-57FC-4BED-9718-36FB697CF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C91464-0E15-4FB2-8951-F69E8E5FA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283E4-8D47-4FA8-9CFA-369A3A528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E8C0-F646-488E-81CF-1A76E3E14812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AC457-98DA-4290-9889-3173E78D0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EECF51-5D9D-40BE-B09F-ED785BBFF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3D3D-53FC-4488-904B-F884D976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785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2732640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19604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598349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8356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602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413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274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4751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9637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5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17435-A3DF-4228-B962-5F8901651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CC507-D0F4-4D9B-8787-FEC4C52EEA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B431E7-DACE-4EC7-9A69-59CA211154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7FB880-57AB-4DA4-B6C2-0C1028EF8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E8C0-F646-488E-81CF-1A76E3E14812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BB35A9-10C5-457C-B2E8-73C799EBC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B4AFFD-EFA5-4BF8-B79B-9CFC3CBC1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3D3D-53FC-4488-904B-F884D976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7527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3179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317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4159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699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72F4E-5CAF-4D6C-9D31-A5BA68161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23DE69-4DF4-4D77-B2A8-673A23291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8520DC-62C0-4FE7-9C8D-55D969BAB7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13E0BB-396D-4F9E-8B86-D0C53FE70F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00260B-F7E7-485D-8547-6A9BC64F47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899D27-0D75-457F-AEC4-132A4F426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E8C0-F646-488E-81CF-1A76E3E14812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ED6C9A-FCE2-4997-A4E4-C567360E9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8F66DB-1970-414A-84E5-7F2599865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3D3D-53FC-4488-904B-F884D976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22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7818E-0BB2-4D2C-A383-B7780EC14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E20805-E7EA-4A64-BB73-732EF223C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E8C0-F646-488E-81CF-1A76E3E14812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7B46CE-1A16-451F-8229-B2EB77895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DB9A80-0A85-44BD-A9B3-3E64D8879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3D3D-53FC-4488-904B-F884D976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13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B9585A-22BE-47BB-AE81-F9257933E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E8C0-F646-488E-81CF-1A76E3E14812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9A2CB3-0212-4DAB-B038-1D942EFA2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8A0886-CD1F-4555-A655-C05ABFB7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3D3D-53FC-4488-904B-F884D976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40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3B17D-F418-4D13-9A1F-DAD56BC0C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51C64-A9A2-433F-A14D-1C87EE459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856BD5-8584-484D-8271-E98261C93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3E8DBD-28C3-46EF-B171-62BEA3093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E8C0-F646-488E-81CF-1A76E3E14812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C8A467-7AFD-49EA-86E8-F31A8538A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D9C728-B833-412F-919A-3296CF715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3D3D-53FC-4488-904B-F884D976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075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50D86-C162-46DA-A40C-B635702BF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C0DBEC-D886-4C63-838B-76F7A40167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5D8153-C48C-499E-88F7-6AB6029071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E4E866-0229-441A-A1D8-BDE839451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E8C0-F646-488E-81CF-1A76E3E14812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C64A7-89BB-4C9F-99E3-314914AD6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363835-2EC7-4253-808E-F1B87EAE1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53D3D-53FC-4488-904B-F884D976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00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7CA811-6505-4A74-BC42-1EA5E0CE0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0FBED-1DA5-4888-8385-BFC7788FE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0C50A-9602-48BE-B130-EC850ABB57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7E8C0-F646-488E-81CF-1A76E3E14812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364BC6-5197-4F17-928A-3B66B635D7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FCD10-AA61-44E0-9A9A-60EEFC8DB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53D3D-53FC-4488-904B-F884D976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414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6408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81204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4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3" Type="http://schemas.openxmlformats.org/officeDocument/2006/relationships/slide" Target="slide5.xml"/><Relationship Id="rId7" Type="http://schemas.openxmlformats.org/officeDocument/2006/relationships/image" Target="../media/image7.png"/><Relationship Id="rId12" Type="http://schemas.openxmlformats.org/officeDocument/2006/relationships/slide" Target="slide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slide" Target="slide2.xml"/><Relationship Id="rId1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jpe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jpe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slide" Target="slide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jpe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microsoft.com/office/2007/relationships/hdphoto" Target="../media/hdphoto4.wdp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Tải +999 Hình Nền Powerpoint Đơn Giản Mà Đẹp Năm 2018">
            <a:extLst>
              <a:ext uri="{FF2B5EF4-FFF2-40B4-BE49-F238E27FC236}">
                <a16:creationId xmlns:a16="http://schemas.microsoft.com/office/drawing/2014/main" id="{FBFB91D3-FD4F-4B8C-9EB0-D4398F076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d Gift Box Clipart Free PNG Image｜Illustoon">
            <a:hlinkClick r:id="rId3" action="ppaction://hlinksldjump"/>
            <a:extLst>
              <a:ext uri="{FF2B5EF4-FFF2-40B4-BE49-F238E27FC236}">
                <a16:creationId xmlns:a16="http://schemas.microsoft.com/office/drawing/2014/main" id="{C1CA2542-DDBD-40F8-B8FE-E6ACC7E364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33" b="92000" l="14667" r="85778">
                        <a14:foregroundMark x1="32889" y1="9778" x2="32889" y2="9778"/>
                        <a14:foregroundMark x1="17778" y1="32000" x2="17778" y2="32000"/>
                        <a14:foregroundMark x1="14667" y1="31111" x2="14667" y2="31111"/>
                        <a14:foregroundMark x1="85778" y1="38222" x2="85778" y2="38222"/>
                        <a14:foregroundMark x1="42222" y1="88889" x2="42222" y2="88889"/>
                        <a14:foregroundMark x1="44000" y1="92000" x2="44000" y2="92000"/>
                        <a14:foregroundMark x1="32000" y1="5333" x2="32000" y2="5333"/>
                        <a14:foregroundMark x1="31111" y1="18667" x2="31111" y2="18667"/>
                        <a14:foregroundMark x1="73778" y1="28889" x2="73778" y2="2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65" t="3371" r="7130" b="4591"/>
          <a:stretch/>
        </p:blipFill>
        <p:spPr bwMode="auto">
          <a:xfrm>
            <a:off x="4551019" y="3429000"/>
            <a:ext cx="1908130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- Pink Gift Box Clipart - Free Transparent PNG Clipart Images  Download">
            <a:hlinkClick r:id="rId6" action="ppaction://hlinksldjump"/>
            <a:extLst>
              <a:ext uri="{FF2B5EF4-FFF2-40B4-BE49-F238E27FC236}">
                <a16:creationId xmlns:a16="http://schemas.microsoft.com/office/drawing/2014/main" id="{80E2B881-A6A6-4A6B-9ECF-AB708BF811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39" b="90556" l="10000" r="90000">
                        <a14:foregroundMark x1="42976" y1="6408" x2="42976" y2="6408"/>
                        <a14:foregroundMark x1="42381" y1="8769" x2="42381" y2="8769"/>
                        <a14:foregroundMark x1="27738" y1="73524" x2="27738" y2="73524"/>
                        <a14:foregroundMark x1="33333" y1="75548" x2="34286" y2="75885"/>
                        <a14:foregroundMark x1="39167" y1="78583" x2="40000" y2="78921"/>
                        <a14:foregroundMark x1="45714" y1="81619" x2="47619" y2="82799"/>
                        <a14:foregroundMark x1="55952" y1="87015" x2="55952" y2="87015"/>
                        <a14:foregroundMark x1="55238" y1="90556" x2="55238" y2="9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89" t="3631" r="15170" b="6867"/>
          <a:stretch/>
        </p:blipFill>
        <p:spPr bwMode="auto">
          <a:xfrm>
            <a:off x="1953431" y="2645229"/>
            <a:ext cx="2065079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nk cartoon gift box white bow Royalty Free Vector Image">
            <a:hlinkClick r:id="rId9" action="ppaction://hlinksldjump"/>
            <a:extLst>
              <a:ext uri="{FF2B5EF4-FFF2-40B4-BE49-F238E27FC236}">
                <a16:creationId xmlns:a16="http://schemas.microsoft.com/office/drawing/2014/main" id="{24B5CA41-EACC-46E5-AC31-F5AC9C0C79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796" b="79168" l="10000" r="90000">
                        <a14:foregroundMark x1="41204" y1="19313" x2="41204" y2="19313"/>
                        <a14:foregroundMark x1="33796" y1="16738" x2="46296" y2="15451"/>
                        <a14:foregroundMark x1="62963" y1="20172" x2="44907" y2="22747"/>
                        <a14:foregroundMark x1="65278" y1="17597" x2="60648" y2="20172"/>
                        <a14:foregroundMark x1="51852" y1="19313" x2="47685" y2="19313"/>
                        <a14:foregroundMark x1="30093" y1="16738" x2="30093" y2="16738"/>
                        <a14:foregroundMark x1="29630" y1="15021" x2="29630" y2="15021"/>
                        <a14:foregroundMark x1="37037" y1="14163" x2="37037" y2="14163"/>
                        <a14:foregroundMark x1="54630" y1="21459" x2="54630" y2="21459"/>
                        <a14:foregroundMark x1="49074" y1="18884" x2="49074" y2="18884"/>
                        <a14:foregroundMark x1="46296" y1="18884" x2="69444" y2="26609"/>
                        <a14:foregroundMark x1="71759" y1="15451" x2="71759" y2="15451"/>
                        <a14:foregroundMark x1="70370" y1="14163" x2="70370" y2="14163"/>
                        <a14:foregroundMark x1="64815" y1="12876" x2="64815" y2="12876"/>
                        <a14:foregroundMark x1="79167" y1="23176" x2="79167" y2="23176"/>
                        <a14:foregroundMark x1="80093" y1="24464" x2="80093" y2="24464"/>
                        <a14:foregroundMark x1="80556" y1="24464" x2="80556" y2="24464"/>
                        <a14:foregroundMark x1="80556" y1="24034" x2="79167" y2="27897"/>
                        <a14:foregroundMark x1="65278" y1="25751" x2="78704" y2="27039"/>
                        <a14:foregroundMark x1="81481" y1="24464" x2="63426" y2="24034"/>
                        <a14:foregroundMark x1="81481" y1="24034" x2="81481" y2="31760"/>
                        <a14:foregroundMark x1="75000" y1="21888" x2="62963" y2="38197"/>
                        <a14:foregroundMark x1="62963" y1="38197" x2="57407" y2="41202"/>
                        <a14:foregroundMark x1="51852" y1="33047" x2="57407" y2="76395"/>
                        <a14:foregroundMark x1="53241" y1="34335" x2="55093" y2="70815"/>
                        <a14:foregroundMark x1="39815" y1="30901" x2="53704" y2="71245"/>
                        <a14:foregroundMark x1="28704" y1="39914" x2="36574" y2="65665"/>
                        <a14:foregroundMark x1="29630" y1="37339" x2="28704" y2="60944"/>
                        <a14:foregroundMark x1="28704" y1="60944" x2="31481" y2="71245"/>
                        <a14:foregroundMark x1="31019" y1="43348" x2="30093" y2="70815"/>
                        <a14:foregroundMark x1="25926" y1="34335" x2="25463" y2="77682"/>
                        <a14:foregroundMark x1="18056" y1="39914" x2="25926" y2="70815"/>
                        <a14:foregroundMark x1="34259" y1="44635" x2="78704" y2="70815"/>
                        <a14:foregroundMark x1="78704" y1="70815" x2="78704" y2="70815"/>
                        <a14:foregroundMark x1="46759" y1="28326" x2="60185" y2="39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16" t="8401" r="8815" b="17966"/>
          <a:stretch/>
        </p:blipFill>
        <p:spPr bwMode="auto">
          <a:xfrm>
            <a:off x="6756598" y="2042665"/>
            <a:ext cx="2065078" cy="210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ox Blue Package - Free vector graphic on Pixabay">
            <a:hlinkClick r:id="rId12" action="ppaction://hlinksldjump"/>
            <a:extLst>
              <a:ext uri="{FF2B5EF4-FFF2-40B4-BE49-F238E27FC236}">
                <a16:creationId xmlns:a16="http://schemas.microsoft.com/office/drawing/2014/main" id="{DEFCEAFE-47BB-4805-BD27-D99958B503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" t="12190" r="8930" b="6096"/>
          <a:stretch/>
        </p:blipFill>
        <p:spPr bwMode="auto">
          <a:xfrm>
            <a:off x="9052805" y="3429000"/>
            <a:ext cx="2181559" cy="210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E6CF82-C617-4763-A4DB-5E4C91611BEB}"/>
              </a:ext>
            </a:extLst>
          </p:cNvPr>
          <p:cNvSpPr/>
          <p:nvPr/>
        </p:nvSpPr>
        <p:spPr>
          <a:xfrm>
            <a:off x="3694416" y="533012"/>
            <a:ext cx="46025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quà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bí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mật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Day 30!!!! 🎉 | Furry Amino">
            <a:extLst>
              <a:ext uri="{FF2B5EF4-FFF2-40B4-BE49-F238E27FC236}">
                <a16:creationId xmlns:a16="http://schemas.microsoft.com/office/drawing/2014/main" id="{6CC9734B-CECF-4204-9D94-2BE2981D63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416" y="1747543"/>
            <a:ext cx="4803166" cy="480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92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207634" y="2586543"/>
            <a:ext cx="4107935" cy="1197232"/>
          </a:xfrm>
          <a:prstGeom prst="roundRect">
            <a:avLst/>
          </a:prstGeom>
          <a:solidFill>
            <a:schemeClr val="bg1"/>
          </a:solidFill>
          <a:ln>
            <a:solidFill>
              <a:srgbClr val="A6DF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7200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đỗ</a:t>
            </a:r>
            <a:r>
              <a:rPr lang="en-US" sz="7200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7200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đỏ</a:t>
            </a:r>
            <a:endParaRPr lang="en-US" sz="7200" kern="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58" y="342888"/>
            <a:ext cx="2619455" cy="76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9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KCN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0101" y="1023016"/>
            <a:ext cx="9880977" cy="55580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55" y="276933"/>
            <a:ext cx="2019964" cy="5895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62491" y="325389"/>
            <a:ext cx="697819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Video: </a:t>
            </a:r>
            <a:r>
              <a:rPr lang="vi-VN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Đàn kiến con ngoan ngoãn</a:t>
            </a:r>
            <a:endParaRPr lang="en-US" sz="3733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62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163" y="1486006"/>
            <a:ext cx="5494703" cy="51323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0386" y="596207"/>
            <a:ext cx="423064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kiến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sống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ở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đâu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7A7A2C-C737-4E38-8553-C7B17397AC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/>
          <a:stretch/>
        </p:blipFill>
        <p:spPr>
          <a:xfrm>
            <a:off x="319748" y="341621"/>
            <a:ext cx="1621536" cy="50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9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628" y="1438032"/>
            <a:ext cx="5466995" cy="51698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59040" y="637812"/>
            <a:ext cx="898996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Đàn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kiến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dùng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để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khiêng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kiến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45B810-F2B2-4BDE-B8AB-D4754B70C8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/>
          <a:stretch/>
        </p:blipFill>
        <p:spPr>
          <a:xfrm>
            <a:off x="337504" y="249792"/>
            <a:ext cx="1621536" cy="50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1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532" y="1507089"/>
            <a:ext cx="5192505" cy="4934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11604" y="611963"/>
            <a:ext cx="726192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Đàn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kiến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đưa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kiến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đến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đâu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5112FA-2B6C-4B1F-967D-2A7EFC31BE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/>
          <a:stretch/>
        </p:blipFill>
        <p:spPr>
          <a:xfrm>
            <a:off x="296936" y="357377"/>
            <a:ext cx="1621536" cy="50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1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099" y="1322345"/>
            <a:ext cx="5478927" cy="51396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9041" y="574265"/>
            <a:ext cx="9801081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ở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mới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kiến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đàn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kiến</a:t>
            </a:r>
            <a:r>
              <a:rPr lang="en-US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FC558-E59B-4EC0-B537-C9A4BC370C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/>
          <a:stretch/>
        </p:blipFill>
        <p:spPr>
          <a:xfrm>
            <a:off x="337504" y="762721"/>
            <a:ext cx="1621536" cy="50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3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102" y="3483567"/>
            <a:ext cx="3318085" cy="31529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61D0E1-CC23-4EEB-BE7B-3223A67106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/>
          <a:stretch/>
        </p:blipFill>
        <p:spPr>
          <a:xfrm>
            <a:off x="235904" y="152549"/>
            <a:ext cx="2102674" cy="6602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607" y="152549"/>
            <a:ext cx="3349580" cy="31286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646" y="152549"/>
            <a:ext cx="3381244" cy="31974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795" y="3483567"/>
            <a:ext cx="3381244" cy="317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1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814320" y="1831975"/>
            <a:ext cx="7112000" cy="15696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câu chuyện, em học được điều gì?</a:t>
            </a:r>
          </a:p>
        </p:txBody>
      </p:sp>
      <p:sp>
        <p:nvSpPr>
          <p:cNvPr id="53253" name="Text Box 5"/>
          <p:cNvSpPr txBox="1"/>
          <p:nvPr/>
        </p:nvSpPr>
        <p:spPr>
          <a:xfrm>
            <a:off x="1443567" y="2057400"/>
            <a:ext cx="93472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1361017" y="3530600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D92304-8C3F-494B-B194-05D4C36709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563" y="0"/>
            <a:ext cx="1740960" cy="17409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3" grpId="0"/>
      <p:bldP spid="5325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Tải +999 Hình Nền Powerpoint Đơn Giản Mà Đẹp Năm 2018">
            <a:extLst>
              <a:ext uri="{FF2B5EF4-FFF2-40B4-BE49-F238E27FC236}">
                <a16:creationId xmlns:a16="http://schemas.microsoft.com/office/drawing/2014/main" id="{FBFB91D3-FD4F-4B8C-9EB0-D4398F076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 descr="Pink cartoon gift box white bow Royalty Free Vector Image">
            <a:extLst>
              <a:ext uri="{FF2B5EF4-FFF2-40B4-BE49-F238E27FC236}">
                <a16:creationId xmlns:a16="http://schemas.microsoft.com/office/drawing/2014/main" id="{03E080D4-AE00-444B-9DF9-0825A2BCEA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96" b="79168" l="10000" r="90000">
                        <a14:foregroundMark x1="41204" y1="19313" x2="41204" y2="19313"/>
                        <a14:foregroundMark x1="33796" y1="16738" x2="46296" y2="15451"/>
                        <a14:foregroundMark x1="62963" y1="20172" x2="44907" y2="22747"/>
                        <a14:foregroundMark x1="65278" y1="17597" x2="60648" y2="20172"/>
                        <a14:foregroundMark x1="51852" y1="19313" x2="47685" y2="19313"/>
                        <a14:foregroundMark x1="30093" y1="16738" x2="30093" y2="16738"/>
                        <a14:foregroundMark x1="29630" y1="15021" x2="29630" y2="15021"/>
                        <a14:foregroundMark x1="37037" y1="14163" x2="37037" y2="14163"/>
                        <a14:foregroundMark x1="54630" y1="21459" x2="54630" y2="21459"/>
                        <a14:foregroundMark x1="49074" y1="18884" x2="49074" y2="18884"/>
                        <a14:foregroundMark x1="46296" y1="18884" x2="69444" y2="26609"/>
                        <a14:foregroundMark x1="71759" y1="15451" x2="71759" y2="15451"/>
                        <a14:foregroundMark x1="70370" y1="14163" x2="70370" y2="14163"/>
                        <a14:foregroundMark x1="64815" y1="12876" x2="64815" y2="12876"/>
                        <a14:foregroundMark x1="79167" y1="23176" x2="79167" y2="23176"/>
                        <a14:foregroundMark x1="80093" y1="24464" x2="80093" y2="24464"/>
                        <a14:foregroundMark x1="80556" y1="24464" x2="80556" y2="24464"/>
                        <a14:foregroundMark x1="80556" y1="24034" x2="79167" y2="27897"/>
                        <a14:foregroundMark x1="65278" y1="25751" x2="78704" y2="27039"/>
                        <a14:foregroundMark x1="81481" y1="24464" x2="63426" y2="24034"/>
                        <a14:foregroundMark x1="81481" y1="24034" x2="81481" y2="31760"/>
                        <a14:foregroundMark x1="75000" y1="21888" x2="62963" y2="38197"/>
                        <a14:foregroundMark x1="62963" y1="38197" x2="57407" y2="41202"/>
                        <a14:foregroundMark x1="51852" y1="33047" x2="57407" y2="76395"/>
                        <a14:foregroundMark x1="53241" y1="34335" x2="55093" y2="70815"/>
                        <a14:foregroundMark x1="39815" y1="30901" x2="53704" y2="71245"/>
                        <a14:foregroundMark x1="28704" y1="39914" x2="36574" y2="65665"/>
                        <a14:foregroundMark x1="29630" y1="37339" x2="28704" y2="60944"/>
                        <a14:foregroundMark x1="28704" y1="60944" x2="31481" y2="71245"/>
                        <a14:foregroundMark x1="31019" y1="43348" x2="30093" y2="70815"/>
                        <a14:foregroundMark x1="25926" y1="34335" x2="25463" y2="77682"/>
                        <a14:foregroundMark x1="18056" y1="39914" x2="25926" y2="70815"/>
                        <a14:foregroundMark x1="34259" y1="44635" x2="78704" y2="70815"/>
                        <a14:foregroundMark x1="78704" y1="70815" x2="78704" y2="70815"/>
                        <a14:foregroundMark x1="46759" y1="28326" x2="60185" y2="39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16" t="8401" r="8815" b="17966"/>
          <a:stretch/>
        </p:blipFill>
        <p:spPr bwMode="auto">
          <a:xfrm>
            <a:off x="9718191" y="4734984"/>
            <a:ext cx="2065078" cy="210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E7CADDC7-89F7-4FA9-8C9F-2E39A671671A}"/>
              </a:ext>
            </a:extLst>
          </p:cNvPr>
          <p:cNvSpPr/>
          <p:nvPr/>
        </p:nvSpPr>
        <p:spPr>
          <a:xfrm>
            <a:off x="9535884" y="4072271"/>
            <a:ext cx="2429691" cy="210646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chì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241CE81A-7672-4C27-9D89-3570A62534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4506" y="6109719"/>
            <a:ext cx="2017951" cy="82303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867ECC3-14F3-4D2F-95C7-B50DC1A45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129" y="267136"/>
            <a:ext cx="6786056" cy="4418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021F1B-2A16-4418-B52F-51AE8B38C976}"/>
              </a:ext>
            </a:extLst>
          </p:cNvPr>
          <p:cNvSpPr txBox="1"/>
          <p:nvPr/>
        </p:nvSpPr>
        <p:spPr>
          <a:xfrm>
            <a:off x="5585520" y="4875639"/>
            <a:ext cx="1926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/>
              <a:t>cờ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25729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Tải +999 Hình Nền Powerpoint Đơn Giản Mà Đẹp Năm 2018">
            <a:extLst>
              <a:ext uri="{FF2B5EF4-FFF2-40B4-BE49-F238E27FC236}">
                <a16:creationId xmlns:a16="http://schemas.microsoft.com/office/drawing/2014/main" id="{FBFB91D3-FD4F-4B8C-9EB0-D4398F076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Cartoon - Pink Gift Box Clipart - Free Transparent PNG Clipart Images  Download">
            <a:extLst>
              <a:ext uri="{FF2B5EF4-FFF2-40B4-BE49-F238E27FC236}">
                <a16:creationId xmlns:a16="http://schemas.microsoft.com/office/drawing/2014/main" id="{D00DBB8C-D1F0-473C-9887-D50BE74323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39" b="90556" l="10000" r="90000">
                        <a14:foregroundMark x1="42976" y1="6408" x2="42976" y2="6408"/>
                        <a14:foregroundMark x1="42381" y1="8769" x2="42381" y2="8769"/>
                        <a14:foregroundMark x1="27738" y1="73524" x2="27738" y2="73524"/>
                        <a14:foregroundMark x1="33333" y1="75548" x2="34286" y2="75885"/>
                        <a14:foregroundMark x1="39167" y1="78583" x2="40000" y2="78921"/>
                        <a14:foregroundMark x1="45714" y1="81619" x2="47619" y2="82799"/>
                        <a14:foregroundMark x1="55952" y1="87015" x2="55952" y2="87015"/>
                        <a14:foregroundMark x1="55238" y1="90556" x2="55238" y2="9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89" t="3631" r="15170" b="6867"/>
          <a:stretch/>
        </p:blipFill>
        <p:spPr bwMode="auto">
          <a:xfrm>
            <a:off x="10126921" y="4754880"/>
            <a:ext cx="2065079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xplosion: 8 Points 7">
            <a:extLst>
              <a:ext uri="{FF2B5EF4-FFF2-40B4-BE49-F238E27FC236}">
                <a16:creationId xmlns:a16="http://schemas.microsoft.com/office/drawing/2014/main" id="{4C2564A1-C5F8-4A39-BC26-EAE018230FBD}"/>
              </a:ext>
            </a:extLst>
          </p:cNvPr>
          <p:cNvSpPr/>
          <p:nvPr/>
        </p:nvSpPr>
        <p:spPr>
          <a:xfrm>
            <a:off x="9535884" y="4072271"/>
            <a:ext cx="2429691" cy="210646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chì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C2927C61-1418-4B68-8086-59A855F13E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4506" y="6109719"/>
            <a:ext cx="2017951" cy="823031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6198A79F-2092-4B85-BAD0-6DA6C47F3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633" y="282468"/>
            <a:ext cx="6601251" cy="4768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EB5B1B-6FB7-475E-B0F5-21B5D4317CA5}"/>
              </a:ext>
            </a:extLst>
          </p:cNvPr>
          <p:cNvSpPr txBox="1"/>
          <p:nvPr/>
        </p:nvSpPr>
        <p:spPr>
          <a:xfrm>
            <a:off x="5971412" y="5125501"/>
            <a:ext cx="16101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/>
              <a:t>bơ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23156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Tải +999 Hình Nền Powerpoint Đơn Giản Mà Đẹp Năm 2018">
            <a:extLst>
              <a:ext uri="{FF2B5EF4-FFF2-40B4-BE49-F238E27FC236}">
                <a16:creationId xmlns:a16="http://schemas.microsoft.com/office/drawing/2014/main" id="{FBFB91D3-FD4F-4B8C-9EB0-D4398F076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 descr="Box Blue Package - Free vector graphic on Pixabay">
            <a:extLst>
              <a:ext uri="{FF2B5EF4-FFF2-40B4-BE49-F238E27FC236}">
                <a16:creationId xmlns:a16="http://schemas.microsoft.com/office/drawing/2014/main" id="{853729CB-E101-44B3-8F4B-A1E89A978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" t="12190" r="8930" b="6096"/>
          <a:stretch/>
        </p:blipFill>
        <p:spPr bwMode="auto">
          <a:xfrm>
            <a:off x="9849639" y="4754879"/>
            <a:ext cx="2181559" cy="210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xplosion: 8 Points 7">
            <a:extLst>
              <a:ext uri="{FF2B5EF4-FFF2-40B4-BE49-F238E27FC236}">
                <a16:creationId xmlns:a16="http://schemas.microsoft.com/office/drawing/2014/main" id="{4D65731A-0875-4C1E-9266-776FDFFC5C56}"/>
              </a:ext>
            </a:extLst>
          </p:cNvPr>
          <p:cNvSpPr/>
          <p:nvPr/>
        </p:nvSpPr>
        <p:spPr>
          <a:xfrm>
            <a:off x="9535884" y="4072271"/>
            <a:ext cx="2429691" cy="210646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kẹo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08E66E79-A834-4CC0-9681-8631C74EDF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4506" y="6109719"/>
            <a:ext cx="2017951" cy="8230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66CF5E-B576-4771-935A-8B0936B89ED3}"/>
              </a:ext>
            </a:extLst>
          </p:cNvPr>
          <p:cNvSpPr txBox="1"/>
          <p:nvPr/>
        </p:nvSpPr>
        <p:spPr>
          <a:xfrm>
            <a:off x="5998345" y="4946694"/>
            <a:ext cx="11304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/>
              <a:t>dê</a:t>
            </a:r>
            <a:endParaRPr lang="en-US" sz="7200" dirty="0"/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D979EBE2-E1F6-4A52-B97C-4B2254FF0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921" y="254255"/>
            <a:ext cx="3020862" cy="4438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405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Tải +999 Hình Nền Powerpoint Đơn Giản Mà Đẹp Năm 2018">
            <a:extLst>
              <a:ext uri="{FF2B5EF4-FFF2-40B4-BE49-F238E27FC236}">
                <a16:creationId xmlns:a16="http://schemas.microsoft.com/office/drawing/2014/main" id="{FBFB91D3-FD4F-4B8C-9EB0-D4398F076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Red Gift Box Clipart Free PNG Image｜Illustoon">
            <a:extLst>
              <a:ext uri="{FF2B5EF4-FFF2-40B4-BE49-F238E27FC236}">
                <a16:creationId xmlns:a16="http://schemas.microsoft.com/office/drawing/2014/main" id="{EEC4ABD8-4CDC-4E94-A257-7D30C14B80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33" b="92000" l="14667" r="85778">
                        <a14:foregroundMark x1="32889" y1="9778" x2="32889" y2="9778"/>
                        <a14:foregroundMark x1="17778" y1="32000" x2="17778" y2="32000"/>
                        <a14:foregroundMark x1="14667" y1="31111" x2="14667" y2="31111"/>
                        <a14:foregroundMark x1="85778" y1="38222" x2="85778" y2="38222"/>
                        <a14:foregroundMark x1="42222" y1="88889" x2="42222" y2="88889"/>
                        <a14:foregroundMark x1="44000" y1="92000" x2="44000" y2="92000"/>
                        <a14:foregroundMark x1="32000" y1="5333" x2="32000" y2="5333"/>
                        <a14:foregroundMark x1="31111" y1="18667" x2="31111" y2="18667"/>
                        <a14:foregroundMark x1="73778" y1="28889" x2="73778" y2="2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65" t="3371" r="7130" b="4591"/>
          <a:stretch/>
        </p:blipFill>
        <p:spPr bwMode="auto">
          <a:xfrm>
            <a:off x="10141922" y="4643845"/>
            <a:ext cx="1908130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xplosion: 8 Points 7">
            <a:extLst>
              <a:ext uri="{FF2B5EF4-FFF2-40B4-BE49-F238E27FC236}">
                <a16:creationId xmlns:a16="http://schemas.microsoft.com/office/drawing/2014/main" id="{9F78D888-A0CE-4696-A32D-9174CE14BCEA}"/>
              </a:ext>
            </a:extLst>
          </p:cNvPr>
          <p:cNvSpPr/>
          <p:nvPr/>
        </p:nvSpPr>
        <p:spPr>
          <a:xfrm>
            <a:off x="9535884" y="4072271"/>
            <a:ext cx="2429691" cy="210646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656C2BD7-8CF1-4E19-BD87-555EC2AF15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4506" y="6109719"/>
            <a:ext cx="2017951" cy="823031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CA2B0317-4149-42DE-980F-45AA742E1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361" y="183526"/>
            <a:ext cx="6534613" cy="4594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AD3F59-3BEA-44B4-B8F9-1AD29B489128}"/>
              </a:ext>
            </a:extLst>
          </p:cNvPr>
          <p:cNvSpPr txBox="1"/>
          <p:nvPr/>
        </p:nvSpPr>
        <p:spPr>
          <a:xfrm>
            <a:off x="6537991" y="4777966"/>
            <a:ext cx="9973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dirty="0"/>
              <a:t>cỏ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3960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02" y="2329957"/>
            <a:ext cx="1868041" cy="4511040"/>
          </a:xfrm>
          <a:prstGeom prst="rect">
            <a:avLst/>
          </a:prstGeom>
        </p:spPr>
      </p:pic>
      <p:sp>
        <p:nvSpPr>
          <p:cNvPr id="5" name="Google Shape;54;p13"/>
          <p:cNvSpPr txBox="1">
            <a:spLocks/>
          </p:cNvSpPr>
          <p:nvPr/>
        </p:nvSpPr>
        <p:spPr>
          <a:xfrm>
            <a:off x="2963120" y="1217501"/>
            <a:ext cx="8965465" cy="1981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GB" sz="64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10:</a:t>
            </a:r>
            <a:r>
              <a:rPr lang="en-GB" sz="8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88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1219170">
              <a:buClr>
                <a:srgbClr val="000000"/>
              </a:buClr>
            </a:pPr>
            <a:r>
              <a:rPr lang="en-US" sz="64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64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64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64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64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lang="en-US" sz="6400" b="1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1219170">
              <a:buClr>
                <a:srgbClr val="000000"/>
              </a:buClr>
            </a:pPr>
            <a:r>
              <a:rPr lang="en-US" sz="64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64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64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ngoan</a:t>
            </a:r>
            <a:r>
              <a:rPr lang="en-US" sz="64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ngoãn</a:t>
            </a:r>
            <a:endParaRPr lang="en-GB" sz="11733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01993" y="4196080"/>
            <a:ext cx="92060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36E197-B731-4608-B7AD-D0CAAB8F8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03" y="822249"/>
            <a:ext cx="1431701" cy="6096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B9DC7F7-327F-4B5C-9B0B-73A1E55E75B5}"/>
              </a:ext>
            </a:extLst>
          </p:cNvPr>
          <p:cNvSpPr txBox="1"/>
          <p:nvPr/>
        </p:nvSpPr>
        <p:spPr>
          <a:xfrm rot="201875">
            <a:off x="7692898" y="4921650"/>
            <a:ext cx="6321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FFFFFF"/>
                </a:solidFill>
                <a:latin typeface="Quicksand Medium" panose="00000600000000000000" pitchFamily="2" charset="0"/>
                <a:cs typeface="Arial"/>
                <a:sym typeface="Arial"/>
              </a:rPr>
              <a:t>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4F17071-2E33-47BE-8429-EE57EEB45B6B}"/>
              </a:ext>
            </a:extLst>
          </p:cNvPr>
          <p:cNvSpPr txBox="1"/>
          <p:nvPr/>
        </p:nvSpPr>
        <p:spPr>
          <a:xfrm rot="112218">
            <a:off x="1493429" y="5096447"/>
            <a:ext cx="6321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FFFFFF"/>
                </a:solidFill>
                <a:latin typeface="Quicksand Medium" panose="00000600000000000000" pitchFamily="2" charset="0"/>
                <a:cs typeface="Arial"/>
                <a:sym typeface="Arial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750BB9-CBAB-40FB-93F8-9DD1322AC05E}"/>
              </a:ext>
            </a:extLst>
          </p:cNvPr>
          <p:cNvSpPr txBox="1"/>
          <p:nvPr/>
        </p:nvSpPr>
        <p:spPr>
          <a:xfrm rot="21243811">
            <a:off x="3107301" y="5156738"/>
            <a:ext cx="6321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FFFFFF"/>
                </a:solidFill>
                <a:latin typeface="Quicksand Medium" panose="00000600000000000000" pitchFamily="2" charset="0"/>
                <a:cs typeface="Arial"/>
                <a:sym typeface="Arial"/>
              </a:rPr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EF91E14-45C7-4AD9-B252-8C2D38F09205}"/>
              </a:ext>
            </a:extLst>
          </p:cNvPr>
          <p:cNvSpPr txBox="1"/>
          <p:nvPr/>
        </p:nvSpPr>
        <p:spPr>
          <a:xfrm rot="21008566">
            <a:off x="4609153" y="5003378"/>
            <a:ext cx="59889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FFFFFF"/>
                </a:solidFill>
                <a:latin typeface="Quicksand Medium" panose="00000600000000000000" pitchFamily="2" charset="0"/>
                <a:cs typeface="Arial"/>
                <a:sym typeface="Arial"/>
              </a:rPr>
              <a:t>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EFD2266-8A80-4485-B107-DD0A8AF3B37D}"/>
              </a:ext>
            </a:extLst>
          </p:cNvPr>
          <p:cNvSpPr txBox="1"/>
          <p:nvPr/>
        </p:nvSpPr>
        <p:spPr>
          <a:xfrm>
            <a:off x="6126465" y="4875863"/>
            <a:ext cx="63218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FFFFFF"/>
                </a:solidFill>
                <a:latin typeface="Quicksand Medium" panose="00000600000000000000" pitchFamily="2" charset="0"/>
                <a:cs typeface="Arial"/>
                <a:sym typeface="Arial"/>
              </a:rPr>
              <a:t>Ê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173" y="1487473"/>
            <a:ext cx="7708900" cy="4216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39600" y="3101178"/>
            <a:ext cx="100002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dô</a:t>
            </a:r>
            <a:endParaRPr lang="en-US" sz="5333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47421" y="3101178"/>
            <a:ext cx="149965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dơ</a:t>
            </a:r>
            <a:endParaRPr lang="en-US" sz="5333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09727" y="4434584"/>
            <a:ext cx="100002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đo</a:t>
            </a:r>
            <a:endParaRPr lang="en-US" sz="5333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25327" y="4417048"/>
            <a:ext cx="100002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đô</a:t>
            </a:r>
            <a:endParaRPr lang="en-US" sz="5333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47421" y="4412007"/>
            <a:ext cx="126728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đơ</a:t>
            </a:r>
            <a:endParaRPr lang="en-US" sz="5333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49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" t="59499" r="-241" b="4306"/>
          <a:stretch/>
        </p:blipFill>
        <p:spPr>
          <a:xfrm>
            <a:off x="0" y="698499"/>
            <a:ext cx="12216157" cy="61595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1993" y="4196080"/>
            <a:ext cx="92060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491" y="3086999"/>
            <a:ext cx="539668" cy="34487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825" y="3589216"/>
            <a:ext cx="768888" cy="49174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978" y="2303618"/>
            <a:ext cx="497620" cy="31800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033" y="5004839"/>
            <a:ext cx="842815" cy="50737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371815" y="1585030"/>
            <a:ext cx="2158940" cy="1292839"/>
            <a:chOff x="5202167" y="2865369"/>
            <a:chExt cx="1516184" cy="96968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2167" y="2865369"/>
              <a:ext cx="1516184" cy="96968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238715">
              <a:off x="5469315" y="3069327"/>
              <a:ext cx="981888" cy="561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cá</a:t>
              </a:r>
              <a:r>
                <a:rPr lang="en-US" sz="4267" b="1" kern="0" dirty="0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cờ</a:t>
              </a:r>
              <a:endParaRPr lang="en-US" sz="4267" b="1" kern="0" dirty="0">
                <a:solidFill>
                  <a:srgbClr val="007A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791727" y="1450880"/>
            <a:ext cx="2106112" cy="1284457"/>
            <a:chOff x="1808483" y="1093150"/>
            <a:chExt cx="1430019" cy="87672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8483" y="1093150"/>
              <a:ext cx="1430019" cy="87672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 rot="316591">
              <a:off x="2031422" y="1275897"/>
              <a:ext cx="984146" cy="511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bó</a:t>
              </a:r>
              <a:r>
                <a:rPr lang="en-US" sz="4267" b="1" kern="0" dirty="0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cỏ</a:t>
              </a:r>
              <a:endParaRPr lang="en-US" sz="4267" b="1" kern="0" dirty="0">
                <a:solidFill>
                  <a:srgbClr val="007A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280731" y="2877869"/>
            <a:ext cx="1868800" cy="1128259"/>
            <a:chOff x="4532211" y="1419209"/>
            <a:chExt cx="1401600" cy="84619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211" y="1419209"/>
              <a:ext cx="1401600" cy="846194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4638958" y="1551621"/>
              <a:ext cx="1127954" cy="561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bờ</a:t>
              </a:r>
              <a:r>
                <a:rPr lang="en-US" sz="4267" b="1" kern="0" dirty="0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đê</a:t>
              </a:r>
              <a:endParaRPr lang="en-US" sz="4267" b="1" kern="0" dirty="0">
                <a:solidFill>
                  <a:srgbClr val="007A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650999" y="2004611"/>
            <a:ext cx="1811999" cy="1089377"/>
            <a:chOff x="6014325" y="1082951"/>
            <a:chExt cx="1358999" cy="81703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4325" y="1082951"/>
              <a:ext cx="1358999" cy="817033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6124158" y="1199079"/>
              <a:ext cx="1142380" cy="561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đỡ</a:t>
              </a:r>
              <a:r>
                <a:rPr lang="en-US" sz="4267" b="1" kern="0" dirty="0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bà</a:t>
              </a:r>
              <a:endParaRPr lang="en-US" sz="4267" b="1" kern="0" dirty="0">
                <a:solidFill>
                  <a:srgbClr val="007A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813135" y="4145670"/>
            <a:ext cx="2011676" cy="1288758"/>
            <a:chOff x="4707600" y="1944802"/>
            <a:chExt cx="1396215" cy="84052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7600" y="1944802"/>
              <a:ext cx="1396215" cy="84052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864379" y="2140134"/>
              <a:ext cx="1049379" cy="4884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đỗ</a:t>
              </a:r>
              <a:r>
                <a:rPr lang="en-US" sz="4267" b="1" kern="0" dirty="0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đỏ</a:t>
              </a:r>
              <a:endParaRPr lang="en-US" sz="4267" b="1" kern="0" dirty="0">
                <a:solidFill>
                  <a:srgbClr val="007A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919151" y="3929568"/>
            <a:ext cx="2190370" cy="1188313"/>
            <a:chOff x="2048119" y="2910038"/>
            <a:chExt cx="1642778" cy="89123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8119" y="2910038"/>
              <a:ext cx="1642778" cy="89123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 rot="227245">
              <a:off x="2235698" y="3044593"/>
              <a:ext cx="1127954" cy="561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dỗ</a:t>
              </a:r>
              <a:r>
                <a:rPr lang="en-US" sz="4267" b="1" kern="0" dirty="0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bé</a:t>
              </a:r>
              <a:endParaRPr lang="en-US" sz="4267" b="1" kern="0" dirty="0">
                <a:solidFill>
                  <a:srgbClr val="007A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597347" y="2841120"/>
            <a:ext cx="1857836" cy="1181514"/>
            <a:chOff x="3056145" y="1861521"/>
            <a:chExt cx="1393377" cy="88613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2884" y="1861521"/>
              <a:ext cx="1386638" cy="88613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3056145" y="2019792"/>
              <a:ext cx="1087077" cy="561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cờ</a:t>
              </a:r>
              <a:r>
                <a:rPr lang="en-US" sz="4267" b="1" kern="0" dirty="0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7A37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đỏ</a:t>
              </a:r>
              <a:endParaRPr lang="en-US" sz="4267" b="1" kern="0" dirty="0">
                <a:solidFill>
                  <a:srgbClr val="007A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35" y="3314255"/>
            <a:ext cx="1775967" cy="39640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36" y="715327"/>
            <a:ext cx="1464273" cy="76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2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10"/>
          <a:stretch/>
        </p:blipFill>
        <p:spPr>
          <a:xfrm>
            <a:off x="788661" y="2922647"/>
            <a:ext cx="4925056" cy="10744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31"/>
          <a:stretch/>
        </p:blipFill>
        <p:spPr>
          <a:xfrm>
            <a:off x="6582687" y="2922647"/>
            <a:ext cx="5066119" cy="1074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48" y="253688"/>
            <a:ext cx="1729142" cy="90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6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193</Words>
  <Application>Microsoft Office PowerPoint</Application>
  <PresentationFormat>Widescreen</PresentationFormat>
  <Paragraphs>45</Paragraphs>
  <Slides>18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Quicksand Medium</vt:lpstr>
      <vt:lpstr>.VnAvant</vt:lpstr>
      <vt:lpstr>Arial</vt:lpstr>
      <vt:lpstr>Arial-Rounded</vt:lpstr>
      <vt:lpstr>Calibri</vt:lpstr>
      <vt:lpstr>Calibri Light</vt:lpstr>
      <vt:lpstr>Lato</vt:lpstr>
      <vt:lpstr>Office Theme</vt:lpstr>
      <vt:lpstr>Simple Light</vt:lpstr>
      <vt:lpstr>6_Office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4</cp:revision>
  <dcterms:created xsi:type="dcterms:W3CDTF">2021-08-17T00:31:56Z</dcterms:created>
  <dcterms:modified xsi:type="dcterms:W3CDTF">2023-05-20T12:33:40Z</dcterms:modified>
</cp:coreProperties>
</file>