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3" r:id="rId7"/>
    <p:sldMasterId id="2147483745" r:id="rId8"/>
  </p:sldMasterIdLst>
  <p:notesMasterIdLst>
    <p:notesMasterId r:id="rId31"/>
  </p:notesMasterIdLst>
  <p:sldIdLst>
    <p:sldId id="257" r:id="rId9"/>
    <p:sldId id="266" r:id="rId10"/>
    <p:sldId id="256" r:id="rId11"/>
    <p:sldId id="321" r:id="rId12"/>
    <p:sldId id="322" r:id="rId13"/>
    <p:sldId id="323" r:id="rId14"/>
    <p:sldId id="324" r:id="rId15"/>
    <p:sldId id="325" r:id="rId16"/>
    <p:sldId id="327" r:id="rId17"/>
    <p:sldId id="328" r:id="rId18"/>
    <p:sldId id="329" r:id="rId19"/>
    <p:sldId id="330" r:id="rId20"/>
    <p:sldId id="356" r:id="rId21"/>
    <p:sldId id="271" r:id="rId22"/>
    <p:sldId id="2007577115" r:id="rId23"/>
    <p:sldId id="2007577116" r:id="rId24"/>
    <p:sldId id="2007577117" r:id="rId25"/>
    <p:sldId id="2007577118" r:id="rId26"/>
    <p:sldId id="258" r:id="rId27"/>
    <p:sldId id="259" r:id="rId28"/>
    <p:sldId id="260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C04-A17F-4398-BEB8-0DB99878D44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FE9EE-1F0B-49B4-98B1-D3FD340B4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3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8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0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0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55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16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30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40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8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9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2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8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3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6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9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9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1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78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09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44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37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4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6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52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04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670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559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007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5024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236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0783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35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24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7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93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930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648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697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535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80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55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17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950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2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67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11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60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108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83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408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45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440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062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5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4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566BCB1-F47D-3E23-0E42-6AF540DF35C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219074"/>
            <a:ext cx="1609726" cy="16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2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664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5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6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microsoft.com/office/2007/relationships/hdphoto" Target="../media/hdphoto7.wdp"/><Relationship Id="rId3" Type="http://schemas.openxmlformats.org/officeDocument/2006/relationships/audio" Target="NULL" TargetMode="External"/><Relationship Id="rId21" Type="http://schemas.openxmlformats.org/officeDocument/2006/relationships/image" Target="../media/image30.png"/><Relationship Id="rId7" Type="http://schemas.openxmlformats.org/officeDocument/2006/relationships/slide" Target="slide21.xml"/><Relationship Id="rId12" Type="http://schemas.microsoft.com/office/2007/relationships/hdphoto" Target="../media/hdphoto5.wdp"/><Relationship Id="rId17" Type="http://schemas.openxmlformats.org/officeDocument/2006/relationships/image" Target="../media/image69.png"/><Relationship Id="rId2" Type="http://schemas.openxmlformats.org/officeDocument/2006/relationships/audio" Target="../media/media5.mp3"/><Relationship Id="rId16" Type="http://schemas.openxmlformats.org/officeDocument/2006/relationships/image" Target="../media/image68.png"/><Relationship Id="rId20" Type="http://schemas.microsoft.com/office/2007/relationships/hdphoto" Target="../media/hdphoto8.wdp"/><Relationship Id="rId1" Type="http://schemas.microsoft.com/office/2007/relationships/media" Target="../media/media5.mp3"/><Relationship Id="rId6" Type="http://schemas.openxmlformats.org/officeDocument/2006/relationships/image" Target="../media/image64.jpg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68.xml"/><Relationship Id="rId15" Type="http://schemas.openxmlformats.org/officeDocument/2006/relationships/slide" Target="slide20.xml"/><Relationship Id="rId10" Type="http://schemas.openxmlformats.org/officeDocument/2006/relationships/slide" Target="slide19.xml"/><Relationship Id="rId19" Type="http://schemas.openxmlformats.org/officeDocument/2006/relationships/image" Target="../media/image70.png"/><Relationship Id="rId4" Type="http://schemas.microsoft.com/office/2007/relationships/media" Target="../media/media6.mp3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18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18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18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3.xml"/><Relationship Id="rId18" Type="http://schemas.openxmlformats.org/officeDocument/2006/relationships/slide" Target="slide8.xml"/><Relationship Id="rId3" Type="http://schemas.openxmlformats.org/officeDocument/2006/relationships/image" Target="../media/image31.jp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slide" Target="slide5.xml"/><Relationship Id="rId10" Type="http://schemas.openxmlformats.org/officeDocument/2006/relationships/image" Target="../media/image25.png"/><Relationship Id="rId19" Type="http://schemas.openxmlformats.org/officeDocument/2006/relationships/slide" Target="slide9.xml"/><Relationship Id="rId4" Type="http://schemas.openxmlformats.org/officeDocument/2006/relationships/slide" Target="slide10.xml"/><Relationship Id="rId9" Type="http://schemas.openxmlformats.org/officeDocument/2006/relationships/image" Target="../media/image24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E3E42-37DF-45AE-B23B-0477F3BBBF14}"/>
              </a:ext>
            </a:extLst>
          </p:cNvPr>
          <p:cNvSpPr txBox="1"/>
          <p:nvPr/>
        </p:nvSpPr>
        <p:spPr>
          <a:xfrm>
            <a:off x="3745148" y="6196519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FBBE7-EC40-4A27-8DEC-EEFE34F04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81A2D-7FE4-497E-BED7-8983135B9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0" y="342900"/>
            <a:ext cx="2917074" cy="8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2001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14CBB-012F-4081-B61C-84C747B7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305E9-5EB9-469E-B25C-C6D33A60E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C0CBE-5E00-4024-9D54-8FE500F28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" y="462989"/>
            <a:ext cx="2729410" cy="7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30876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27779" r="29387" b="18650"/>
          <a:stretch/>
        </p:blipFill>
        <p:spPr bwMode="auto">
          <a:xfrm>
            <a:off x="1524000" y="381000"/>
            <a:ext cx="909150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46582-D326-4E4C-8865-FC161D10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929986"/>
            <a:ext cx="9558528" cy="4998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6DD8A3-B273-4545-96C4-17242FBFF7C3}"/>
              </a:ext>
            </a:extLst>
          </p:cNvPr>
          <p:cNvSpPr txBox="1"/>
          <p:nvPr/>
        </p:nvSpPr>
        <p:spPr>
          <a:xfrm>
            <a:off x="5211318" y="5908099"/>
            <a:ext cx="3997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bê bể cá.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CC8CF3-1C04-4073-A7C7-D23FEC8A3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" y="172191"/>
            <a:ext cx="1906414" cy="992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F26415-7402-437F-A103-69A869166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6" y="1394605"/>
            <a:ext cx="8430868" cy="5017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57C7EE-0192-4966-9CB0-99781952CD1B}"/>
              </a:ext>
            </a:extLst>
          </p:cNvPr>
          <p:cNvSpPr txBox="1"/>
          <p:nvPr/>
        </p:nvSpPr>
        <p:spPr>
          <a:xfrm>
            <a:off x="4872445" y="372204"/>
            <a:ext cx="315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C58493-C59A-4ED7-B9C4-08369567F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70" y="388376"/>
            <a:ext cx="1619565" cy="725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94318" y="127636"/>
            <a:ext cx="10347649" cy="176647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80875" y="3066233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ô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88635" y="90507"/>
            <a:ext cx="7641771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2425958"/>
            <a:ext cx="7513320" cy="24051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06040" y="305111"/>
            <a:ext cx="8360851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ô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7918882" y="209550"/>
            <a:ext cx="4218462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3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9" name="Rounded Rectangle 28">
            <a:hlinkClick r:id="rId14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5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6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9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2" y="319528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4832401" y="1810115"/>
            <a:ext cx="221513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2A13C-A8C9-4181-BF83-C4A05AD89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313" y="3169328"/>
            <a:ext cx="4363318" cy="1725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252323-EF3B-4AE9-80C4-086BA7BA8BB2}"/>
              </a:ext>
            </a:extLst>
          </p:cNvPr>
          <p:cNvSpPr txBox="1"/>
          <p:nvPr/>
        </p:nvSpPr>
        <p:spPr>
          <a:xfrm>
            <a:off x="3963362" y="6592463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F800E1-38CF-494C-A61D-981C0BA0217A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91D8C-97E9-4B39-83DB-D0AC7E162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815505"/>
            <a:ext cx="9340596" cy="460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7D1F1-5B0A-46F8-87F7-FCA1C80F91AC}"/>
              </a:ext>
            </a:extLst>
          </p:cNvPr>
          <p:cNvSpPr txBox="1"/>
          <p:nvPr/>
        </p:nvSpPr>
        <p:spPr>
          <a:xfrm>
            <a:off x="2421654" y="5529938"/>
            <a:ext cx="795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09DB1-1354-4890-9A79-759E07E6E63E}"/>
              </a:ext>
            </a:extLst>
          </p:cNvPr>
          <p:cNvSpPr txBox="1"/>
          <p:nvPr/>
        </p:nvSpPr>
        <p:spPr>
          <a:xfrm>
            <a:off x="11128248" y="2286000"/>
            <a:ext cx="44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499A3-4EE7-4176-B653-574E5AE19E10}"/>
              </a:ext>
            </a:extLst>
          </p:cNvPr>
          <p:cNvSpPr txBox="1"/>
          <p:nvPr/>
        </p:nvSpPr>
        <p:spPr>
          <a:xfrm>
            <a:off x="11128248" y="1757511"/>
            <a:ext cx="59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A320B9-2106-4264-9A01-DD62CFD4CA46}"/>
              </a:ext>
            </a:extLst>
          </p:cNvPr>
          <p:cNvGrpSpPr/>
          <p:nvPr/>
        </p:nvGrpSpPr>
        <p:grpSpPr>
          <a:xfrm>
            <a:off x="2771091" y="5529936"/>
            <a:ext cx="8117734" cy="830999"/>
            <a:chOff x="3911808" y="5818255"/>
            <a:chExt cx="8179261" cy="8309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A12C14-B627-43D9-B0FD-D770426599AE}"/>
                </a:ext>
              </a:extLst>
            </p:cNvPr>
            <p:cNvSpPr txBox="1"/>
            <p:nvPr/>
          </p:nvSpPr>
          <p:spPr>
            <a:xfrm>
              <a:off x="3911808" y="5818255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A89ECC-2CF6-4473-B3F0-DC6A14C88E99}"/>
                </a:ext>
              </a:extLst>
            </p:cNvPr>
            <p:cNvSpPr txBox="1"/>
            <p:nvPr/>
          </p:nvSpPr>
          <p:spPr>
            <a:xfrm>
              <a:off x="6984149" y="5818256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32BE3-8F6B-40CD-B082-93C2D3BF4737}"/>
                </a:ext>
              </a:extLst>
            </p:cNvPr>
            <p:cNvSpPr txBox="1"/>
            <p:nvPr/>
          </p:nvSpPr>
          <p:spPr>
            <a:xfrm>
              <a:off x="10056490" y="5818257"/>
              <a:ext cx="2034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CD516-D8F6-4366-8413-9B6E90841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99697"/>
            <a:ext cx="2740293" cy="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27A8F1-49BE-4A98-BF6A-E575D5DFBE80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A708686-DAED-47DE-B533-028072DA3CCE}"/>
              </a:ext>
            </a:extLst>
          </p:cNvPr>
          <p:cNvSpPr/>
          <p:nvPr/>
        </p:nvSpPr>
        <p:spPr>
          <a:xfrm>
            <a:off x="3638939" y="1184203"/>
            <a:ext cx="5523204" cy="351797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5460643" y="895656"/>
            <a:ext cx="1368552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sz="25000" dirty="0"/>
          </a:p>
        </p:txBody>
      </p:sp>
      <p:pic>
        <p:nvPicPr>
          <p:cNvPr id="9" name="ô">
            <a:hlinkClick r:id="" action="ppaction://media"/>
            <a:extLst>
              <a:ext uri="{FF2B5EF4-FFF2-40B4-BE49-F238E27FC236}">
                <a16:creationId xmlns:a16="http://schemas.microsoft.com/office/drawing/2014/main" id="{C08BA60F-C591-4A36-90D3-EAD8D149E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5829" y="1855166"/>
            <a:ext cx="684814" cy="684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819FA-313D-4830-88CC-26B2178A2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" y="129858"/>
            <a:ext cx="2130991" cy="1109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93253-C385-A188-F8E7-1D53A2A97A1C}"/>
              </a:ext>
            </a:extLst>
          </p:cNvPr>
          <p:cNvSpPr txBox="1">
            <a:spLocks/>
          </p:cNvSpPr>
          <p:nvPr/>
        </p:nvSpPr>
        <p:spPr>
          <a:xfrm>
            <a:off x="5085819" y="127709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DCD79-772B-6751-4967-D7F10AF0527E}"/>
              </a:ext>
            </a:extLst>
          </p:cNvPr>
          <p:cNvSpPr txBox="1">
            <a:spLocks/>
          </p:cNvSpPr>
          <p:nvPr/>
        </p:nvSpPr>
        <p:spPr>
          <a:xfrm>
            <a:off x="748935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CECFF0-B26B-3D95-CAE1-064188E8352C}"/>
              </a:ext>
            </a:extLst>
          </p:cNvPr>
          <p:cNvSpPr txBox="1">
            <a:spLocks/>
          </p:cNvSpPr>
          <p:nvPr/>
        </p:nvSpPr>
        <p:spPr>
          <a:xfrm>
            <a:off x="3137718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748935" y="3978877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EC3FE3-226B-0B2E-27DB-47C38C77DF38}"/>
              </a:ext>
            </a:extLst>
          </p:cNvPr>
          <p:cNvSpPr txBox="1">
            <a:spLocks/>
          </p:cNvSpPr>
          <p:nvPr/>
        </p:nvSpPr>
        <p:spPr>
          <a:xfrm>
            <a:off x="6733947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1A0876-D76D-55A3-4A52-AAA787AA1DB7}"/>
              </a:ext>
            </a:extLst>
          </p:cNvPr>
          <p:cNvSpPr txBox="1">
            <a:spLocks/>
          </p:cNvSpPr>
          <p:nvPr/>
        </p:nvSpPr>
        <p:spPr>
          <a:xfrm>
            <a:off x="9123152" y="2676528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2CDF04-A473-ECA2-C662-2705E502A7A2}"/>
              </a:ext>
            </a:extLst>
          </p:cNvPr>
          <p:cNvSpPr txBox="1">
            <a:spLocks/>
          </p:cNvSpPr>
          <p:nvPr/>
        </p:nvSpPr>
        <p:spPr>
          <a:xfrm>
            <a:off x="6733585" y="3978877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42210C-70A3-D1D3-FDE4-56FB0578E518}"/>
              </a:ext>
            </a:extLst>
          </p:cNvPr>
          <p:cNvSpPr txBox="1">
            <a:spLocks/>
          </p:cNvSpPr>
          <p:nvPr/>
        </p:nvSpPr>
        <p:spPr>
          <a:xfrm>
            <a:off x="2551444" y="4082229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50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10" grpId="0" animBg="1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E7385F-AAC6-43CA-A66D-14F3A806FC55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31BB6-CBB1-45E9-BA25-0A89D083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CC860-CDA3-4901-8C32-0F250AC1B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1938C-2A4C-4835-80E8-B769C8DC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FA924-5324-4BCE-A4B0-FE72E3C47CA0}"/>
              </a:ext>
            </a:extLst>
          </p:cNvPr>
          <p:cNvSpPr txBox="1"/>
          <p:nvPr/>
        </p:nvSpPr>
        <p:spPr>
          <a:xfrm>
            <a:off x="1696326" y="5300250"/>
            <a:ext cx="150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E8085-D2BC-4013-B04F-FE803153C4A3}"/>
              </a:ext>
            </a:extLst>
          </p:cNvPr>
          <p:cNvSpPr txBox="1"/>
          <p:nvPr/>
        </p:nvSpPr>
        <p:spPr>
          <a:xfrm>
            <a:off x="5189982" y="5300250"/>
            <a:ext cx="165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3D838-8564-4B32-88F2-5C03173FDFE1}"/>
              </a:ext>
            </a:extLst>
          </p:cNvPr>
          <p:cNvSpPr txBox="1"/>
          <p:nvPr/>
        </p:nvSpPr>
        <p:spPr>
          <a:xfrm>
            <a:off x="9260354" y="5294011"/>
            <a:ext cx="1992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cò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C19F1-D7E8-4FF6-B6AC-89208BF21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0" y="210930"/>
            <a:ext cx="1530124" cy="796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5BB490-0870-4492-9A30-467EB32FC5D3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</a:t>
            </a:r>
            <a:r>
              <a:rPr lang="en-US" sz="1200" dirty="0" err="1"/>
              <a:t>zalo</a:t>
            </a:r>
            <a:r>
              <a:rPr lang="en-US" sz="1200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6519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222</Words>
  <Application>Microsoft Office PowerPoint</Application>
  <PresentationFormat>Widescreen</PresentationFormat>
  <Paragraphs>63</Paragraphs>
  <Slides>22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等线</vt:lpstr>
      <vt:lpstr>Quicksand Medium</vt:lpstr>
      <vt:lpstr>华康少女文字W5(P)</vt:lpstr>
      <vt:lpstr>.VnAvant</vt:lpstr>
      <vt:lpstr>Arial</vt:lpstr>
      <vt:lpstr>Arial-Rounded</vt:lpstr>
      <vt:lpstr>Calibri</vt:lpstr>
      <vt:lpstr>Calibri Light</vt:lpstr>
      <vt:lpstr>Coiny</vt:lpstr>
      <vt:lpstr>HP001 4 hàng</vt:lpstr>
      <vt:lpstr>Lato</vt:lpstr>
      <vt:lpstr>Segoe UI Black</vt:lpstr>
      <vt:lpstr>SVN-Fiolex Girls</vt:lpstr>
      <vt:lpstr>Times New Roman</vt:lpstr>
      <vt:lpstr>Office 主题​​</vt:lpstr>
      <vt:lpstr>1_Office Theme</vt:lpstr>
      <vt:lpstr>1_Office 主题​​</vt:lpstr>
      <vt:lpstr>2_Office 主题​​</vt:lpstr>
      <vt:lpstr>4_Office Theme</vt:lpstr>
      <vt:lpstr>Simple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9</cp:revision>
  <dcterms:created xsi:type="dcterms:W3CDTF">2021-08-13T13:51:01Z</dcterms:created>
  <dcterms:modified xsi:type="dcterms:W3CDTF">2023-05-30T07:14:14Z</dcterms:modified>
</cp:coreProperties>
</file>