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5" r:id="rId3"/>
    <p:sldMasterId id="2147483719" r:id="rId4"/>
    <p:sldMasterId id="2147483732" r:id="rId5"/>
    <p:sldMasterId id="2147483756" r:id="rId6"/>
    <p:sldMasterId id="2147483768" r:id="rId7"/>
  </p:sldMasterIdLst>
  <p:notesMasterIdLst>
    <p:notesMasterId r:id="rId30"/>
  </p:notesMasterIdLst>
  <p:sldIdLst>
    <p:sldId id="359" r:id="rId8"/>
    <p:sldId id="360" r:id="rId9"/>
    <p:sldId id="2007577162" r:id="rId10"/>
    <p:sldId id="2918" r:id="rId11"/>
    <p:sldId id="2007577163" r:id="rId12"/>
    <p:sldId id="2007577164" r:id="rId13"/>
    <p:sldId id="2007577165" r:id="rId14"/>
    <p:sldId id="2007577166" r:id="rId15"/>
    <p:sldId id="2007577167" r:id="rId16"/>
    <p:sldId id="265" r:id="rId17"/>
    <p:sldId id="327" r:id="rId18"/>
    <p:sldId id="2007577168" r:id="rId19"/>
    <p:sldId id="2007577169" r:id="rId20"/>
    <p:sldId id="279" r:id="rId21"/>
    <p:sldId id="356" r:id="rId22"/>
    <p:sldId id="271" r:id="rId23"/>
    <p:sldId id="2007577171" r:id="rId24"/>
    <p:sldId id="2007577172" r:id="rId25"/>
    <p:sldId id="2007577173" r:id="rId26"/>
    <p:sldId id="2007577174" r:id="rId27"/>
    <p:sldId id="277" r:id="rId28"/>
    <p:sldId id="3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15" autoAdjust="0"/>
  </p:normalViewPr>
  <p:slideViewPr>
    <p:cSldViewPr snapToGrid="0">
      <p:cViewPr varScale="1">
        <p:scale>
          <a:sx n="72" d="100"/>
          <a:sy n="72" d="100"/>
        </p:scale>
        <p:origin x="11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rổ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8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67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68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689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5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91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083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8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9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8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615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822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3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2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726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5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5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642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6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70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50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117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21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9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58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171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14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76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30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89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26F825E-DEC0-FCE2-442F-75A761E6F9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9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10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39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371" y="3585642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231737" y="684987"/>
            <a:ext cx="825587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Việt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12E29-5ED1-44E1-B3B9-9ED56C9A8855}"/>
              </a:ext>
            </a:extLst>
          </p:cNvPr>
          <p:cNvSpPr txBox="1"/>
          <p:nvPr/>
        </p:nvSpPr>
        <p:spPr>
          <a:xfrm>
            <a:off x="4357396" y="6475445"/>
            <a:ext cx="354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" y="4845629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2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EE081E-2705-424E-9288-121BCC638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45BAF-6DD3-49F4-ACC3-BC832D3BB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785EE-6A31-F07B-E5E1-32D44B664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39173-B9D1-FB34-247D-C369C303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1836"/>
            <a:ext cx="12192000" cy="3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14732" y="2204229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396" r="32797" b="21354"/>
          <a:stretch/>
        </p:blipFill>
        <p:spPr bwMode="auto">
          <a:xfrm>
            <a:off x="2362200" y="304801"/>
            <a:ext cx="6858000" cy="58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E7575E-4546-4D12-BA28-AAA434B0A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82" y="391480"/>
            <a:ext cx="9835896" cy="51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95ADF9-D341-4A3B-836A-4344B6D24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759DB-1DC5-9693-1A21-2AC2DAE10C16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963B51-D63D-1BBE-E63D-8E5DA8284223}"/>
              </a:ext>
            </a:extLst>
          </p:cNvPr>
          <p:cNvSpPr txBox="1">
            <a:spLocks/>
          </p:cNvSpPr>
          <p:nvPr/>
        </p:nvSpPr>
        <p:spPr>
          <a:xfrm>
            <a:off x="6595269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2987C545-4DEC-4291-A676-2B2F33150243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 huống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317B4-5782-4E72-8FCD-1CF949CA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EC314613-4A79-484F-8F09-5DE3748D0858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" name="BT8_TH2">
            <a:hlinkClick r:id="" action="ppaction://media"/>
            <a:extLst>
              <a:ext uri="{FF2B5EF4-FFF2-40B4-BE49-F238E27FC236}">
                <a16:creationId xmlns:a16="http://schemas.microsoft.com/office/drawing/2014/main" id="{67B1EC50-63C0-48A5-90D4-38967F72E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9883" y="1088875"/>
            <a:ext cx="4520279" cy="5563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70AE0-2F62-470A-A42E-9428DD23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4" y="86650"/>
            <a:ext cx="1869402" cy="8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1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903785" y="1304586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D8D5C-CEB4-49CF-9510-4F2FE02D8E0E}"/>
              </a:ext>
            </a:extLst>
          </p:cNvPr>
          <p:cNvSpPr txBox="1"/>
          <p:nvPr/>
        </p:nvSpPr>
        <p:spPr>
          <a:xfrm>
            <a:off x="5178727" y="478983"/>
            <a:ext cx="338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C5F238-8E1C-44EF-844D-CAC79E8C03B3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9D4B05-D357-47FA-B427-57554B0E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C451D2-5CA3-4DE5-90CB-5D5B62EB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4DA2D6-95B9-4A82-A0B1-8897B205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30" y="478983"/>
            <a:ext cx="1457212" cy="65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5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d, đ</a:t>
            </a: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AAB3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AAB36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424AE-7A05-46AB-A157-1E62471F3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9477"/>
            <a:ext cx="91440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1A2E5-8A92-4E48-9DC5-62DBBA4C2E02}"/>
              </a:ext>
            </a:extLst>
          </p:cNvPr>
          <p:cNvSpPr txBox="1"/>
          <p:nvPr/>
        </p:nvSpPr>
        <p:spPr>
          <a:xfrm>
            <a:off x="7546133" y="4635306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33200-C67F-4D78-AFDF-2F4CDDD0C5A2}"/>
              </a:ext>
            </a:extLst>
          </p:cNvPr>
          <p:cNvSpPr txBox="1"/>
          <p:nvPr/>
        </p:nvSpPr>
        <p:spPr>
          <a:xfrm>
            <a:off x="7562603" y="4684438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823FA-EE10-4ACE-88F0-3DB981827A52}"/>
              </a:ext>
            </a:extLst>
          </p:cNvPr>
          <p:cNvSpPr txBox="1"/>
          <p:nvPr/>
        </p:nvSpPr>
        <p:spPr>
          <a:xfrm>
            <a:off x="7544949" y="4643539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6F4A4-930F-4556-802C-65A7EDC278D0}"/>
              </a:ext>
            </a:extLst>
          </p:cNvPr>
          <p:cNvSpPr txBox="1"/>
          <p:nvPr/>
        </p:nvSpPr>
        <p:spPr>
          <a:xfrm>
            <a:off x="7318902" y="4680311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96CF1-C202-43B0-8326-928D5C079F69}"/>
              </a:ext>
            </a:extLst>
          </p:cNvPr>
          <p:cNvSpPr txBox="1"/>
          <p:nvPr/>
        </p:nvSpPr>
        <p:spPr>
          <a:xfrm>
            <a:off x="7306450" y="4634139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C2DA8D-DCCB-4E44-AD82-3E9517DBD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80075"/>
            <a:ext cx="3017060" cy="25916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B4C640-A880-4928-BEDC-BACF066FBF54}"/>
              </a:ext>
            </a:extLst>
          </p:cNvPr>
          <p:cNvGrpSpPr/>
          <p:nvPr/>
        </p:nvGrpSpPr>
        <p:grpSpPr>
          <a:xfrm>
            <a:off x="3261567" y="1306021"/>
            <a:ext cx="1167507" cy="1048433"/>
            <a:chOff x="2341807" y="722423"/>
            <a:chExt cx="1167507" cy="1048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3C04FB-B480-418B-9ED6-3F97A168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41920-57DD-4282-AE35-13B6F979AD9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EDE48-E859-4C76-A2CB-E140F980FCAC}"/>
              </a:ext>
            </a:extLst>
          </p:cNvPr>
          <p:cNvGrpSpPr/>
          <p:nvPr/>
        </p:nvGrpSpPr>
        <p:grpSpPr>
          <a:xfrm>
            <a:off x="4650057" y="3153211"/>
            <a:ext cx="1167507" cy="1048433"/>
            <a:chOff x="5632842" y="2105111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EB75C9-C6B7-4C07-8872-0786C05E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2160A8-4088-4CD1-8E91-10FE98E5ACBE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7654E-1843-4828-9DF0-4CF86B48D3EB}"/>
              </a:ext>
            </a:extLst>
          </p:cNvPr>
          <p:cNvGrpSpPr/>
          <p:nvPr/>
        </p:nvGrpSpPr>
        <p:grpSpPr>
          <a:xfrm>
            <a:off x="2277078" y="2848072"/>
            <a:ext cx="1167507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10640-E530-4B88-8E2C-2F5534CE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0915D5-76C9-4499-8282-EB97A5B3D88F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8CD0FF-763C-4EFE-BA52-29F1E6F028E1}"/>
              </a:ext>
            </a:extLst>
          </p:cNvPr>
          <p:cNvGrpSpPr/>
          <p:nvPr/>
        </p:nvGrpSpPr>
        <p:grpSpPr>
          <a:xfrm>
            <a:off x="4928495" y="1445517"/>
            <a:ext cx="1167507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CF167E-4F49-407F-A48A-495A4DD5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D1963-C567-4581-88C2-BABF25BED9E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A358-88CE-41CC-B186-AB8283A05D1A}"/>
              </a:ext>
            </a:extLst>
          </p:cNvPr>
          <p:cNvGrpSpPr/>
          <p:nvPr/>
        </p:nvGrpSpPr>
        <p:grpSpPr>
          <a:xfrm>
            <a:off x="4318734" y="2378897"/>
            <a:ext cx="1167507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BC17B00-0236-4220-9ECE-95C7ABC7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50C1C8-B208-4EEB-870A-2FE3C778E2F8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A7B841F6-B083-4962-AB80-5F8A796C4D05}"/>
              </a:ext>
            </a:extLst>
          </p:cNvPr>
          <p:cNvSpPr/>
          <p:nvPr/>
        </p:nvSpPr>
        <p:spPr>
          <a:xfrm>
            <a:off x="8391527" y="2026531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768C91-AE4A-49E1-98C0-96779A015C7C}"/>
              </a:ext>
            </a:extLst>
          </p:cNvPr>
          <p:cNvSpPr txBox="1"/>
          <p:nvPr/>
        </p:nvSpPr>
        <p:spPr>
          <a:xfrm>
            <a:off x="3200400" y="161277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C18953BC-C8D3-4887-BC9D-C7A6B9A26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7" y="507372"/>
            <a:ext cx="487363" cy="487363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5B808FF-86C9-44AE-ABAA-2AEF51FD5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6" y="1201835"/>
            <a:ext cx="487363" cy="487363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90681D5-D69A-4410-B4F5-DC1151CD6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5" y="1726052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62B8F46-25ED-4741-928E-835819C9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691" y="2196312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73B6D63-064D-402F-874A-BDC58B9C4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013" y="26836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D0477BA-B343-444B-AC5F-006E42C0E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013" y="3175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5782 0.2923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1" y="1460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2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2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5117 0.509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643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2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83" y="-546100"/>
            <a:ext cx="9839417" cy="75860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54" y="2791781"/>
            <a:ext cx="3995198" cy="39951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3260817" y="3712268"/>
            <a:ext cx="7838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D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Đ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9DF6C-412D-4FD2-B01A-102A8FAFA5F1}"/>
              </a:ext>
            </a:extLst>
          </p:cNvPr>
          <p:cNvSpPr txBox="1"/>
          <p:nvPr/>
        </p:nvSpPr>
        <p:spPr>
          <a:xfrm>
            <a:off x="2492444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F3BE0-70CC-4CEA-803F-14639E32D8F8}"/>
              </a:ext>
            </a:extLst>
          </p:cNvPr>
          <p:cNvGrpSpPr/>
          <p:nvPr/>
        </p:nvGrpSpPr>
        <p:grpSpPr>
          <a:xfrm>
            <a:off x="2492444" y="5883519"/>
            <a:ext cx="7930719" cy="627952"/>
            <a:chOff x="3401568" y="5902224"/>
            <a:chExt cx="6501201" cy="62795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822B2F-B097-4C57-BACC-9F814AAA4DF6}"/>
                </a:ext>
              </a:extLst>
            </p:cNvPr>
            <p:cNvGrpSpPr/>
            <p:nvPr/>
          </p:nvGrpSpPr>
          <p:grpSpPr>
            <a:xfrm>
              <a:off x="3401568" y="5902224"/>
              <a:ext cx="6501201" cy="627952"/>
              <a:chOff x="3922776" y="560887"/>
              <a:chExt cx="6501201" cy="62795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92277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408910" y="593729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239893" y="568762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230516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052121" y="604064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B8F75C-1307-4F3E-AC5C-E44ABDEB414A}"/>
                </a:ext>
              </a:extLst>
            </p:cNvPr>
            <p:cNvSpPr txBox="1"/>
            <p:nvPr/>
          </p:nvSpPr>
          <p:spPr>
            <a:xfrm>
              <a:off x="7074304" y="5930196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:a16="http://schemas.microsoft.com/office/drawing/2014/main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04800" y="503109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entury Gothic" panose="020B0502020202020204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lang="en-US" sz="3200" dirty="0">
              <a:latin typeface="Century Gothic" panose="020B0502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977BA4-F351-CD01-27CB-3730529E5415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FD12D1-D3E5-5F9D-0240-EC65B1BE395D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76299-A49E-9273-B53A-174987F7A666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08D00F-35AF-0066-3413-351A4818C8C8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9F2E90-6B68-C644-84E0-50E5E4327DF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A08141-A752-8888-18B9-9C95AE953D72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Century Gothic" panose="020B0502020202020204" pitchFamily="34" charset="0"/>
                <a:ea typeface="Arial-Rounded" pitchFamily="34" charset="0"/>
                <a:cs typeface="Arial-Rounded" pitchFamily="34" charset="0"/>
              </a:rPr>
              <a:t>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BDFFF8-B340-36E1-9DF2-B7D76A2DDFFD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C01DB3-DF28-C2B6-28BE-A4424CFE1186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Century Gothic" panose="020B0502020202020204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842AB2-652C-6133-3482-EC65B423694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5B972F-CCD7-01C9-8D1F-2E8FD296EAD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C186CB-84C5-653B-8C9E-76EC02F41640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Century Gothic" panose="020B0502020202020204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lang="en-US" sz="8800" dirty="0">
              <a:latin typeface="Century Gothic" panose="020B0502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3FDC9A-647E-3006-69CC-4389646ED28E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0EEBE9-2865-545D-D2C3-D6DEFF1503F6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EC0D1C-BCD2-8060-3F1D-F33E9F3D9593}"/>
              </a:ext>
            </a:extLst>
          </p:cNvPr>
          <p:cNvSpPr txBox="1">
            <a:spLocks/>
          </p:cNvSpPr>
          <p:nvPr/>
        </p:nvSpPr>
        <p:spPr>
          <a:xfrm>
            <a:off x="-3354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265C141-84AB-CF1E-20AB-634FA69365CD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4A26E43-741B-68DB-09E8-F103BA41414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8519D-2413-2180-5124-DADFB7223C95}"/>
              </a:ext>
            </a:extLst>
          </p:cNvPr>
          <p:cNvSpPr txBox="1">
            <a:spLocks/>
          </p:cNvSpPr>
          <p:nvPr/>
        </p:nvSpPr>
        <p:spPr>
          <a:xfrm>
            <a:off x="6042304" y="528533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140D025-E7B7-356B-66C6-FE3436DB25AD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C67FE7-054C-E6A2-4E92-8ECB63703A95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C6674F4-826E-AB72-BA23-71E0C9463FDF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53DC2-C5E4-4D4D-81CD-A6C1E346D0FC}"/>
              </a:ext>
            </a:extLst>
          </p:cNvPr>
          <p:cNvSpPr txBox="1"/>
          <p:nvPr/>
        </p:nvSpPr>
        <p:spPr>
          <a:xfrm>
            <a:off x="963169" y="5133198"/>
            <a:ext cx="199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 </a:t>
            </a:r>
            <a:r>
              <a:rPr lang="en-US" sz="40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40DD6-D337-4B3C-B906-8C5AD51A4B88}"/>
              </a:ext>
            </a:extLst>
          </p:cNvPr>
          <p:cNvSpPr txBox="1"/>
          <p:nvPr/>
        </p:nvSpPr>
        <p:spPr>
          <a:xfrm>
            <a:off x="5586187" y="5113650"/>
            <a:ext cx="238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40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6C1F7-6BD8-410D-8D2E-CB24B21F3F4A}"/>
              </a:ext>
            </a:extLst>
          </p:cNvPr>
          <p:cNvSpPr txBox="1"/>
          <p:nvPr/>
        </p:nvSpPr>
        <p:spPr>
          <a:xfrm>
            <a:off x="10147323" y="5133198"/>
            <a:ext cx="145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199</Words>
  <Application>Microsoft Office PowerPoint</Application>
  <PresentationFormat>Widescreen</PresentationFormat>
  <Paragraphs>80</Paragraphs>
  <Slides>22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等线</vt:lpstr>
      <vt:lpstr>等线 Light</vt:lpstr>
      <vt:lpstr>微软雅黑</vt:lpstr>
      <vt:lpstr>.VnAvant</vt:lpstr>
      <vt:lpstr>Arial</vt:lpstr>
      <vt:lpstr>Arial-Rounded</vt:lpstr>
      <vt:lpstr>Calibri</vt:lpstr>
      <vt:lpstr>Century Gothic</vt:lpstr>
      <vt:lpstr>HP001 4 hàng</vt:lpstr>
      <vt:lpstr>Lato</vt:lpstr>
      <vt:lpstr>Quicksand Medium</vt:lpstr>
      <vt:lpstr>Times New Roman</vt:lpstr>
      <vt:lpstr>华康少女文字W5(P)</vt:lpstr>
      <vt:lpstr>1_Office 主题</vt:lpstr>
      <vt:lpstr>https://www.freeppt7.com</vt:lpstr>
      <vt:lpstr>www.jpppt.com</vt:lpstr>
      <vt:lpstr>4_Office Theme</vt:lpstr>
      <vt:lpstr>2_Office 主题​​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17</cp:revision>
  <dcterms:created xsi:type="dcterms:W3CDTF">2021-08-13T14:51:24Z</dcterms:created>
  <dcterms:modified xsi:type="dcterms:W3CDTF">2024-09-22T21:58:01Z</dcterms:modified>
</cp:coreProperties>
</file>