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705" r:id="rId4"/>
    <p:sldMasterId id="2147483717" r:id="rId5"/>
    <p:sldMasterId id="2147483723" r:id="rId6"/>
  </p:sldMasterIdLst>
  <p:notesMasterIdLst>
    <p:notesMasterId r:id="rId29"/>
  </p:notesMasterIdLst>
  <p:handoutMasterIdLst>
    <p:handoutMasterId r:id="rId30"/>
  </p:handoutMasterIdLst>
  <p:sldIdLst>
    <p:sldId id="386" r:id="rId7"/>
    <p:sldId id="2007577121" r:id="rId8"/>
    <p:sldId id="258" r:id="rId9"/>
    <p:sldId id="259" r:id="rId10"/>
    <p:sldId id="260" r:id="rId11"/>
    <p:sldId id="261" r:id="rId12"/>
    <p:sldId id="262" r:id="rId13"/>
    <p:sldId id="2007577095" r:id="rId14"/>
    <p:sldId id="2007577099" r:id="rId15"/>
    <p:sldId id="257" r:id="rId16"/>
    <p:sldId id="2007577110" r:id="rId17"/>
    <p:sldId id="2007577111" r:id="rId18"/>
    <p:sldId id="2007577116" r:id="rId19"/>
    <p:sldId id="2007577114" r:id="rId20"/>
    <p:sldId id="2007577115" r:id="rId21"/>
    <p:sldId id="2007577117" r:id="rId22"/>
    <p:sldId id="2007577118" r:id="rId23"/>
    <p:sldId id="2007577119" r:id="rId24"/>
    <p:sldId id="2007577112" r:id="rId25"/>
    <p:sldId id="2007577120" r:id="rId26"/>
    <p:sldId id="2007577113" r:id="rId27"/>
    <p:sldId id="45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9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5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0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6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2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8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29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25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7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37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69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24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8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01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75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31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3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16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54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2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1281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585536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61880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48134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536051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274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1032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744951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28436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12000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81934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02917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3104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992898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7426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57278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91553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982632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73812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28686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85925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4813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3919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image" Target="../media/image30.pn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slide" Target="slide16.xml"/><Relationship Id="rId2" Type="http://schemas.openxmlformats.org/officeDocument/2006/relationships/slide" Target="slide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slide" Target="slide8.xml"/><Relationship Id="rId5" Type="http://schemas.openxmlformats.org/officeDocument/2006/relationships/slide" Target="slide3.xml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7.xml"/><Relationship Id="rId1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slide" Target="slide5.xml"/><Relationship Id="rId12" Type="http://schemas.microsoft.com/office/2007/relationships/hdphoto" Target="../media/hdphoto8.wdp"/><Relationship Id="rId17" Type="http://schemas.openxmlformats.org/officeDocument/2006/relationships/image" Target="../media/image48.png"/><Relationship Id="rId2" Type="http://schemas.openxmlformats.org/officeDocument/2006/relationships/image" Target="../media/image44.jpg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19" Type="http://schemas.openxmlformats.org/officeDocument/2006/relationships/image" Target="../media/image49.gif"/><Relationship Id="rId4" Type="http://schemas.microsoft.com/office/2007/relationships/hdphoto" Target="../media/hdphoto7.wdp"/><Relationship Id="rId9" Type="http://schemas.microsoft.com/office/2007/relationships/hdphoto" Target="../media/hdphoto5.wdp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11" y="2125474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6" y="2125474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B23DBD9-EE92-43E3-A671-7F5D71656CF7}"/>
              </a:ext>
            </a:extLst>
          </p:cNvPr>
          <p:cNvSpPr/>
          <p:nvPr/>
        </p:nvSpPr>
        <p:spPr>
          <a:xfrm>
            <a:off x="5026388" y="443545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2BDAEE5-226A-4CA9-9C68-001821EBA6A6}"/>
              </a:ext>
            </a:extLst>
          </p:cNvPr>
          <p:cNvSpPr/>
          <p:nvPr/>
        </p:nvSpPr>
        <p:spPr>
          <a:xfrm>
            <a:off x="9535702" y="459671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Đố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các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bạn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bao </a:t>
            </a:r>
            <a:r>
              <a:rPr lang="en-GB" sz="2800" b="1" dirty="0" err="1">
                <a:solidFill>
                  <a:srgbClr val="002060"/>
                </a:solidFill>
              </a:rPr>
              <a:t>nhiêu</a:t>
            </a:r>
            <a:r>
              <a:rPr lang="en-GB" sz="2800" b="1" dirty="0">
                <a:solidFill>
                  <a:srgbClr val="002060"/>
                </a:solidFill>
              </a:rPr>
              <a:t> con </a:t>
            </a:r>
            <a:r>
              <a:rPr lang="en-GB" sz="2800" b="1" dirty="0" err="1">
                <a:solidFill>
                  <a:srgbClr val="002060"/>
                </a:solidFill>
              </a:rPr>
              <a:t>cò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trong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hình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8BFFCEC-0AB6-4CE1-81D7-1D91CCF19FAA}"/>
              </a:ext>
            </a:extLst>
          </p:cNvPr>
          <p:cNvSpPr/>
          <p:nvPr/>
        </p:nvSpPr>
        <p:spPr>
          <a:xfrm>
            <a:off x="9535705" y="483063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1C4D028-6A20-42F0-9616-BD80265B3AD0}"/>
              </a:ext>
            </a:extLst>
          </p:cNvPr>
          <p:cNvSpPr/>
          <p:nvPr/>
        </p:nvSpPr>
        <p:spPr>
          <a:xfrm>
            <a:off x="7478303" y="42464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11E9B73-FD50-4AF8-AE33-8752672D871E}"/>
              </a:ext>
            </a:extLst>
          </p:cNvPr>
          <p:cNvSpPr/>
          <p:nvPr/>
        </p:nvSpPr>
        <p:spPr>
          <a:xfrm>
            <a:off x="5784586" y="478810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FFBE6F8-FFAB-4BF1-B5DA-608787C122D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F6908B3-8A7B-489B-A97F-A3E82213320A}"/>
              </a:ext>
            </a:extLst>
          </p:cNvPr>
          <p:cNvSpPr/>
          <p:nvPr/>
        </p:nvSpPr>
        <p:spPr>
          <a:xfrm>
            <a:off x="9652529" y="4660512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669851"/>
            <a:ext cx="3916301" cy="22120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8F1C7B0-8332-4B69-8C2C-68604EBF406D}"/>
              </a:ext>
            </a:extLst>
          </p:cNvPr>
          <p:cNvSpPr/>
          <p:nvPr/>
        </p:nvSpPr>
        <p:spPr>
          <a:xfrm>
            <a:off x="7441177" y="2326589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57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08" y="1499763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 5">
            <a:extLst>
              <a:ext uri="{FF2B5EF4-FFF2-40B4-BE49-F238E27FC236}">
                <a16:creationId xmlns:a16="http://schemas.microsoft.com/office/drawing/2014/main" id="{15BAC4DC-B276-4FC1-ABB6-F464EE84D40D}"/>
              </a:ext>
            </a:extLst>
          </p:cNvPr>
          <p:cNvSpPr/>
          <p:nvPr/>
        </p:nvSpPr>
        <p:spPr>
          <a:xfrm>
            <a:off x="4353421" y="1655741"/>
            <a:ext cx="6899563" cy="4094019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E281AE4-8571-41CE-9B94-557C99F7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4" y="1092200"/>
            <a:ext cx="5073651" cy="50736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02C633-0430-4FAF-B534-A783FC91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1600200"/>
            <a:ext cx="2057400" cy="1293683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17">
            <a:off x="90912" y="122142"/>
            <a:ext cx="2284165" cy="2389839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09" y="21493"/>
            <a:ext cx="3892792" cy="2514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7" y="2006601"/>
            <a:ext cx="5555984" cy="31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6" y="1409700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Mai.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864436" y="6131065"/>
            <a:ext cx="360054" cy="464131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E06FA2D9-D165-E29B-A4FA-55C482AFA3A1}"/>
              </a:ext>
            </a:extLst>
          </p:cNvPr>
          <p:cNvSpPr/>
          <p:nvPr/>
        </p:nvSpPr>
        <p:spPr>
          <a:xfrm>
            <a:off x="400050" y="285750"/>
            <a:ext cx="1609725" cy="590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C -0.00104 -0.06482 0.00053 -0.0706 -0.00451 -0.11296 C -0.0092 -0.15255 -0.00451 -0.13148 -0.01059 -0.15556 C -0.01232 -0.16204 -0.01354 -0.1757 -0.01354 -0.1757 C -0.01458 -0.19283 -0.01545 -0.21158 -0.01961 -0.22824 C -0.0217 -0.23704 -0.025 -0.2456 -0.02725 -0.2544 C -0.02916 -0.26227 -0.02899 -0.27107 -0.03177 -0.27871 C -0.03767 -0.29421 -0.03229 -0.27546 -0.03628 -0.29074 C -0.03993 -0.31945 -0.03472 -0.28773 -0.04236 -0.31296 C -0.04548 -0.32315 -0.046 -0.3331 -0.05 -0.34329 C -0.05104 -0.34931 -0.05138 -0.35579 -0.05295 -0.36158 C -0.05607 -0.37269 -0.06666 -0.38056 -0.07118 -0.38982 C -0.07586 -0.39954 -0.08003 -0.41181 -0.08784 -0.41806 C -0.09791 -0.42593 -0.08663 -0.4132 -0.09687 -0.42408 C -0.10416 -0.43171 -0.09496 -0.42523 -0.1059 -0.43426 C -0.11197 -0.43935 -0.11545 -0.4382 -0.12118 -0.4463 C -0.12847 -0.45648 -0.13993 -0.46621 -0.15 -0.4706 C -0.15468 -0.47732 -0.15833 -0.48056 -0.1651 -0.48264 C -0.17864 -0.49167 -0.17291 -0.48866 -0.18177 -0.49283 C -0.18836 -0.50209 -0.19479 -0.49792 -0.20451 -0.50301 C -0.21527 -0.5088 -0.20937 -0.50648 -0.22256 -0.50903 C -0.22413 -0.50972 -0.22586 -0.50996 -0.22725 -0.51111 C -0.22951 -0.51273 -0.23107 -0.51597 -0.23333 -0.51713 C -0.23906 -0.52014 -0.24843 -0.52107 -0.25451 -0.52315 C -0.26493 -0.52662 -0.27413 -0.5331 -0.28472 -0.53519 C -0.29357 -0.53912 -0.30138 -0.54329 -0.31059 -0.54537 C -0.32152 -0.55046 -0.33281 -0.55371 -0.34392 -0.55741 C -0.35138 -0.55996 -0.36006 -0.56435 -0.36805 -0.56551 C -0.37916 -0.56713 -0.39027 -0.56783 -0.40138 -0.56968 C -0.40486 -0.57037 -0.4085 -0.57084 -0.41197 -0.57153 C -0.4151 -0.57292 -0.41805 -0.57431 -0.42118 -0.5757 C -0.42274 -0.57639 -0.42569 -0.57778 -0.42569 -0.57778 C -0.44843 -0.57384 -0.471 -0.56968 -0.49392 -0.56759 C -0.5026 -0.56551 -0.50885 -0.56459 -0.51666 -0.56158 C -0.52708 -0.55741 -0.53645 -0.55023 -0.54687 -0.54537 C -0.55364 -0.53681 -0.54548 -0.5456 -0.55902 -0.53935 C -0.56076 -0.53866 -0.5618 -0.53611 -0.56354 -0.53519 C -0.56545 -0.53403 -0.56753 -0.53403 -0.56961 -0.53334 C -0.57065 -0.53195 -0.57135 -0.53009 -0.57256 -0.52917 C -0.57395 -0.52801 -0.57604 -0.52871 -0.57725 -0.52709 C -0.59253 -0.50695 -0.57986 -0.51412 -0.59079 -0.50903 C -0.59375 -0.49931 -0.59583 -0.49421 -0.60138 -0.48681 C -0.60503 -0.47477 -0.61041 -0.46551 -0.6151 -0.4544 C -0.621 -0.44005 -0.61423 -0.44792 -0.62256 -0.44028 C -0.625 -0.43056 -0.62777 -0.42801 -0.63177 -0.42014 C -0.64166 -0.40116 -0.65121 -0.37801 -0.65902 -0.35741 C -0.66302 -0.34676 -0.66475 -0.33125 -0.67118 -0.32315 C -0.67569 -0.30371 -0.67569 -0.32477 -0.67569 -0.29283 " pathEditMode="relative" ptsTypes="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F9960-7D4A-BA09-5868-5565C2FAF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1352550"/>
            <a:ext cx="3286125" cy="17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4F4BCE41-4066-269A-7753-F29F9FC44EF1}"/>
              </a:ext>
            </a:extLst>
          </p:cNvPr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2BB8B-9D3B-F7C0-6426-16D4D9733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4" name="Cloud Callout 7">
            <a:extLst>
              <a:ext uri="{FF2B5EF4-FFF2-40B4-BE49-F238E27FC236}">
                <a16:creationId xmlns:a16="http://schemas.microsoft.com/office/drawing/2014/main" id="{16CFE020-EF16-8AB1-C806-B4470C3ED6C1}"/>
              </a:ext>
            </a:extLst>
          </p:cNvPr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07B8EC64-4151-85BA-3F09-23E425B4E7B7}"/>
              </a:ext>
            </a:extLst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70E7A-D67B-1DBB-396D-779A8283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85775"/>
            <a:ext cx="2878322" cy="1695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CFF0C2-983C-8F14-3CF5-11F484AD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2171700"/>
            <a:ext cx="2878322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B7DEE-95D2-6C4A-6A59-EA0EE6681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54" y="1493051"/>
            <a:ext cx="3438442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0700B-D076-9641-CAB1-99F740BDB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80" y="1017528"/>
            <a:ext cx="344453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10719" y="2808878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296</Words>
  <Application>Microsoft Office PowerPoint</Application>
  <PresentationFormat>Widescreen</PresentationFormat>
  <Paragraphs>59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微软雅黑</vt:lpstr>
      <vt:lpstr>Arial</vt:lpstr>
      <vt:lpstr>Arial Black</vt:lpstr>
      <vt:lpstr>Arial-Rounded</vt:lpstr>
      <vt:lpstr>Calibri</vt:lpstr>
      <vt:lpstr>Lato</vt:lpstr>
      <vt:lpstr>Times New Roman</vt:lpstr>
      <vt:lpstr>Office Theme</vt:lpstr>
      <vt:lpstr>自定义设计方案</vt:lpstr>
      <vt:lpstr>1_Office Theme</vt:lpstr>
      <vt:lpstr>2_Office Theme</vt:lpstr>
      <vt:lpstr>1_Office 主题</vt:lpstr>
      <vt:lpstr>Office 主题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41</cp:revision>
  <dcterms:created xsi:type="dcterms:W3CDTF">2021-07-24T01:07:49Z</dcterms:created>
  <dcterms:modified xsi:type="dcterms:W3CDTF">2024-01-22T13:35:36Z</dcterms:modified>
</cp:coreProperties>
</file>