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2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media3.wav" ContentType="audio/x-wav"/>
  <Override PartName="/ppt/media/audio12.wav" ContentType="audio/x-wav"/>
  <Override PartName="/ppt/media/media4.wav" ContentType="audio/x-wav"/>
  <Override PartName="/ppt/media/audio13.wav" ContentType="audio/x-wav"/>
  <Override PartName="/ppt/media/media5.wav" ContentType="audio/x-wav"/>
  <Override PartName="/ppt/media/audio14.wav" ContentType="audio/x-wav"/>
  <Override PartName="/ppt/media/media6.wav" ContentType="audio/x-wav"/>
  <Override PartName="/ppt/media/audio15.wav" ContentType="audio/x-wav"/>
  <Override PartName="/ppt/media/media7.wav" ContentType="audio/x-wav"/>
  <Override PartName="/ppt/media/audio16.wav" ContentType="audio/x-wav"/>
  <Override PartName="/ppt/media/media8.wav" ContentType="audio/x-wav"/>
  <Override PartName="/ppt/media/audio17.wav" ContentType="audio/x-wav"/>
  <Override PartName="/ppt/media/audio18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9.wav" ContentType="audio/x-wav"/>
  <Override PartName="/ppt/media/audio20.wav" ContentType="audio/x-wav"/>
  <Override PartName="/ppt/media/audio21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0" r:id="rId3"/>
    <p:sldMasterId id="2147483706" r:id="rId4"/>
  </p:sldMasterIdLst>
  <p:notesMasterIdLst>
    <p:notesMasterId r:id="rId31"/>
  </p:notesMasterIdLst>
  <p:handoutMasterIdLst>
    <p:handoutMasterId r:id="rId32"/>
  </p:handoutMasterIdLst>
  <p:sldIdLst>
    <p:sldId id="334" r:id="rId5"/>
    <p:sldId id="330" r:id="rId6"/>
    <p:sldId id="295" r:id="rId7"/>
    <p:sldId id="261" r:id="rId8"/>
    <p:sldId id="274" r:id="rId9"/>
    <p:sldId id="263" r:id="rId10"/>
    <p:sldId id="265" r:id="rId11"/>
    <p:sldId id="266" r:id="rId12"/>
    <p:sldId id="267" r:id="rId13"/>
    <p:sldId id="268" r:id="rId14"/>
    <p:sldId id="269" r:id="rId15"/>
    <p:sldId id="333" r:id="rId16"/>
    <p:sldId id="275" r:id="rId17"/>
    <p:sldId id="278" r:id="rId18"/>
    <p:sldId id="279" r:id="rId19"/>
    <p:sldId id="277" r:id="rId20"/>
    <p:sldId id="280" r:id="rId21"/>
    <p:sldId id="276" r:id="rId22"/>
    <p:sldId id="262" r:id="rId23"/>
    <p:sldId id="337" r:id="rId24"/>
    <p:sldId id="264" r:id="rId25"/>
    <p:sldId id="281" r:id="rId26"/>
    <p:sldId id="273" r:id="rId27"/>
    <p:sldId id="284" r:id="rId28"/>
    <p:sldId id="282" r:id="rId29"/>
    <p:sldId id="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 PC" initials="AP" lastIdx="1" clrIdx="0">
    <p:extLst>
      <p:ext uri="{19B8F6BF-5375-455C-9EA6-DF929625EA0E}">
        <p15:presenceInfo xmlns:p15="http://schemas.microsoft.com/office/powerpoint/2012/main" userId="ADMIN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CCFF"/>
    <a:srgbClr val="EC008B"/>
    <a:srgbClr val="F13EA7"/>
    <a:srgbClr val="FFFFFF"/>
    <a:srgbClr val="488ACF"/>
    <a:srgbClr val="FFF2BB"/>
    <a:srgbClr val="CCFFFF"/>
    <a:srgbClr val="DCB9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856" y="52"/>
      </p:cViewPr>
      <p:guideLst/>
    </p:cSldViewPr>
  </p:slideViewPr>
  <p:outlineViewPr>
    <p:cViewPr>
      <p:scale>
        <a:sx n="33" d="100"/>
        <a:sy n="33" d="100"/>
      </p:scale>
      <p:origin x="0" y="-3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48"/>
    </p:cViewPr>
  </p:sorter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AE27F2-D0E8-486F-B367-6237CBAD7B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1B417-5873-4D3B-AD25-299B515E42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A077-F5D5-4C99-BDB1-81F285277C4C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2F953-2CBD-4E24-95A1-26BD0A3BEB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55243-20D3-4D83-B620-9FB951E04C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E5BA1-8913-4988-B4B0-3B151E84FC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610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FF8B9-982E-409A-806E-10785C4AD59B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SG" dirty="0"/>
              <a:t>V</a:t>
            </a: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75025-BA26-47A3-846E-E639EDE7B7BB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764BF-23B1-4DF2-91A5-5B359F5DF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4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5025-BA26-47A3-846E-E639EDE7B7BB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5960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75025-BA26-47A3-846E-E639EDE7B7B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1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388F-5943-4216-99F0-7C3A0F67A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DFD7D-8FD0-4BCE-8B14-EEFAEC6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B2BA3-EAF5-49A2-8221-A67B0A0C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FBC64-5CAE-4C51-A235-E1175E49C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86A8-3F58-4A8B-B429-2FCEAB846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672EB-F9D5-4551-B568-B3A532D55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F83C8-6748-40AD-82A9-5D2B2BE6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10EB5-C163-431E-91BA-886424A8E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9320A-B5AA-4058-91DB-577AEE9C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AF903-2A71-41B7-AF5B-6C26ECA6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1B8AB-2B19-48E2-A23E-AF608C00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519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0731F6-F66D-4A3B-B7E5-9877CFA4E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EB7BD-CB10-4892-B891-F28AA3088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936F4-5B2B-42CE-8BC0-DBAC445FF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A7B35-6417-4C7D-97F7-1C31E916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AD78-42FA-450C-A76A-02A10F0B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62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8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2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4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5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090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7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5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58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FD36-77CC-4754-9522-5EDAFC91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DA465-9F10-4C28-BC12-704472A14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C6BE9-2E69-4DC5-8B7C-42C055D6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7E70B-B59A-4F63-A47D-A0139B81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7B3EC-8066-4296-93E3-090A2ECE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5F845-8812-46B4-87FC-8FF338B41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14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9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0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84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0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67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2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5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23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5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2C7A-F89A-4057-BE11-53B2D375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DA4E9-8DAA-4D44-8422-5A9427522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F77D3-7BAA-42E1-8EF0-820D72B80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88C8-0C71-4AA9-8198-F7766838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40DA6-AA49-48EE-AFAD-417683CA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798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084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0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8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8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1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5743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03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82270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803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16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3532B-E3A8-4BDC-838F-249DCD4A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D143-25FC-4E9C-A3EA-F7E9BFDCC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FEAA3-629C-4878-AD24-9FDC04DFB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44DF9-A3B9-47AB-AFA5-053B292E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984DC-2C52-4DC7-B306-845B87CA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1344F-25ED-4816-BBA1-0FE2D2DD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1331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9279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9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0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4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2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7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5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02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7C3B3-1B22-405F-9FEA-7655CCAB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E8B53-27A4-4CD5-888A-65013C09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D5980-4571-4780-B420-8495EAF70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A3EBC-C86E-4EB4-A150-ED05E7CC2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EE5D9-5EDC-46A1-89D5-C97856051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0B896E-6B41-4F52-9CCC-B6356635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0BBE4-E3E7-4CFA-9D0E-D03622D5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74BD9-F024-4DE8-BA04-14C669CB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04629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6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76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674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6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45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2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13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6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3068-CA6C-4727-8DB9-161FE77F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5CFE5-2CE3-4A49-8BC3-5E85EC4F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77534-31E8-4528-B7D4-9718CAEA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EED28-8782-4F3F-9A47-169E44D2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65401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10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5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1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0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9786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20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42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4987C-7DC4-468B-AE50-D4AFCC2E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58163-F689-4C3D-B028-3760A2CF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C522C-7032-440E-9E9D-C9C51992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0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A478-E4C4-4BB6-BFD5-E5269009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B7659-8EB8-4009-98AF-E39FCEC1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D8018-3D26-45FD-A8B0-FD38C896E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3351D-9A3C-41B1-8ECE-402C0C2F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2D055-72EF-4348-8BA6-95FD25AB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0F795-80D9-45A5-AEEF-989CC9F5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3001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642F-EB36-400F-BCF5-E6A2344B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41C82-A638-4131-84DB-0DC576AF1F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2431B-3767-46D0-8CC6-17CA22870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87D3B-BA0D-4E48-8241-EC3FF17F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B9D58-8A1E-49DE-9626-D3A2F574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02F5F-09C1-4500-AD28-8F523452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044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4696E8-2D55-4C47-9B1D-C3361AFB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81D44-CC66-43CC-ADC1-6CE526DDC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81778-2C1A-4911-9A8F-B92F009F0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050D9-C4AA-4D88-91E1-5632431070E1}" type="datetimeFigureOut">
              <a:rPr lang="en-SG" smtClean="0"/>
              <a:t>29/9/2025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69778-470F-48F4-922B-A1A7D7BB7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9C54-804D-4BFE-BBC7-423133EDC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D519E-FB03-42AD-80AE-F27F32AEDF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0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66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583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7551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7.jpg"/><Relationship Id="rId11" Type="http://schemas.openxmlformats.org/officeDocument/2006/relationships/image" Target="../media/image43.png"/><Relationship Id="rId5" Type="http://schemas.openxmlformats.org/officeDocument/2006/relationships/audio" Target="../media/audio15.wav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1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7.jpg"/><Relationship Id="rId11" Type="http://schemas.openxmlformats.org/officeDocument/2006/relationships/image" Target="../media/image45.png"/><Relationship Id="rId5" Type="http://schemas.openxmlformats.org/officeDocument/2006/relationships/audio" Target="../media/audio16.wav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6.png"/><Relationship Id="rId5" Type="http://schemas.openxmlformats.org/officeDocument/2006/relationships/image" Target="../media/image37.jpg"/><Relationship Id="rId4" Type="http://schemas.openxmlformats.org/officeDocument/2006/relationships/audio" Target="../media/audio1.wav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7.jpg"/><Relationship Id="rId4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jpg"/><Relationship Id="rId4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.jpg"/><Relationship Id="rId4" Type="http://schemas.openxmlformats.org/officeDocument/2006/relationships/audio" Target="../media/audio1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7.jpg"/><Relationship Id="rId4" Type="http://schemas.openxmlformats.org/officeDocument/2006/relationships/audio" Target="../media/audio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audio" Target="../media/audio12.wav"/><Relationship Id="rId4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19.png"/><Relationship Id="rId18" Type="http://schemas.openxmlformats.org/officeDocument/2006/relationships/audio" Target="../media/audio6.wav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9.wav"/><Relationship Id="rId7" Type="http://schemas.openxmlformats.org/officeDocument/2006/relationships/audio" Target="../media/audio19.wav"/><Relationship Id="rId12" Type="http://schemas.openxmlformats.org/officeDocument/2006/relationships/image" Target="../media/image52.png"/><Relationship Id="rId17" Type="http://schemas.openxmlformats.org/officeDocument/2006/relationships/audio" Target="../media/audio5.wav"/><Relationship Id="rId2" Type="http://schemas.openxmlformats.org/officeDocument/2006/relationships/audio" Target="../media/media2.wav"/><Relationship Id="rId16" Type="http://schemas.openxmlformats.org/officeDocument/2006/relationships/audio" Target="../media/audio4.wav"/><Relationship Id="rId20" Type="http://schemas.openxmlformats.org/officeDocument/2006/relationships/audio" Target="../media/audio8.wav"/><Relationship Id="rId1" Type="http://schemas.microsoft.com/office/2007/relationships/media" Target="../media/media2.wav"/><Relationship Id="rId6" Type="http://schemas.openxmlformats.org/officeDocument/2006/relationships/audio" Target="../media/audio17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5" Type="http://schemas.openxmlformats.org/officeDocument/2006/relationships/audio" Target="../media/audio3.wav"/><Relationship Id="rId23" Type="http://schemas.openxmlformats.org/officeDocument/2006/relationships/audio" Target="../media/audio11.wav"/><Relationship Id="rId10" Type="http://schemas.openxmlformats.org/officeDocument/2006/relationships/image" Target="../media/image51.png"/><Relationship Id="rId19" Type="http://schemas.openxmlformats.org/officeDocument/2006/relationships/audio" Target="../media/audio7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Relationship Id="rId14" Type="http://schemas.openxmlformats.org/officeDocument/2006/relationships/audio" Target="../media/audio2.wav"/><Relationship Id="rId22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5.wav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audio" Target="../media/audio4.wav"/><Relationship Id="rId17" Type="http://schemas.openxmlformats.org/officeDocument/2006/relationships/audio" Target="../media/audio9.wav"/><Relationship Id="rId2" Type="http://schemas.openxmlformats.org/officeDocument/2006/relationships/audio" Target="../media/media2.wav"/><Relationship Id="rId16" Type="http://schemas.openxmlformats.org/officeDocument/2006/relationships/audio" Target="../media/audio8.wav"/><Relationship Id="rId1" Type="http://schemas.microsoft.com/office/2007/relationships/media" Target="../media/media2.wav"/><Relationship Id="rId6" Type="http://schemas.openxmlformats.org/officeDocument/2006/relationships/image" Target="../media/image35.png"/><Relationship Id="rId11" Type="http://schemas.openxmlformats.org/officeDocument/2006/relationships/audio" Target="../media/audio3.wav"/><Relationship Id="rId5" Type="http://schemas.openxmlformats.org/officeDocument/2006/relationships/image" Target="../media/image34.jpg"/><Relationship Id="rId15" Type="http://schemas.openxmlformats.org/officeDocument/2006/relationships/audio" Target="../media/audio7.wav"/><Relationship Id="rId10" Type="http://schemas.openxmlformats.org/officeDocument/2006/relationships/audio" Target="../media/audio2.wav"/><Relationship Id="rId19" Type="http://schemas.openxmlformats.org/officeDocument/2006/relationships/audio" Target="../media/audio11.wav"/><Relationship Id="rId4" Type="http://schemas.openxmlformats.org/officeDocument/2006/relationships/audio" Target="../media/audio1.wav"/><Relationship Id="rId9" Type="http://schemas.openxmlformats.org/officeDocument/2006/relationships/image" Target="../media/image2.png"/><Relationship Id="rId1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7.jpg"/><Relationship Id="rId11" Type="http://schemas.microsoft.com/office/2007/relationships/hdphoto" Target="../media/hdphoto6.wdp"/><Relationship Id="rId5" Type="http://schemas.openxmlformats.org/officeDocument/2006/relationships/audio" Target="../media/audio12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jpg"/><Relationship Id="rId11" Type="http://schemas.openxmlformats.org/officeDocument/2006/relationships/image" Target="../media/image41.png"/><Relationship Id="rId5" Type="http://schemas.openxmlformats.org/officeDocument/2006/relationships/audio" Target="../media/audio13.wav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231727" y="-630996"/>
            <a:ext cx="11728544" cy="7662792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4426686" y="5441383"/>
            <a:ext cx="3122788" cy="8440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parents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DBB91B-3B7C-4424-88A9-6C2E057FB4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093" y="1132115"/>
            <a:ext cx="6073813" cy="4136570"/>
          </a:xfrm>
          <a:prstGeom prst="rect">
            <a:avLst/>
          </a:prstGeom>
        </p:spPr>
      </p:pic>
      <p:pic>
        <p:nvPicPr>
          <p:cNvPr id="1028" name="Picture 4" descr="Mũi Tên, Màu Xanh Da Trời, Đường Cong">
            <a:extLst>
              <a:ext uri="{FF2B5EF4-FFF2-40B4-BE49-F238E27FC236}">
                <a16:creationId xmlns:a16="http://schemas.microsoft.com/office/drawing/2014/main" id="{6C96070B-EE58-49B5-AB45-1E59BA13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6150">
            <a:off x="3142890" y="4450732"/>
            <a:ext cx="1966714" cy="9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ũi Tên, Màu Xanh Da Trời, Đường Cong">
            <a:extLst>
              <a:ext uri="{FF2B5EF4-FFF2-40B4-BE49-F238E27FC236}">
                <a16:creationId xmlns:a16="http://schemas.microsoft.com/office/drawing/2014/main" id="{FC702B0C-46C6-4D75-9EC3-98DE2330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3850" flipH="1">
            <a:off x="6876789" y="4526922"/>
            <a:ext cx="1966714" cy="9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1 (mp3cut.net) (3)">
            <a:hlinkClick r:id="" action="ppaction://media"/>
            <a:extLst>
              <a:ext uri="{FF2B5EF4-FFF2-40B4-BE49-F238E27FC236}">
                <a16:creationId xmlns:a16="http://schemas.microsoft.com/office/drawing/2014/main" id="{F6C61EDA-D9AF-4DD5-95D1-92F6F0C8C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00628" y="2856099"/>
            <a:ext cx="924587" cy="9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2500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-58056" y="-405729"/>
            <a:ext cx="12433738" cy="7085664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7346732" y="2766218"/>
            <a:ext cx="312278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penguin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3BB462-5CF5-494F-B9AC-4FBAED9D9D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1223" y="1418031"/>
            <a:ext cx="5367356" cy="4021937"/>
          </a:xfrm>
          <a:prstGeom prst="rect">
            <a:avLst/>
          </a:prstGeom>
        </p:spPr>
      </p:pic>
      <p:pic>
        <p:nvPicPr>
          <p:cNvPr id="6" name="track 1 (mp3cut.net) (4)">
            <a:hlinkClick r:id="" action="ppaction://media"/>
            <a:extLst>
              <a:ext uri="{FF2B5EF4-FFF2-40B4-BE49-F238E27FC236}">
                <a16:creationId xmlns:a16="http://schemas.microsoft.com/office/drawing/2014/main" id="{C11B4638-AF64-47AD-85EB-C912D6044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1046" y="4334438"/>
            <a:ext cx="797941" cy="7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9395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8B55C0-8059-4FB7-AE5A-6D31F3443907}"/>
              </a:ext>
            </a:extLst>
          </p:cNvPr>
          <p:cNvSpPr/>
          <p:nvPr/>
        </p:nvSpPr>
        <p:spPr>
          <a:xfrm>
            <a:off x="1233055" y="1801091"/>
            <a:ext cx="10418618" cy="2410691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48D01-619A-412B-B48B-ED401DDD4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80" y="1479348"/>
            <a:ext cx="10679584" cy="2463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170" name="Picture 2" descr="Chim Cánh Cụt, Màu Xanh Da Trời, Ít">
            <a:extLst>
              <a:ext uri="{FF2B5EF4-FFF2-40B4-BE49-F238E27FC236}">
                <a16:creationId xmlns:a16="http://schemas.microsoft.com/office/drawing/2014/main" id="{71B17E24-B6B2-48C0-83E3-56624262E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756" y="4367971"/>
            <a:ext cx="1527752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im Cánh Cụt, Màu Xanh Da Trời, Ít">
            <a:extLst>
              <a:ext uri="{FF2B5EF4-FFF2-40B4-BE49-F238E27FC236}">
                <a16:creationId xmlns:a16="http://schemas.microsoft.com/office/drawing/2014/main" id="{C97117C1-6827-4335-A871-FCB3DD9D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8066" y="4381825"/>
            <a:ext cx="1527752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m Cánh Cụt, Màu Xanh Da Trời, Ít">
            <a:extLst>
              <a:ext uri="{FF2B5EF4-FFF2-40B4-BE49-F238E27FC236}">
                <a16:creationId xmlns:a16="http://schemas.microsoft.com/office/drawing/2014/main" id="{0EC96AFA-BC82-4F4B-8A73-97ECEE36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2648" y="4367969"/>
            <a:ext cx="1527752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1.5">
            <a:hlinkClick r:id="" action="ppaction://media"/>
            <a:extLst>
              <a:ext uri="{FF2B5EF4-FFF2-40B4-BE49-F238E27FC236}">
                <a16:creationId xmlns:a16="http://schemas.microsoft.com/office/drawing/2014/main" id="{45A0ACA5-29A6-4C2C-A4DC-7715C4EA0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82648" y="1135683"/>
            <a:ext cx="909782" cy="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6875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DEA15CE-543B-4297-AE5D-B07BBBE43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0000" l="10000" r="96094">
                        <a14:foregroundMark x1="55000" y1="6094" x2="55000" y2="6094"/>
                        <a14:foregroundMark x1="44844" y1="6094" x2="44844" y2="6094"/>
                        <a14:foregroundMark x1="92188" y1="31719" x2="92188" y2="31719"/>
                        <a14:foregroundMark x1="95469" y1="29219" x2="95469" y2="29219"/>
                        <a14:foregroundMark x1="96094" y1="40000" x2="96094" y2="40000"/>
                        <a14:foregroundMark x1="41406" y1="63594" x2="41406" y2="63594"/>
                        <a14:foregroundMark x1="33125" y1="74688" x2="33125" y2="74688"/>
                        <a14:foregroundMark x1="54844" y1="2344" x2="54844" y2="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5" y="540315"/>
            <a:ext cx="9985830" cy="57773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CE6011-8F0A-4DBA-87BE-F7205A5FB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4" y="2701114"/>
            <a:ext cx="4351338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C48A63-AA7E-48F7-A792-FED0D20D4B29}"/>
              </a:ext>
            </a:extLst>
          </p:cNvPr>
          <p:cNvSpPr/>
          <p:nvPr/>
        </p:nvSpPr>
        <p:spPr>
          <a:xfrm>
            <a:off x="3519754" y="1544181"/>
            <a:ext cx="682430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Let’s play a game!</a:t>
            </a:r>
          </a:p>
          <a:p>
            <a:pPr algn="ctr"/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</p:spTree>
    <p:extLst>
      <p:ext uri="{BB962C8B-B14F-4D97-AF65-F5344CB8AC3E}">
        <p14:creationId xmlns:p14="http://schemas.microsoft.com/office/powerpoint/2010/main" val="2030648349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leave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587BE-AB94-4038-90ED-AE44E50D8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45290" y="1743909"/>
            <a:ext cx="5683739" cy="3370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FD3B8-8A1F-42EF-94BD-0D59D26D0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128" y="1743909"/>
            <a:ext cx="5683739" cy="33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4088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0 L 1.5153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9BFEF-7B53-4EDB-A21E-CC38EA832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093" y="1132115"/>
            <a:ext cx="6073813" cy="4136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D2F1F-0654-4720-84E9-AE9437E16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093" y="7237843"/>
            <a:ext cx="6073813" cy="41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012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44444E-6 L 0 -1.717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warm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97E0C-A405-406E-83DC-B81FFD2CF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933" y="1442490"/>
            <a:ext cx="5416129" cy="3703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15907-F9E4-404D-87E0-51D849730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76042" y="1577084"/>
            <a:ext cx="5416129" cy="37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2191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0 L 1.53959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penguin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A7EF0-67FB-4C30-95E9-BD0CFBA58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320" y="1283437"/>
            <a:ext cx="5367356" cy="402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BE6B0-315F-47AF-9D94-46542CA9B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320" y="-4421806"/>
            <a:ext cx="5367356" cy="40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6563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1.11111E-6 L 0 1.7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8BBE56-3C02-4888-8FDE-2EB08871D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78" y="1418936"/>
            <a:ext cx="5169643" cy="37298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7DD37F-8EE1-4362-BB6F-7EB201B4B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18" y="1418935"/>
            <a:ext cx="5169643" cy="37298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come out of</a:t>
            </a:r>
          </a:p>
        </p:txBody>
      </p:sp>
    </p:spTree>
    <p:extLst>
      <p:ext uri="{BB962C8B-B14F-4D97-AF65-F5344CB8AC3E}">
        <p14:creationId xmlns:p14="http://schemas.microsoft.com/office/powerpoint/2010/main" val="3079340370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-3.7037E-6 L -1.58164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89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87743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BBBF27-DCC1-4C45-9A6A-211737EDED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799"/>
          <a:stretch/>
        </p:blipFill>
        <p:spPr>
          <a:xfrm>
            <a:off x="0" y="916667"/>
            <a:ext cx="12192000" cy="5941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0AE304-ADF6-429C-9643-07DFDC3C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2EDD4A-380B-49DC-9EE6-9444D72CE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14" y="953400"/>
            <a:ext cx="5782300" cy="577737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F59CE-9489-4F6D-ADD6-FA9641032C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513"/>
            <a:ext cx="12192000" cy="9166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F607A8-E244-41B3-AB3B-6BA8DBA362AB}"/>
              </a:ext>
            </a:extLst>
          </p:cNvPr>
          <p:cNvSpPr/>
          <p:nvPr/>
        </p:nvSpPr>
        <p:spPr>
          <a:xfrm>
            <a:off x="796610" y="1906927"/>
            <a:ext cx="42711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do emperor penguins keep their eggs warm?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EA8174-CEBB-49BA-9B51-6827D520F8E5}"/>
              </a:ext>
            </a:extLst>
          </p:cNvPr>
          <p:cNvSpPr/>
          <p:nvPr/>
        </p:nvSpPr>
        <p:spPr>
          <a:xfrm>
            <a:off x="3323772" y="135883"/>
            <a:ext cx="7750628" cy="795297"/>
          </a:xfrm>
          <a:prstGeom prst="rect">
            <a:avLst/>
          </a:prstGeom>
          <a:solidFill>
            <a:srgbClr val="488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6AC3F-194D-4F2F-BD7B-83192B8538F2}"/>
              </a:ext>
            </a:extLst>
          </p:cNvPr>
          <p:cNvSpPr/>
          <p:nvPr/>
        </p:nvSpPr>
        <p:spPr>
          <a:xfrm>
            <a:off x="519214" y="158103"/>
            <a:ext cx="7973622" cy="7952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again. Then read.     </a:t>
            </a:r>
          </a:p>
        </p:txBody>
      </p:sp>
      <p:pic>
        <p:nvPicPr>
          <p:cNvPr id="3076" name="Picture 4" descr="Ghi Chú, Lời Nhắc Nhở, Từ">
            <a:extLst>
              <a:ext uri="{FF2B5EF4-FFF2-40B4-BE49-F238E27FC236}">
                <a16:creationId xmlns:a16="http://schemas.microsoft.com/office/drawing/2014/main" id="{C57F0F64-BCD0-467F-9604-F1EBB150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77" y="458333"/>
            <a:ext cx="8111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rack 1.4">
            <a:hlinkClick r:id="" action="ppaction://media"/>
            <a:extLst>
              <a:ext uri="{FF2B5EF4-FFF2-40B4-BE49-F238E27FC236}">
                <a16:creationId xmlns:a16="http://schemas.microsoft.com/office/drawing/2014/main" id="{8E7D5B7F-CC5A-4D57-8D05-E495929D2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7513782" y="128016"/>
            <a:ext cx="818738" cy="81873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7E8DDD-323A-4964-B682-1BB4C4963F25}"/>
              </a:ext>
            </a:extLst>
          </p:cNvPr>
          <p:cNvSpPr/>
          <p:nvPr/>
        </p:nvSpPr>
        <p:spPr>
          <a:xfrm>
            <a:off x="5235685" y="860074"/>
            <a:ext cx="6916961" cy="5941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4" name="track 1 (mp3cut.net) (12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Emperor penguins are amazing birds and great parents.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3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They can’t fly, but they can swim very well.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6" name="track 1 (mp3cut.net) (14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mother has one egg every winter.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7" name="track 1 (mp3cut.net) (15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 gives her egg to the father.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8" name="track 1 (mp3cut.net) (16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Then she goes to the sea for food.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9" name="track 1 (mp3cut.net) (17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It’s very cold, and the father keep the egg warm on his feet.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0" name="track 1 (mp3cut.net) (18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 stays with the egg, and he doesn’t eat.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1" name="track 1 (mp3cut.net) (19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After two months, the baby comes out of the egg.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2" name="track 1 (mp3cut.net) (20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Soon, the mother is back with their food.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3" name="track 1 (mp3cut.net) (21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father can leave for food now.</a:t>
            </a:r>
            <a:endParaRPr kumimoji="0" lang="en-SG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25DB1-E17F-471C-8CE1-A85704503242}"/>
              </a:ext>
            </a:extLst>
          </p:cNvPr>
          <p:cNvCxnSpPr>
            <a:cxnSpLocks/>
          </p:cNvCxnSpPr>
          <p:nvPr/>
        </p:nvCxnSpPr>
        <p:spPr>
          <a:xfrm>
            <a:off x="5620091" y="4633078"/>
            <a:ext cx="1319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3A9992-B838-4E4A-BF4D-28D1CAB2EB8F}"/>
              </a:ext>
            </a:extLst>
          </p:cNvPr>
          <p:cNvCxnSpPr>
            <a:cxnSpLocks/>
          </p:cNvCxnSpPr>
          <p:nvPr/>
        </p:nvCxnSpPr>
        <p:spPr>
          <a:xfrm>
            <a:off x="6284686" y="4212197"/>
            <a:ext cx="52367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458373"/>
      </p:ext>
    </p:extLst>
  </p:cSld>
  <p:clrMapOvr>
    <a:masterClrMapping/>
  </p:clrMapOvr>
  <p:transition spd="slow">
    <p:wip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1723571" y="170089"/>
            <a:ext cx="7478486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Rearrange the sentences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1723571" y="5968435"/>
            <a:ext cx="10003972" cy="700992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F5E07-598F-434A-8446-393149FD75A1}"/>
              </a:ext>
            </a:extLst>
          </p:cNvPr>
          <p:cNvSpPr/>
          <p:nvPr/>
        </p:nvSpPr>
        <p:spPr>
          <a:xfrm>
            <a:off x="1723571" y="4170367"/>
            <a:ext cx="10003972" cy="706660"/>
          </a:xfrm>
          <a:prstGeom prst="roundRect">
            <a:avLst/>
          </a:prstGeom>
          <a:solidFill>
            <a:srgbClr val="DCB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F65E6-7B80-49AE-83C9-177586F69E62}"/>
              </a:ext>
            </a:extLst>
          </p:cNvPr>
          <p:cNvSpPr/>
          <p:nvPr/>
        </p:nvSpPr>
        <p:spPr>
          <a:xfrm>
            <a:off x="1723571" y="5094508"/>
            <a:ext cx="10003972" cy="702361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comes out of the egg.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1723571" y="2247513"/>
            <a:ext cx="10003972" cy="7009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C82BA-701E-4860-AB27-0C292644F65F}"/>
              </a:ext>
            </a:extLst>
          </p:cNvPr>
          <p:cNvSpPr/>
          <p:nvPr/>
        </p:nvSpPr>
        <p:spPr>
          <a:xfrm>
            <a:off x="1723571" y="1297280"/>
            <a:ext cx="10003972" cy="700992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B85CEC-4A59-4CE6-A901-DB15D07C0B43}"/>
              </a:ext>
            </a:extLst>
          </p:cNvPr>
          <p:cNvSpPr/>
          <p:nvPr/>
        </p:nvSpPr>
        <p:spPr>
          <a:xfrm>
            <a:off x="1723571" y="3208255"/>
            <a:ext cx="10003972" cy="702361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ED684B-9675-4FDC-B6CF-52D093D49128}"/>
              </a:ext>
            </a:extLst>
          </p:cNvPr>
          <p:cNvSpPr/>
          <p:nvPr/>
        </p:nvSpPr>
        <p:spPr>
          <a:xfrm>
            <a:off x="265796" y="1152140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7E48849-6CFD-4B2D-A1C0-5487A48AFB44}"/>
              </a:ext>
            </a:extLst>
          </p:cNvPr>
          <p:cNvSpPr/>
          <p:nvPr/>
        </p:nvSpPr>
        <p:spPr>
          <a:xfrm>
            <a:off x="265796" y="211688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695EC97-1840-423E-8A38-D2EF6851A93B}"/>
              </a:ext>
            </a:extLst>
          </p:cNvPr>
          <p:cNvSpPr/>
          <p:nvPr/>
        </p:nvSpPr>
        <p:spPr>
          <a:xfrm>
            <a:off x="265796" y="3081634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FA3A929-70A5-4C7E-8EF2-6A0F8067DE5C}"/>
              </a:ext>
            </a:extLst>
          </p:cNvPr>
          <p:cNvSpPr/>
          <p:nvPr/>
        </p:nvSpPr>
        <p:spPr>
          <a:xfrm>
            <a:off x="265796" y="406649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7FE72E4-CE71-45A7-A901-B056454816BE}"/>
              </a:ext>
            </a:extLst>
          </p:cNvPr>
          <p:cNvSpPr/>
          <p:nvPr/>
        </p:nvSpPr>
        <p:spPr>
          <a:xfrm>
            <a:off x="265796" y="5023236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449D5D-8B75-42F6-90A1-B9FE67DFE04B}"/>
              </a:ext>
            </a:extLst>
          </p:cNvPr>
          <p:cNvSpPr/>
          <p:nvPr/>
        </p:nvSpPr>
        <p:spPr>
          <a:xfrm>
            <a:off x="265796" y="5871139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06890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1723571" y="170089"/>
            <a:ext cx="7478486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Rearrange the sentences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1723571" y="5968435"/>
            <a:ext cx="10003972" cy="700992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F5E07-598F-434A-8446-393149FD75A1}"/>
              </a:ext>
            </a:extLst>
          </p:cNvPr>
          <p:cNvSpPr/>
          <p:nvPr/>
        </p:nvSpPr>
        <p:spPr>
          <a:xfrm>
            <a:off x="1723571" y="4170367"/>
            <a:ext cx="10003972" cy="706660"/>
          </a:xfrm>
          <a:prstGeom prst="roundRect">
            <a:avLst/>
          </a:prstGeom>
          <a:solidFill>
            <a:srgbClr val="DCB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F65E6-7B80-49AE-83C9-177586F69E62}"/>
              </a:ext>
            </a:extLst>
          </p:cNvPr>
          <p:cNvSpPr/>
          <p:nvPr/>
        </p:nvSpPr>
        <p:spPr>
          <a:xfrm>
            <a:off x="1723571" y="5094508"/>
            <a:ext cx="10003972" cy="702361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comes out of the egg.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1723571" y="2247513"/>
            <a:ext cx="10003972" cy="7009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C82BA-701E-4860-AB27-0C292644F65F}"/>
              </a:ext>
            </a:extLst>
          </p:cNvPr>
          <p:cNvSpPr/>
          <p:nvPr/>
        </p:nvSpPr>
        <p:spPr>
          <a:xfrm>
            <a:off x="1723571" y="1297280"/>
            <a:ext cx="10003972" cy="700992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B85CEC-4A59-4CE6-A901-DB15D07C0B43}"/>
              </a:ext>
            </a:extLst>
          </p:cNvPr>
          <p:cNvSpPr/>
          <p:nvPr/>
        </p:nvSpPr>
        <p:spPr>
          <a:xfrm>
            <a:off x="1723571" y="3208255"/>
            <a:ext cx="10003972" cy="702361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ED684B-9675-4FDC-B6CF-52D093D49128}"/>
              </a:ext>
            </a:extLst>
          </p:cNvPr>
          <p:cNvSpPr/>
          <p:nvPr/>
        </p:nvSpPr>
        <p:spPr>
          <a:xfrm>
            <a:off x="265796" y="2247513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7E48849-6CFD-4B2D-A1C0-5487A48AFB44}"/>
              </a:ext>
            </a:extLst>
          </p:cNvPr>
          <p:cNvSpPr/>
          <p:nvPr/>
        </p:nvSpPr>
        <p:spPr>
          <a:xfrm>
            <a:off x="265796" y="5804689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695EC97-1840-423E-8A38-D2EF6851A93B}"/>
              </a:ext>
            </a:extLst>
          </p:cNvPr>
          <p:cNvSpPr/>
          <p:nvPr/>
        </p:nvSpPr>
        <p:spPr>
          <a:xfrm>
            <a:off x="265796" y="4082600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FA3A929-70A5-4C7E-8EF2-6A0F8067DE5C}"/>
              </a:ext>
            </a:extLst>
          </p:cNvPr>
          <p:cNvSpPr/>
          <p:nvPr/>
        </p:nvSpPr>
        <p:spPr>
          <a:xfrm>
            <a:off x="265796" y="3161913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7FE72E4-CE71-45A7-A901-B056454816BE}"/>
              </a:ext>
            </a:extLst>
          </p:cNvPr>
          <p:cNvSpPr/>
          <p:nvPr/>
        </p:nvSpPr>
        <p:spPr>
          <a:xfrm>
            <a:off x="265796" y="4988488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449D5D-8B75-42F6-90A1-B9FE67DFE04B}"/>
              </a:ext>
            </a:extLst>
          </p:cNvPr>
          <p:cNvSpPr/>
          <p:nvPr/>
        </p:nvSpPr>
        <p:spPr>
          <a:xfrm>
            <a:off x="265796" y="1292078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524562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1723571" y="170089"/>
            <a:ext cx="7478486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Rearrange the sentences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1723571" y="2232223"/>
            <a:ext cx="10003972" cy="700992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F5E07-598F-434A-8446-393149FD75A1}"/>
              </a:ext>
            </a:extLst>
          </p:cNvPr>
          <p:cNvSpPr/>
          <p:nvPr/>
        </p:nvSpPr>
        <p:spPr>
          <a:xfrm>
            <a:off x="1723571" y="3180363"/>
            <a:ext cx="10003972" cy="706660"/>
          </a:xfrm>
          <a:prstGeom prst="roundRect">
            <a:avLst/>
          </a:prstGeom>
          <a:solidFill>
            <a:srgbClr val="DCB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F65E6-7B80-49AE-83C9-177586F69E62}"/>
              </a:ext>
            </a:extLst>
          </p:cNvPr>
          <p:cNvSpPr/>
          <p:nvPr/>
        </p:nvSpPr>
        <p:spPr>
          <a:xfrm>
            <a:off x="1723571" y="5094508"/>
            <a:ext cx="10003972" cy="702361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comes out of the egg.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1752600" y="1297280"/>
            <a:ext cx="10003972" cy="7009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C82BA-701E-4860-AB27-0C292644F65F}"/>
              </a:ext>
            </a:extLst>
          </p:cNvPr>
          <p:cNvSpPr/>
          <p:nvPr/>
        </p:nvSpPr>
        <p:spPr>
          <a:xfrm>
            <a:off x="1723571" y="5977843"/>
            <a:ext cx="10003972" cy="700992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B85CEC-4A59-4CE6-A901-DB15D07C0B43}"/>
              </a:ext>
            </a:extLst>
          </p:cNvPr>
          <p:cNvSpPr/>
          <p:nvPr/>
        </p:nvSpPr>
        <p:spPr>
          <a:xfrm>
            <a:off x="1752600" y="4113995"/>
            <a:ext cx="10003972" cy="702361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ED684B-9675-4FDC-B6CF-52D093D49128}"/>
              </a:ext>
            </a:extLst>
          </p:cNvPr>
          <p:cNvSpPr/>
          <p:nvPr/>
        </p:nvSpPr>
        <p:spPr>
          <a:xfrm>
            <a:off x="265796" y="1152140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7E48849-6CFD-4B2D-A1C0-5487A48AFB44}"/>
              </a:ext>
            </a:extLst>
          </p:cNvPr>
          <p:cNvSpPr/>
          <p:nvPr/>
        </p:nvSpPr>
        <p:spPr>
          <a:xfrm>
            <a:off x="265796" y="211688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695EC97-1840-423E-8A38-D2EF6851A93B}"/>
              </a:ext>
            </a:extLst>
          </p:cNvPr>
          <p:cNvSpPr/>
          <p:nvPr/>
        </p:nvSpPr>
        <p:spPr>
          <a:xfrm>
            <a:off x="265796" y="3081634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FA3A929-70A5-4C7E-8EF2-6A0F8067DE5C}"/>
              </a:ext>
            </a:extLst>
          </p:cNvPr>
          <p:cNvSpPr/>
          <p:nvPr/>
        </p:nvSpPr>
        <p:spPr>
          <a:xfrm>
            <a:off x="265796" y="406649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7FE72E4-CE71-45A7-A901-B056454816BE}"/>
              </a:ext>
            </a:extLst>
          </p:cNvPr>
          <p:cNvSpPr/>
          <p:nvPr/>
        </p:nvSpPr>
        <p:spPr>
          <a:xfrm>
            <a:off x="265796" y="5023236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449D5D-8B75-42F6-90A1-B9FE67DFE04B}"/>
              </a:ext>
            </a:extLst>
          </p:cNvPr>
          <p:cNvSpPr/>
          <p:nvPr/>
        </p:nvSpPr>
        <p:spPr>
          <a:xfrm>
            <a:off x="265796" y="5871139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15293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59870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849443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  <a:p>
            <a:pPr algn="ctr"/>
            <a:r>
              <a:rPr lang="en" sz="7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8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7216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6095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FF59CE-9489-4F6D-ADD6-FA9641032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251"/>
            <a:ext cx="12192000" cy="632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FA6215-1B64-4367-B188-E574C0D9A344}"/>
              </a:ext>
            </a:extLst>
          </p:cNvPr>
          <p:cNvSpPr/>
          <p:nvPr/>
        </p:nvSpPr>
        <p:spPr>
          <a:xfrm>
            <a:off x="3323772" y="135883"/>
            <a:ext cx="7750628" cy="458483"/>
          </a:xfrm>
          <a:prstGeom prst="rect">
            <a:avLst/>
          </a:prstGeom>
          <a:solidFill>
            <a:srgbClr val="488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BBF27-DCC1-4C45-9A6A-211737EDE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4366"/>
            <a:ext cx="12192000" cy="6282883"/>
          </a:xfrm>
          <a:prstGeom prst="rect">
            <a:avLst/>
          </a:prstGeom>
        </p:spPr>
      </p:pic>
      <p:pic>
        <p:nvPicPr>
          <p:cNvPr id="9" name="track 1.4">
            <a:hlinkClick r:id="" action="ppaction://media"/>
            <a:extLst>
              <a:ext uri="{FF2B5EF4-FFF2-40B4-BE49-F238E27FC236}">
                <a16:creationId xmlns:a16="http://schemas.microsoft.com/office/drawing/2014/main" id="{7212A7A4-7158-4CB7-9E73-99FE78460E8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503881" y="41076"/>
            <a:ext cx="818738" cy="8187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22770-6EE0-4027-989F-16DDD716B9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87883D-AD2A-409E-81AA-6024BE6D9ABB}"/>
              </a:ext>
            </a:extLst>
          </p:cNvPr>
          <p:cNvSpPr/>
          <p:nvPr/>
        </p:nvSpPr>
        <p:spPr>
          <a:xfrm>
            <a:off x="6381548" y="575116"/>
            <a:ext cx="5409400" cy="5500084"/>
          </a:xfrm>
          <a:prstGeom prst="roundRect">
            <a:avLst/>
          </a:prstGeom>
          <a:solidFill>
            <a:srgbClr val="FEF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0" name="track 1 (mp3cut.net) (12).wav"/>
                </a:hlinkClick>
              </a:rPr>
              <a:t>Emperor penguins are amazing birds and great parents.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1" name="track 1 (mp3cut.net) (13).wav"/>
                </a:hlinkClick>
              </a:rPr>
              <a:t>They can’t fly, but they can swim very well.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2" name="track 1 (mp3cut.net) (14).wav"/>
                </a:hlinkClick>
              </a:rPr>
              <a:t>The mother has one egg every winter.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3" name="track 1 (mp3cut.net) (15).wav"/>
                </a:hlinkClick>
              </a:rPr>
              <a:t>She gives her egg to the father.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4" name="track 1 (mp3cut.net) (16).wav"/>
                </a:hlinkClick>
              </a:rPr>
              <a:t>Then she goes to the sea for food.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7).wav"/>
                </a:hlinkClick>
              </a:rPr>
              <a:t>It’s very cold, and the father keep the egg warm on his feet.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6" name="track 1 (mp3cut.net) (18).wav"/>
                </a:hlinkClick>
              </a:rPr>
              <a:t>He stays with the egg, and he doesn’t eat.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7" name="track 1 (mp3cut.net) (19).wav"/>
                </a:hlinkClick>
              </a:rPr>
              <a:t>After two months, the baby comes out of the egg.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8" name="track 1 (mp3cut.net) (20).wav"/>
                </a:hlinkClick>
              </a:rPr>
              <a:t>Soon, the mother is back with their food.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9" name="track 1 (mp3cut.net) (21).wav"/>
                </a:hlinkClick>
              </a:rPr>
              <a:t>The father can leave for food now.</a:t>
            </a:r>
            <a:endParaRPr kumimoji="0" lang="en-SG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442456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E304-ADF6-429C-9643-07DFDC3C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46DBD1-041B-46C0-93EE-A459CB3F1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0" y="-405729"/>
            <a:ext cx="12070080" cy="708566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6227C-AA78-4575-ADB4-84662E51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9" y="1592955"/>
            <a:ext cx="5169643" cy="37298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6791897" y="2795092"/>
            <a:ext cx="368691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come out of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53179" y="3061425"/>
            <a:ext cx="3021840" cy="3870147"/>
          </a:xfrm>
          <a:prstGeom prst="rect">
            <a:avLst/>
          </a:prstGeom>
        </p:spPr>
      </p:pic>
      <p:pic>
        <p:nvPicPr>
          <p:cNvPr id="3" name="track 1 (mp3cut.net)">
            <a:hlinkClick r:id="" action="ppaction://media"/>
            <a:extLst>
              <a:ext uri="{FF2B5EF4-FFF2-40B4-BE49-F238E27FC236}">
                <a16:creationId xmlns:a16="http://schemas.microsoft.com/office/drawing/2014/main" id="{E9DC6AD6-2724-4EA8-B081-E413A2FF9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32156" y="4457834"/>
            <a:ext cx="942558" cy="9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1478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-168166" y="-405729"/>
            <a:ext cx="12433738" cy="7085664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6833937" y="2803348"/>
            <a:ext cx="3782727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keep warm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0513D-5728-42BE-B0A4-522B83484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5923" y="1577084"/>
            <a:ext cx="5416129" cy="3703832"/>
          </a:xfrm>
          <a:prstGeom prst="rect">
            <a:avLst/>
          </a:prstGeom>
        </p:spPr>
      </p:pic>
      <p:pic>
        <p:nvPicPr>
          <p:cNvPr id="2" name="track 1 (mp3cut.net) (1)">
            <a:hlinkClick r:id="" action="ppaction://media"/>
            <a:extLst>
              <a:ext uri="{FF2B5EF4-FFF2-40B4-BE49-F238E27FC236}">
                <a16:creationId xmlns:a16="http://schemas.microsoft.com/office/drawing/2014/main" id="{82C19843-8579-4E2A-AF18-5F4CC59B6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2100" y="4361581"/>
            <a:ext cx="978528" cy="9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48627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-168166" y="-405729"/>
            <a:ext cx="12433738" cy="7085664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7346732" y="2766218"/>
            <a:ext cx="312278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leave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23B866-B3C7-4D08-832B-9103551232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097" y="1743909"/>
            <a:ext cx="5683739" cy="3370182"/>
          </a:xfrm>
          <a:prstGeom prst="rect">
            <a:avLst/>
          </a:prstGeom>
        </p:spPr>
      </p:pic>
      <p:pic>
        <p:nvPicPr>
          <p:cNvPr id="3" name="track 1 (mp3cut.net) (2)">
            <a:hlinkClick r:id="" action="ppaction://media"/>
            <a:extLst>
              <a:ext uri="{FF2B5EF4-FFF2-40B4-BE49-F238E27FC236}">
                <a16:creationId xmlns:a16="http://schemas.microsoft.com/office/drawing/2014/main" id="{4F9E93AA-87E2-4A4E-A2EF-B5F4197A2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78742" y="4265328"/>
            <a:ext cx="921886" cy="9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34580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3955</TotalTime>
  <Words>517</Words>
  <Application>Microsoft Office PowerPoint</Application>
  <PresentationFormat>Widescreen</PresentationFormat>
  <Paragraphs>89</Paragraphs>
  <Slides>26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Asap</vt:lpstr>
      <vt:lpstr>Baloo 2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Office Theme</vt:lpstr>
      <vt:lpstr>Elementary Activities to Celebrate Japanese Culture Day by Slidesgo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ADMIN PC</dc:creator>
  <cp:lastModifiedBy>Kim Chi</cp:lastModifiedBy>
  <cp:revision>44</cp:revision>
  <dcterms:created xsi:type="dcterms:W3CDTF">2024-04-10T12:42:06Z</dcterms:created>
  <dcterms:modified xsi:type="dcterms:W3CDTF">2025-09-29T08:46:56Z</dcterms:modified>
</cp:coreProperties>
</file>