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8" r:id="rId2"/>
    <p:sldMasterId id="2147483694" r:id="rId3"/>
    <p:sldMasterId id="2147483706" r:id="rId4"/>
    <p:sldMasterId id="2147483712" r:id="rId5"/>
  </p:sldMasterIdLst>
  <p:notesMasterIdLst>
    <p:notesMasterId r:id="rId36"/>
  </p:notesMasterIdLst>
  <p:sldIdLst>
    <p:sldId id="334" r:id="rId6"/>
    <p:sldId id="330" r:id="rId7"/>
    <p:sldId id="294" r:id="rId8"/>
    <p:sldId id="256" r:id="rId9"/>
    <p:sldId id="335" r:id="rId10"/>
    <p:sldId id="257" r:id="rId11"/>
    <p:sldId id="259" r:id="rId12"/>
    <p:sldId id="258" r:id="rId13"/>
    <p:sldId id="260" r:id="rId14"/>
    <p:sldId id="261" r:id="rId15"/>
    <p:sldId id="262" r:id="rId16"/>
    <p:sldId id="263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8" r:id="rId30"/>
    <p:sldId id="280" r:id="rId31"/>
    <p:sldId id="281" r:id="rId32"/>
    <p:sldId id="279" r:id="rId33"/>
    <p:sldId id="336" r:id="rId34"/>
    <p:sldId id="325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 PC" initials="AP" lastIdx="1" clrIdx="0">
    <p:extLst>
      <p:ext uri="{19B8F6BF-5375-455C-9EA6-DF929625EA0E}">
        <p15:presenceInfo xmlns:p15="http://schemas.microsoft.com/office/powerpoint/2012/main" userId="ADMIN P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9FF"/>
    <a:srgbClr val="FBE0CD"/>
    <a:srgbClr val="C9ECFC"/>
    <a:srgbClr val="F09D55"/>
    <a:srgbClr val="F4B161"/>
    <a:srgbClr val="F6C273"/>
    <a:srgbClr val="E16F4B"/>
    <a:srgbClr val="FF6600"/>
    <a:srgbClr val="FF3300"/>
    <a:srgbClr val="AE4A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8" d="100"/>
          <a:sy n="48" d="100"/>
        </p:scale>
        <p:origin x="62" y="9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 phu" userId="4f8c89722744a1aa" providerId="LiveId" clId="{4B111E0A-2460-49AE-8896-D289CBB81401}"/>
    <pc:docChg chg="custSel modSld">
      <pc:chgData name="tran phu" userId="4f8c89722744a1aa" providerId="LiveId" clId="{4B111E0A-2460-49AE-8896-D289CBB81401}" dt="2024-06-17T18:13:52.742" v="0" actId="478"/>
      <pc:docMkLst>
        <pc:docMk/>
      </pc:docMkLst>
      <pc:sldChg chg="delSp mod">
        <pc:chgData name="tran phu" userId="4f8c89722744a1aa" providerId="LiveId" clId="{4B111E0A-2460-49AE-8896-D289CBB81401}" dt="2024-06-17T18:13:52.742" v="0" actId="478"/>
        <pc:sldMkLst>
          <pc:docMk/>
          <pc:sldMk cId="1018716290" sldId="329"/>
        </pc:sldMkLst>
        <pc:spChg chg="del">
          <ac:chgData name="tran phu" userId="4f8c89722744a1aa" providerId="LiveId" clId="{4B111E0A-2460-49AE-8896-D289CBB81401}" dt="2024-06-17T18:13:52.742" v="0" actId="478"/>
          <ac:spMkLst>
            <pc:docMk/>
            <pc:sldMk cId="1018716290" sldId="329"/>
            <ac:spMk id="2" creationId="{F34D066D-BB32-4754-B847-7C497E54C1E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7499CA-987A-48C5-8FCA-E0755F0E9F2B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FDAE3-3E07-4AA6-887B-88C587F1C14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04408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0669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2" name="Google Shape;6882;gd362d286f3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3" name="Google Shape;6883;gd362d286f3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" name="Google Shape;5636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7" name="Google Shape;5637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8242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4" Type="http://schemas.openxmlformats.org/officeDocument/2006/relationships/audio" Target="NUL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B26E9-BA50-4893-B7F7-ACCB63D49A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9FD105-074F-4F17-B68A-30751809FA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A8C916-5D46-4283-A4C2-6655A0954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19298-BE62-4F76-890A-CD0D74B02C2E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2AAF0E-6324-47C7-B00D-FDAD2C688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70795-1E88-4FEB-B546-1AF7405C0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74DD-374C-48B5-A49F-A9E1BE5B8A7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94962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232B5-D96B-472B-B1A7-866895983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56113B-7EEB-404E-A962-B69F90E86D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DEA4F-A816-493F-B6C1-252B89BF9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19298-BE62-4F76-890A-CD0D74B02C2E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EBD893-0A1C-4F14-8F3A-0CC95387F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A9925-1BB8-407B-915D-B01AF6540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74DD-374C-48B5-A49F-A9E1BE5B8A7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05786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96D27C-19CF-4B55-AC30-63FB37703F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979827-5D97-48DB-BB88-E889F0EB90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CDE181-5848-48DB-9891-C79042DEA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19298-BE62-4F76-890A-CD0D74B02C2E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5AA93F-7FFE-4932-AB0A-119134753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2D53F-0160-4D06-B291-C1EAC2DDE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74DD-374C-48B5-A49F-A9E1BE5B8A7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07307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246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102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891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546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2535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021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502" name="Google Shape;1502;p1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3" name="Google Shape;1503;p1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504" name="Google Shape;150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508" name="Google Shape;1508;p1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0" name="Google Shape;1510;p1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511" name="Google Shape;151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1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5" name="Google Shape;1515;p1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516" name="Google Shape;151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520" name="Google Shape;152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4" name="Google Shape;1524;p1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525" name="Google Shape;152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8" name="Google Shape;1528;p1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529" name="Google Shape;152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532" name="Google Shape;153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536" name="Google Shape;153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540" name="Google Shape;154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42" name="Google Shape;1542;p1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43" name="Google Shape;1543;p1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548" name="Google Shape;154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0" name="Google Shape;1550;p1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551" name="Google Shape;155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4" name="Google Shape;1554;p1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555" name="Google Shape;1555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7" name="Google Shape;1557;p1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558" name="Google Shape;1558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1" name="Google Shape;1561;p1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62" name="Google Shape;1562;p1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563" name="Google Shape;1563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6" name="Google Shape;1566;p1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567" name="Google Shape;1567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9" name="Google Shape;1569;p1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570" name="Google Shape;157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73" name="Google Shape;1573;p1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5" name="Google Shape;1575;p1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576" name="Google Shape;157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580" name="Google Shape;158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2" name="Google Shape;1582;p1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583" name="Google Shape;1583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6" name="Google Shape;1586;p1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87" name="Google Shape;1587;p1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588" name="Google Shape;158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0" name="Google Shape;1590;p1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1" name="Google Shape;1591;p1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5" name="Google Shape;1595;p1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596" name="Google Shape;159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8" name="Google Shape;1598;p1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599" name="Google Shape;1599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2" name="Google Shape;1602;p1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03" name="Google Shape;1603;p1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604" name="Google Shape;1604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7" name="Google Shape;1607;p1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608" name="Google Shape;1608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1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612" name="Google Shape;161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4" name="Google Shape;1614;p1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615" name="Google Shape;161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8" name="Google Shape;1618;p1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619" name="Google Shape;161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1" name="Google Shape;1621;p1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622" name="Google Shape;162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5" name="Google Shape;1625;p1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626" name="Google Shape;162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8" name="Google Shape;1628;p1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629" name="Google Shape;1629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2" name="Google Shape;1632;p1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633" name="Google Shape;1633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35" name="Google Shape;1635;p1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36" name="Google Shape;1636;p1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637" name="Google Shape;1637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0" name="Google Shape;1640;p1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641" name="Google Shape;1641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4" name="Google Shape;1644;p1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645" name="Google Shape;164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8" name="Google Shape;1648;p1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649" name="Google Shape;164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51" name="Google Shape;1651;p1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652" name="Google Shape;165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54" name="Google Shape;1654;p1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2123900" y="4491167"/>
            <a:ext cx="794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13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251" name="Picture 250">
            <a:extLst>
              <a:ext uri="{FF2B5EF4-FFF2-40B4-BE49-F238E27FC236}">
                <a16:creationId xmlns:a16="http://schemas.microsoft.com/office/drawing/2014/main" id="{27056BDD-C8C6-48A6-BB0A-856C40E2E6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22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AAAA9-F372-422E-A7F8-AC72E07B1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9CFF4-58E0-4229-8F9C-0B01A7A8A4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50C974-A5A3-4503-A15E-1D3E26043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19298-BE62-4F76-890A-CD0D74B02C2E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891662-2F47-4C33-A6D0-36C7FA205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3C2D4-317A-44D4-87AB-D6A8852C9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74DD-374C-48B5-A49F-A9E1BE5B8A7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288871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397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733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5416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7568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090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1483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357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281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934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03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6ADB9-E3CA-4565-BE9D-1AD32E51B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8A41EE-CCDC-459A-8BC4-09FE5B6B4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37EF8F-DBC7-4E3D-A947-A1C983198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19298-BE62-4F76-890A-CD0D74B02C2E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55375-2E51-4F86-B773-D00DFEDD0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1FE04-EA35-434B-97C9-61192036E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74DD-374C-48B5-A49F-A9E1BE5B8A7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939449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1457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736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356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551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695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209260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6534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8800E-F594-45A4-9AE2-1365530FC2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955AA5-9177-4964-8F77-EDBBAF792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E4431-B62D-4C47-B7B0-6C435C1D1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3DAF8-83F7-4141-B62F-B126C28B2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DBB7D-0215-4E50-9C4E-08B8975ED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624461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DD2-D417-48AC-8B05-D57C0A6B8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981F7-A199-49EC-82B6-B84AFBBA1F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8D40C-E306-4A93-A6C6-7CD4567A1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5AF2BA-34EC-4596-AC5C-527DB2B9D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547BE-51D8-4AB6-9D51-03520E2AF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556C72-E19D-4AD1-A719-89BA6C08B9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8832" y="18573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1099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F46F3-AD34-4EE3-B43C-CFE32193D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2A17FE-C11E-43D8-A0AE-F92BFF3E9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2D5A0-FB90-47FC-BAF6-62FD1B8C0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3B645-53DF-49B8-8A78-09DDE4CD7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30E76-D9E3-41AB-B3E3-827CAD20C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57417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96538-B08C-4F98-8A23-9A40A81FF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9142A9-6AC2-44E1-82D5-5D96EA68C3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EFB6F9-5AFE-4185-ADB9-6C160B67D8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51164D-70E8-46C3-83C0-E35B5DA2B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19298-BE62-4F76-890A-CD0D74B02C2E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B9425C-7157-4C63-B7E4-8141EA1EE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9B1519-7D0D-4BA3-9FED-6E4BFED4C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74DD-374C-48B5-A49F-A9E1BE5B8A7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413793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5C8D3-217C-407F-ACF2-4D42BE2A9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31AD5-E7C8-4F8F-9F28-73E39A75E6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E5B53-2AEB-438F-AB95-452EB1DA4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93F2EA-2007-49B5-90DC-4E62EDCAA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F4400C-73CF-484D-A60D-415882909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BBC2F7-B9BE-4BF8-A98D-86DE3DB38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269426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01F7D-71E4-4259-82F8-312CB87D2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8ECDA-2114-4BA6-B5DF-BF9117F9A8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06F3C3-A3F9-4356-B02D-302198358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5D1F55-109E-4E30-958B-ED2538DFD2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21375-1BF0-4CA5-93F0-8FF4ED1E31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F86B8F-4F16-4E2F-914B-7325E2970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1AABE0-60CB-46BE-B6EF-7E83A6AA5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90A4CD-3AC3-44D4-83D0-6E8274113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966409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F9870-24BF-4FC7-8536-1CBCA7977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9A671E-59B1-40F4-BA5F-06F36E1A2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403F4A-81DD-43B7-B569-7952EE67A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06B220-D799-48C6-A515-3B11CDC90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326110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3F082B-F3F1-4FD7-98A0-343769738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1BC04-0830-4547-90BF-80C653183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CD198-4250-4AE3-88B4-D31E8F80E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094847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658D1-1CA2-4244-87BE-80EEA0237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82E23-2CE6-4DA0-A836-4FC5F9FA3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BA8DF8-BA4E-4E5E-AEEB-D2E49BD91F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1995E8-156D-4D47-AD35-0DCB204EC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DB773F-12F6-4793-A46B-5284375EA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F5A107-8DD1-47D3-B00F-FBD0564BF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488644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E16CC-217C-4871-B670-DC05B32C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ACF97F-D8ED-4E86-9D76-E70954B7E5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28E8C8-85E6-4882-91B0-24A6881F6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86DC10-3540-4B87-A5F2-AC6CD90A1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03AB0-D31A-4118-8EE2-88A86474D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CCC51B-A146-4CF6-9C6D-074AC20D7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102940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E2618-24C8-464B-8EE5-C8F4B4094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B98F01-F02A-463B-9443-1DFD4AFEC7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9DE94-330B-473A-86AA-4561F90DB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7ABD6-F34F-4EF2-90AF-CF37B14C8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D8F6B-742C-4E6B-AD4F-D223D4895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544808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1290B2-7CBD-4FD6-A157-10965DD2FA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3B1C08-A3F1-44EB-B387-891BB59AAC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04AED-B3E5-4DE2-AA56-F9C6A55AF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A55115-6009-4D33-B59A-4CBA6B101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2D81C1-263F-4532-AE74-37BFAA463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024534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971733" y="1639133"/>
            <a:ext cx="6340400" cy="32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971800" y="5140600"/>
            <a:ext cx="6340400" cy="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13" name="Google Shape;13;p2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" name="Google Shape;16;p2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17" name="Google Shape;17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" name="Google Shape;25;p2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6" name="Google Shape;26;p2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" name="Google Shape;28;p2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" name="Google Shape;31;p2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32" name="Google Shape;32;p2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" name="Google Shape;34;p2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35" name="Google Shape;35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" name="Google Shape;41;p2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44" name="Google Shape;44;p2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2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" name="Google Shape;49;p2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50" name="Google Shape;50;p2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53" name="Google Shape;53;p2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" name="Google Shape;55;p2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7" name="Google Shape;57;p2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58" name="Google Shape;58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" name="Google Shape;64;p2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" name="Google Shape;68;p2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69" name="Google Shape;69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088510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5733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F4564-F681-4CBD-9748-C8D7E6EFF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787B88-D544-454E-BC43-5BD89AC5A6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DD1B67-7F03-4C75-A504-1E3447A0EF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9CD265-6DF4-41D8-A8CE-805731CC39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54E911-D35E-43C0-89B7-5C0455340F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26E3E9-2CDC-4A41-88CA-269320FC8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19298-BE62-4F76-890A-CD0D74B02C2E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D6CE04-6110-4C95-9CD6-D43623E2F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0121D2-6A62-41D8-A752-097138BC9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74DD-374C-48B5-A49F-A9E1BE5B8A7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307347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13"/>
          <p:cNvSpPr txBox="1">
            <a:spLocks noGrp="1"/>
          </p:cNvSpPr>
          <p:nvPr>
            <p:ph type="title"/>
          </p:nvPr>
        </p:nvSpPr>
        <p:spPr>
          <a:xfrm>
            <a:off x="9534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2" name="Google Shape;682;p13"/>
          <p:cNvSpPr txBox="1">
            <a:spLocks noGrp="1"/>
          </p:cNvSpPr>
          <p:nvPr>
            <p:ph type="title" idx="2" hasCustomPrompt="1"/>
          </p:nvPr>
        </p:nvSpPr>
        <p:spPr>
          <a:xfrm>
            <a:off x="9534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3" name="Google Shape;683;p13"/>
          <p:cNvSpPr txBox="1">
            <a:spLocks noGrp="1"/>
          </p:cNvSpPr>
          <p:nvPr>
            <p:ph type="subTitle" idx="1"/>
          </p:nvPr>
        </p:nvSpPr>
        <p:spPr>
          <a:xfrm>
            <a:off x="9534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p13"/>
          <p:cNvSpPr txBox="1">
            <a:spLocks noGrp="1"/>
          </p:cNvSpPr>
          <p:nvPr>
            <p:ph type="title" idx="3"/>
          </p:nvPr>
        </p:nvSpPr>
        <p:spPr>
          <a:xfrm>
            <a:off x="45318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5" name="Google Shape;685;p13"/>
          <p:cNvSpPr txBox="1">
            <a:spLocks noGrp="1"/>
          </p:cNvSpPr>
          <p:nvPr>
            <p:ph type="title" idx="4" hasCustomPrompt="1"/>
          </p:nvPr>
        </p:nvSpPr>
        <p:spPr>
          <a:xfrm>
            <a:off x="45318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6" name="Google Shape;686;p13"/>
          <p:cNvSpPr txBox="1">
            <a:spLocks noGrp="1"/>
          </p:cNvSpPr>
          <p:nvPr>
            <p:ph type="subTitle" idx="5"/>
          </p:nvPr>
        </p:nvSpPr>
        <p:spPr>
          <a:xfrm>
            <a:off x="45318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3"/>
          <p:cNvSpPr txBox="1">
            <a:spLocks noGrp="1"/>
          </p:cNvSpPr>
          <p:nvPr>
            <p:ph type="title" idx="6"/>
          </p:nvPr>
        </p:nvSpPr>
        <p:spPr>
          <a:xfrm>
            <a:off x="962717" y="4794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8" name="Google Shape;688;p13"/>
          <p:cNvSpPr txBox="1">
            <a:spLocks noGrp="1"/>
          </p:cNvSpPr>
          <p:nvPr>
            <p:ph type="title" idx="7" hasCustomPrompt="1"/>
          </p:nvPr>
        </p:nvSpPr>
        <p:spPr>
          <a:xfrm>
            <a:off x="962717" y="4003751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9" name="Google Shape;689;p13"/>
          <p:cNvSpPr txBox="1">
            <a:spLocks noGrp="1"/>
          </p:cNvSpPr>
          <p:nvPr>
            <p:ph type="subTitle" idx="8"/>
          </p:nvPr>
        </p:nvSpPr>
        <p:spPr>
          <a:xfrm>
            <a:off x="962717" y="54982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13"/>
          <p:cNvSpPr txBox="1">
            <a:spLocks noGrp="1"/>
          </p:cNvSpPr>
          <p:nvPr>
            <p:ph type="title" idx="9"/>
          </p:nvPr>
        </p:nvSpPr>
        <p:spPr>
          <a:xfrm>
            <a:off x="4541117" y="47946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91" name="Google Shape;691;p13"/>
          <p:cNvSpPr txBox="1">
            <a:spLocks noGrp="1"/>
          </p:cNvSpPr>
          <p:nvPr>
            <p:ph type="title" idx="13" hasCustomPrompt="1"/>
          </p:nvPr>
        </p:nvSpPr>
        <p:spPr>
          <a:xfrm>
            <a:off x="4541117" y="40037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92" name="Google Shape;692;p13"/>
          <p:cNvSpPr txBox="1">
            <a:spLocks noGrp="1"/>
          </p:cNvSpPr>
          <p:nvPr>
            <p:ph type="subTitle" idx="14"/>
          </p:nvPr>
        </p:nvSpPr>
        <p:spPr>
          <a:xfrm>
            <a:off x="4541117" y="54982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94" name="Google Shape;694;p13"/>
          <p:cNvGrpSpPr/>
          <p:nvPr/>
        </p:nvGrpSpPr>
        <p:grpSpPr>
          <a:xfrm rot="10800000">
            <a:off x="6224183" y="6558887"/>
            <a:ext cx="851235" cy="508555"/>
            <a:chOff x="2646571" y="4843927"/>
            <a:chExt cx="638426" cy="381416"/>
          </a:xfrm>
        </p:grpSpPr>
        <p:sp>
          <p:nvSpPr>
            <p:cNvPr id="695" name="Google Shape;695;p1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7" name="Google Shape;697;p13"/>
          <p:cNvSpPr/>
          <p:nvPr/>
        </p:nvSpPr>
        <p:spPr>
          <a:xfrm rot="10800000">
            <a:off x="9172408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8" name="Google Shape;698;p1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699" name="Google Shape;699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5" name="Google Shape;705;p13"/>
          <p:cNvSpPr/>
          <p:nvPr/>
        </p:nvSpPr>
        <p:spPr>
          <a:xfrm rot="10800000">
            <a:off x="10729695" y="6590574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13"/>
          <p:cNvSpPr/>
          <p:nvPr/>
        </p:nvSpPr>
        <p:spPr>
          <a:xfrm rot="10800000" flipH="1">
            <a:off x="4791396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07" name="Google Shape;707;p13"/>
          <p:cNvGrpSpPr/>
          <p:nvPr/>
        </p:nvGrpSpPr>
        <p:grpSpPr>
          <a:xfrm rot="10800000">
            <a:off x="2954893" y="6512303"/>
            <a:ext cx="851235" cy="508555"/>
            <a:chOff x="5107984" y="4878865"/>
            <a:chExt cx="638426" cy="381416"/>
          </a:xfrm>
        </p:grpSpPr>
        <p:sp>
          <p:nvSpPr>
            <p:cNvPr id="708" name="Google Shape;708;p1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0" name="Google Shape;710;p13"/>
          <p:cNvSpPr/>
          <p:nvPr/>
        </p:nvSpPr>
        <p:spPr>
          <a:xfrm rot="10800000">
            <a:off x="7986486" y="6703358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1" name="Google Shape;711;p13"/>
          <p:cNvSpPr/>
          <p:nvPr/>
        </p:nvSpPr>
        <p:spPr>
          <a:xfrm rot="5400000" flipH="1">
            <a:off x="11852392" y="2149827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2" name="Google Shape;712;p13"/>
          <p:cNvSpPr/>
          <p:nvPr/>
        </p:nvSpPr>
        <p:spPr>
          <a:xfrm rot="5400000" flipH="1">
            <a:off x="12105009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3" name="Google Shape;713;p13"/>
          <p:cNvGrpSpPr/>
          <p:nvPr/>
        </p:nvGrpSpPr>
        <p:grpSpPr>
          <a:xfrm flipH="1">
            <a:off x="11805511" y="3375789"/>
            <a:ext cx="541301" cy="852919"/>
            <a:chOff x="8868808" y="2251909"/>
            <a:chExt cx="405976" cy="639689"/>
          </a:xfrm>
        </p:grpSpPr>
        <p:sp>
          <p:nvSpPr>
            <p:cNvPr id="714" name="Google Shape;714;p1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1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6" name="Google Shape;716;p1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717" name="Google Shape;717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3" name="Google Shape;723;p13"/>
          <p:cNvSpPr/>
          <p:nvPr/>
        </p:nvSpPr>
        <p:spPr>
          <a:xfrm rot="-5400000" flipH="1">
            <a:off x="52927" y="1453630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1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5" name="Google Shape;725;p1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726" name="Google Shape;726;p1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1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8" name="Google Shape;728;p1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9" name="Google Shape;729;p13"/>
          <p:cNvSpPr/>
          <p:nvPr/>
        </p:nvSpPr>
        <p:spPr>
          <a:xfrm rot="10800000" flipH="1">
            <a:off x="-107604" y="523485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0" name="Google Shape;730;p1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1" name="Google Shape;731;p13"/>
          <p:cNvGrpSpPr/>
          <p:nvPr/>
        </p:nvGrpSpPr>
        <p:grpSpPr>
          <a:xfrm rot="10800000" flipH="1">
            <a:off x="-61781" y="2331485"/>
            <a:ext cx="355836" cy="771260"/>
            <a:chOff x="-46336" y="3240794"/>
            <a:chExt cx="266877" cy="578445"/>
          </a:xfrm>
        </p:grpSpPr>
        <p:sp>
          <p:nvSpPr>
            <p:cNvPr id="732" name="Google Shape;732;p1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4" name="Google Shape;734;p1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735" name="Google Shape;735;p1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1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7" name="Google Shape;737;p1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8" name="Google Shape;738;p1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9" name="Google Shape;739;p1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740" name="Google Shape;740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6" name="Google Shape;746;p13"/>
          <p:cNvSpPr/>
          <p:nvPr/>
        </p:nvSpPr>
        <p:spPr>
          <a:xfrm rot="10800000">
            <a:off x="1562453" y="6564224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" name="Google Shape;747;p13"/>
          <p:cNvSpPr/>
          <p:nvPr/>
        </p:nvSpPr>
        <p:spPr>
          <a:xfrm rot="-9439904" flipH="1">
            <a:off x="-102522" y="3916975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8" name="Google Shape;748;p13"/>
          <p:cNvSpPr/>
          <p:nvPr/>
        </p:nvSpPr>
        <p:spPr>
          <a:xfrm rot="-2399093" flipH="1">
            <a:off x="11939633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9" name="Google Shape;749;p1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50" name="Google Shape;750;p1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751" name="Google Shape;751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530087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Google Shape;2080;p3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34640"/>
            </a:srgbClr>
          </a:solidFill>
          <a:ln w="952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1" name="Google Shape;2081;p33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2082" name="Google Shape;2082;p3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4" name="Google Shape;2084;p33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5" name="Google Shape;2085;p3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2086" name="Google Shape;2086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2" name="Google Shape;2092;p33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3" name="Google Shape;2093;p33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94" name="Google Shape;2094;p33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095" name="Google Shape;2095;p3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3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7" name="Google Shape;2097;p33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8" name="Google Shape;2098;p33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9" name="Google Shape;2099;p33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00" name="Google Shape;2100;p33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2101" name="Google Shape;2101;p3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3" name="Google Shape;2103;p3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2104" name="Google Shape;2104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0" name="Google Shape;2110;p33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1" name="Google Shape;2111;p3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2" name="Google Shape;2112;p3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2113" name="Google Shape;2113;p3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5" name="Google Shape;2115;p3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6" name="Google Shape;2116;p33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7" name="Google Shape;2117;p3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8" name="Google Shape;2118;p33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2119" name="Google Shape;2119;p3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3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1" name="Google Shape;2121;p3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2122" name="Google Shape;2122;p3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3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4" name="Google Shape;2124;p3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5" name="Google Shape;2125;p3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26" name="Google Shape;2126;p3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2127" name="Google Shape;2127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33" name="Google Shape;2133;p33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4" name="Google Shape;2134;p33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5" name="Google Shape;2135;p33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6" name="Google Shape;2136;p3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37" name="Google Shape;2137;p3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2138" name="Google Shape;2138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349042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78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876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971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172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832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1301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029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502" name="Google Shape;1502;p1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3" name="Google Shape;1503;p1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504" name="Google Shape;150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508" name="Google Shape;1508;p1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0" name="Google Shape;1510;p1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511" name="Google Shape;151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1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5" name="Google Shape;1515;p1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516" name="Google Shape;151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520" name="Google Shape;152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4" name="Google Shape;1524;p1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525" name="Google Shape;152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8" name="Google Shape;1528;p1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529" name="Google Shape;152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532" name="Google Shape;153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536" name="Google Shape;153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540" name="Google Shape;154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42" name="Google Shape;1542;p1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43" name="Google Shape;1543;p1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548" name="Google Shape;154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0" name="Google Shape;1550;p1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551" name="Google Shape;155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4" name="Google Shape;1554;p1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555" name="Google Shape;1555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7" name="Google Shape;1557;p1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558" name="Google Shape;1558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1" name="Google Shape;1561;p1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62" name="Google Shape;1562;p1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563" name="Google Shape;1563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6" name="Google Shape;1566;p1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567" name="Google Shape;1567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9" name="Google Shape;1569;p1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570" name="Google Shape;157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73" name="Google Shape;1573;p1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5" name="Google Shape;1575;p1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576" name="Google Shape;157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580" name="Google Shape;158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2" name="Google Shape;1582;p1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583" name="Google Shape;1583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6" name="Google Shape;1586;p1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87" name="Google Shape;1587;p1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588" name="Google Shape;158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0" name="Google Shape;1590;p1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1" name="Google Shape;1591;p1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5" name="Google Shape;1595;p1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596" name="Google Shape;159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8" name="Google Shape;1598;p1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599" name="Google Shape;1599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2" name="Google Shape;1602;p1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03" name="Google Shape;1603;p1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604" name="Google Shape;1604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7" name="Google Shape;1607;p1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608" name="Google Shape;1608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1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612" name="Google Shape;161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4" name="Google Shape;1614;p1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615" name="Google Shape;161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8" name="Google Shape;1618;p1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619" name="Google Shape;161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1" name="Google Shape;1621;p1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622" name="Google Shape;162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5" name="Google Shape;1625;p1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626" name="Google Shape;162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8" name="Google Shape;1628;p1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629" name="Google Shape;1629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2" name="Google Shape;1632;p1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633" name="Google Shape;1633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35" name="Google Shape;1635;p1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36" name="Google Shape;1636;p1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637" name="Google Shape;1637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0" name="Google Shape;1640;p1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641" name="Google Shape;1641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4" name="Google Shape;1644;p1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645" name="Google Shape;164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8" name="Google Shape;1648;p1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649" name="Google Shape;164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51" name="Google Shape;1651;p1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652" name="Google Shape;165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54" name="Google Shape;1654;p1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2123900" y="4491167"/>
            <a:ext cx="794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698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77986-21C6-4771-A62B-C9E060114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C3E1AD-7ACE-4C80-91A9-1CCC8CD25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19298-BE62-4F76-890A-CD0D74B02C2E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3B73BC-B90D-4936-AC1A-7809CB349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AB29CF-95AE-4599-842C-078EEFCE7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74DD-374C-48B5-A49F-A9E1BE5B8A7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352582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4792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07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616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2589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3483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096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9952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967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899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0866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BCBE18-8E30-411D-84FE-CFD3A7D7C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19298-BE62-4F76-890A-CD0D74B02C2E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6B0A9F-6888-431C-B10C-AB5CE880E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2ACBDC-BC15-4726-B5B5-ABE82BD29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74DD-374C-48B5-A49F-A9E1BE5B8A7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440991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511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2287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214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148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872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085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133395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4892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7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8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4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8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9394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2BF0F-94A4-4EF4-8DDC-E26A58AF0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C6C59-4BE0-4B9E-B87A-D21C8A31B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829F20-9C2A-45E4-901E-6353FF0D34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A2F436-3C7F-4C4D-8A77-BB836CA24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19298-BE62-4F76-890A-CD0D74B02C2E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450074-B1B4-41B7-AE27-3F0B8D05B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4F278C-BE79-4663-BD38-4694DA9F8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74DD-374C-48B5-A49F-A9E1BE5B8A7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00854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31784-593D-4477-8551-360FFABCF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EAB6AC-9E87-47A8-8FFD-70DB6228A9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BC8519-6FFB-4603-A2E9-5AD684AB2E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48766-6041-4AEC-8BB8-0562C952F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19298-BE62-4F76-890A-CD0D74B02C2E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4BEACE-C552-415C-A74F-B7968CBFF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A83EDB-8262-4301-BC69-A849AC6E9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74DD-374C-48B5-A49F-A9E1BE5B8A7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99172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audio" Target="NUL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26" Type="http://schemas.openxmlformats.org/officeDocument/2006/relationships/slideLayout" Target="../slideLayouts/slideLayout78.xml"/><Relationship Id="rId3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73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5" Type="http://schemas.openxmlformats.org/officeDocument/2006/relationships/slideLayout" Target="../slideLayouts/slideLayout77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72.xml"/><Relationship Id="rId29" Type="http://schemas.openxmlformats.org/officeDocument/2006/relationships/audio" Target="../media/audio1.wav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24" Type="http://schemas.openxmlformats.org/officeDocument/2006/relationships/slideLayout" Target="../slideLayouts/slideLayout76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23" Type="http://schemas.openxmlformats.org/officeDocument/2006/relationships/slideLayout" Target="../slideLayouts/slideLayout75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slideLayout" Target="../slideLayouts/slideLayout74.xml"/><Relationship Id="rId27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A548F9-7587-4FF7-AC98-4169ED5F4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C2B8E0-C87F-4094-AE41-9B4FFDDAD8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D91FC9-3824-4B6C-96EC-78E60F1F90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19298-BE62-4F76-890A-CD0D74B02C2E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D688F-D87D-452B-A568-67860A7F0F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81E14-2316-4F5B-8342-8D169B3CE6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774DD-374C-48B5-A49F-A9E1BE5B8A7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72008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51891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7" name="chimes.wav"/>
          </p:stSnd>
        </p:sndAc>
      </p:transition>
    </mc:Choice>
    <mc:Fallback xmlns="">
      <p:transition spd="slow">
        <p:sndAc>
          <p:stSnd>
            <p:snd r:embed="rId29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7744E8-A6B9-4E29-8ECC-69C8B17A7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1F1B5E-5A15-47F8-8850-6658547BD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9289A-AB0E-42E1-8B59-5ADA29E3F0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C4A36-6D6B-4B16-949A-EED7647A27DA}" type="datetimeFigureOut">
              <a:rPr lang="en-SG" smtClean="0"/>
              <a:t>28/6/2024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8CC58-8848-43B1-86FD-778377788E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51371-DA9B-4E93-BB21-BD84F73FBF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85108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ilita One"/>
              <a:buNone/>
              <a:defRPr sz="350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96535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47040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  <p:sldLayoutId id="2147483738" r:id="rId26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8" name="chimes.wav"/>
          </p:stSnd>
        </p:sndAc>
      </p:transition>
    </mc:Choice>
    <mc:Fallback xmlns="">
      <p:transition spd="slow">
        <p:sndAc>
          <p:stSnd>
            <p:snd r:embed="rId29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78.xml"/><Relationship Id="rId21" Type="http://schemas.microsoft.com/office/2007/relationships/hdphoto" Target="../media/hdphoto1.wdp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0.gif"/><Relationship Id="rId5" Type="http://schemas.openxmlformats.org/officeDocument/2006/relationships/audio" Target="../media/audio1.wav"/><Relationship Id="rId15" Type="http://schemas.openxmlformats.org/officeDocument/2006/relationships/image" Target="../media/image12.png"/><Relationship Id="rId23" Type="http://schemas.openxmlformats.org/officeDocument/2006/relationships/image" Target="../media/image19.png"/><Relationship Id="rId28" Type="http://schemas.openxmlformats.org/officeDocument/2006/relationships/image" Target="../media/image23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8.emf"/><Relationship Id="rId27" Type="http://schemas.openxmlformats.org/officeDocument/2006/relationships/image" Target="../media/image22.png"/><Relationship Id="rId30" Type="http://schemas.microsoft.com/office/2007/relationships/hdphoto" Target="../media/hdphoto2.wdp"/><Relationship Id="rId43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49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5.jpg"/><Relationship Id="rId7" Type="http://schemas.openxmlformats.org/officeDocument/2006/relationships/image" Target="../media/image5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54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audio" Target="NULL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49.png"/><Relationship Id="rId4" Type="http://schemas.openxmlformats.org/officeDocument/2006/relationships/image" Target="../media/image5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5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4.jpeg"/><Relationship Id="rId5" Type="http://schemas.openxmlformats.org/officeDocument/2006/relationships/image" Target="../media/image61.png"/><Relationship Id="rId4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4.jpeg"/><Relationship Id="rId5" Type="http://schemas.openxmlformats.org/officeDocument/2006/relationships/image" Target="../media/image61.png"/><Relationship Id="rId4" Type="http://schemas.openxmlformats.org/officeDocument/2006/relationships/audio" Target="../media/audio3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4.jpeg"/><Relationship Id="rId5" Type="http://schemas.openxmlformats.org/officeDocument/2006/relationships/image" Target="../media/image61.png"/><Relationship Id="rId4" Type="http://schemas.openxmlformats.org/officeDocument/2006/relationships/audio" Target="../media/audio3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8.jpe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64.jpeg"/><Relationship Id="rId5" Type="http://schemas.openxmlformats.org/officeDocument/2006/relationships/image" Target="../media/image61.png"/><Relationship Id="rId4" Type="http://schemas.openxmlformats.org/officeDocument/2006/relationships/audio" Target="../media/audio3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Relationship Id="rId5" Type="http://schemas.microsoft.com/office/2007/relationships/hdphoto" Target="../media/hdphoto5.wdp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audio" Target="NULL"/><Relationship Id="rId4" Type="http://schemas.openxmlformats.org/officeDocument/2006/relationships/image" Target="../media/image26.png"/><Relationship Id="rId9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1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70.png"/><Relationship Id="rId5" Type="http://schemas.openxmlformats.org/officeDocument/2006/relationships/audio" Target="../media/audio1.wav"/><Relationship Id="rId10" Type="http://schemas.openxmlformats.org/officeDocument/2006/relationships/audio" Target="NULL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4" descr="136 Viet nam Vector Images, Viet nam Illustrations | Depositphotos">
            <a:extLst>
              <a:ext uri="{FF2B5EF4-FFF2-40B4-BE49-F238E27FC236}">
                <a16:creationId xmlns:a16="http://schemas.microsoft.com/office/drawing/2014/main" id="{AE3852CD-5846-40FA-BD4A-91E2B5319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42" y="2098347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图片 38">
            <a:extLst>
              <a:ext uri="{FF2B5EF4-FFF2-40B4-BE49-F238E27FC236}">
                <a16:creationId xmlns:a16="http://schemas.microsoft.com/office/drawing/2014/main" id="{8363340B-E8A0-4B18-90AC-B16B578092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61" name="图片 8">
            <a:extLst>
              <a:ext uri="{FF2B5EF4-FFF2-40B4-BE49-F238E27FC236}">
                <a16:creationId xmlns:a16="http://schemas.microsoft.com/office/drawing/2014/main" id="{C559350F-3432-425C-9BE0-F57D7BE5275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7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2" name="Google Shape;1057;p41">
            <a:extLst>
              <a:ext uri="{FF2B5EF4-FFF2-40B4-BE49-F238E27FC236}">
                <a16:creationId xmlns:a16="http://schemas.microsoft.com/office/drawing/2014/main" id="{36733E72-6471-41CA-99A2-2BF2A295C264}"/>
              </a:ext>
            </a:extLst>
          </p:cNvPr>
          <p:cNvSpPr/>
          <p:nvPr/>
        </p:nvSpPr>
        <p:spPr>
          <a:xfrm>
            <a:off x="10431311" y="483029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63" name="图片 37">
            <a:extLst>
              <a:ext uri="{FF2B5EF4-FFF2-40B4-BE49-F238E27FC236}">
                <a16:creationId xmlns:a16="http://schemas.microsoft.com/office/drawing/2014/main" id="{E5D7D3F0-7271-4DE3-8A3E-A04E7E716A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64" name="Picture 18" descr="School Building, School Clipart, School, Yellow PNG Transparent Clipart  Image and PSD File for Free Download">
            <a:extLst>
              <a:ext uri="{FF2B5EF4-FFF2-40B4-BE49-F238E27FC236}">
                <a16:creationId xmlns:a16="http://schemas.microsoft.com/office/drawing/2014/main" id="{76585E67-465C-404F-A6C8-91A9162FD9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0" descr="Cute Flower Cartoon. Flower and Grass Clipart Vector Illustration Stock  Vector - Illustration of flower, clipart: 223759667">
            <a:extLst>
              <a:ext uri="{FF2B5EF4-FFF2-40B4-BE49-F238E27FC236}">
                <a16:creationId xmlns:a16="http://schemas.microsoft.com/office/drawing/2014/main" id="{120F24BF-961C-46EF-895D-3837AFC85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3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2" descr="Farm Cartoon Flowers Bouquet Decoration Background Stock Vector -  Illustration of botanical, invitation: 170046110">
            <a:extLst>
              <a:ext uri="{FF2B5EF4-FFF2-40B4-BE49-F238E27FC236}">
                <a16:creationId xmlns:a16="http://schemas.microsoft.com/office/drawing/2014/main" id="{80A508FE-9591-467B-955F-79EC81522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525" y="4580210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8" descr="Vector Illustration Of School Children. Download a Free Preview or High  Quality Adobe Illustrator Ai, EPS, PDF and High Resolut… | Vector, Kids  clipart, Vector free">
            <a:extLst>
              <a:ext uri="{FF2B5EF4-FFF2-40B4-BE49-F238E27FC236}">
                <a16:creationId xmlns:a16="http://schemas.microsoft.com/office/drawing/2014/main" id="{10BB1168-1712-4A19-B1BA-C93B3859E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70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 descr="138 Preschool Children Sharing Illustrations &amp;amp; Clip Art - iStock">
            <a:extLst>
              <a:ext uri="{FF2B5EF4-FFF2-40B4-BE49-F238E27FC236}">
                <a16:creationId xmlns:a16="http://schemas.microsoft.com/office/drawing/2014/main" id="{5B6B8C50-3E2B-46E4-8AED-294390D5B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173407" y="4532990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6" descr="Red mushroom cartoon Royalty Free Vector Image">
            <a:extLst>
              <a:ext uri="{FF2B5EF4-FFF2-40B4-BE49-F238E27FC236}">
                <a16:creationId xmlns:a16="http://schemas.microsoft.com/office/drawing/2014/main" id="{D01ECB3B-D1FF-4BB7-8402-7CEADC4A5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2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8" descr="Carved autumn leaf. Nature bright leaves of trees. Cartoon style. 3015600  Vector Art at Vecteezy">
            <a:extLst>
              <a:ext uri="{FF2B5EF4-FFF2-40B4-BE49-F238E27FC236}">
                <a16:creationId xmlns:a16="http://schemas.microsoft.com/office/drawing/2014/main" id="{AB141426-666F-474F-BE64-C73DCEE957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6" y="2364319"/>
            <a:ext cx="399234" cy="49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0" descr="Carved autumn leaf. Nature bright leaves of trees. Cartoon style. 3218131  Vector Art at Vecteezy">
            <a:extLst>
              <a:ext uri="{FF2B5EF4-FFF2-40B4-BE49-F238E27FC236}">
                <a16:creationId xmlns:a16="http://schemas.microsoft.com/office/drawing/2014/main" id="{5B93F629-82C2-45F8-92B5-EDC618FCB1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74255" y="2060388"/>
            <a:ext cx="267016" cy="44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Children Playing Park Stock Vector Image by ©yusufdemirci #318430298">
            <a:extLst>
              <a:ext uri="{FF2B5EF4-FFF2-40B4-BE49-F238E27FC236}">
                <a16:creationId xmlns:a16="http://schemas.microsoft.com/office/drawing/2014/main" id="{7113FA1E-EFB9-441D-BCE7-B49515388C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2" descr="Kid playing football Royalty Free Vector Image">
            <a:extLst>
              <a:ext uri="{FF2B5EF4-FFF2-40B4-BE49-F238E27FC236}">
                <a16:creationId xmlns:a16="http://schemas.microsoft.com/office/drawing/2014/main" id="{E23CF851-10AA-4574-ADBB-4304D72167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5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Green bush with pink flowers Royalty Free Vector Image">
            <a:extLst>
              <a:ext uri="{FF2B5EF4-FFF2-40B4-BE49-F238E27FC236}">
                <a16:creationId xmlns:a16="http://schemas.microsoft.com/office/drawing/2014/main" id="{23FBF3F9-A4C8-4EC6-9B01-E66B11FCE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667" b="84667" l="2660" r="98404">
                        <a14:foregroundMark x1="18617" y1="64667" x2="55851" y2="80667"/>
                        <a14:foregroundMark x1="6915" y1="73333" x2="77128" y2="85333"/>
                        <a14:foregroundMark x1="77128" y1="85333" x2="78723" y2="80000"/>
                        <a14:foregroundMark x1="96809" y1="61333" x2="96809" y2="61333"/>
                        <a14:foregroundMark x1="71277" y1="10000" x2="71277" y2="10000"/>
                        <a14:foregroundMark x1="42021" y1="6667" x2="42021" y2="6667"/>
                        <a14:foregroundMark x1="7447" y1="46667" x2="7447" y2="46667"/>
                        <a14:foregroundMark x1="2660" y1="70000" x2="2660" y2="70000"/>
                        <a14:foregroundMark x1="98404" y1="52000" x2="9840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图片 5">
            <a:extLst>
              <a:ext uri="{FF2B5EF4-FFF2-40B4-BE49-F238E27FC236}">
                <a16:creationId xmlns:a16="http://schemas.microsoft.com/office/drawing/2014/main" id="{7F37C9D8-8018-4EF1-951B-10FBAD02869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EF444518-3B4D-474F-B188-FE00345D4C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77" name="Picture 76" descr="200.gif">
            <a:extLst>
              <a:ext uri="{FF2B5EF4-FFF2-40B4-BE49-F238E27FC236}">
                <a16:creationId xmlns:a16="http://schemas.microsoft.com/office/drawing/2014/main" id="{40072373-71B9-48E5-B5C4-361C2E9B9385}"/>
              </a:ext>
            </a:extLst>
          </p:cNvPr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518333" y="856520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8" name="Google Shape;1248;p47">
            <a:extLst>
              <a:ext uri="{FF2B5EF4-FFF2-40B4-BE49-F238E27FC236}">
                <a16:creationId xmlns:a16="http://schemas.microsoft.com/office/drawing/2014/main" id="{7EEB25C7-A9C9-40E4-9E10-82C9FEF8C28B}"/>
              </a:ext>
            </a:extLst>
          </p:cNvPr>
          <p:cNvGrpSpPr/>
          <p:nvPr/>
        </p:nvGrpSpPr>
        <p:grpSpPr>
          <a:xfrm>
            <a:off x="4660330" y="6275791"/>
            <a:ext cx="6618081" cy="636992"/>
            <a:chOff x="1610262" y="4439258"/>
            <a:chExt cx="7532671" cy="703746"/>
          </a:xfrm>
        </p:grpSpPr>
        <p:sp>
          <p:nvSpPr>
            <p:cNvPr id="79" name="Google Shape;1250;p47">
              <a:extLst>
                <a:ext uri="{FF2B5EF4-FFF2-40B4-BE49-F238E27FC236}">
                  <a16:creationId xmlns:a16="http://schemas.microsoft.com/office/drawing/2014/main" id="{5239F1B0-E4B4-4658-923E-BE350F5334C6}"/>
                </a:ext>
              </a:extLst>
            </p:cNvPr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251;p47">
              <a:extLst>
                <a:ext uri="{FF2B5EF4-FFF2-40B4-BE49-F238E27FC236}">
                  <a16:creationId xmlns:a16="http://schemas.microsoft.com/office/drawing/2014/main" id="{392688C3-6C1F-4717-A870-4CC7122F76D4}"/>
                </a:ext>
              </a:extLst>
            </p:cNvPr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252;p47">
              <a:extLst>
                <a:ext uri="{FF2B5EF4-FFF2-40B4-BE49-F238E27FC236}">
                  <a16:creationId xmlns:a16="http://schemas.microsoft.com/office/drawing/2014/main" id="{EC1296CD-A102-452E-8F86-BC6A49B0DCBE}"/>
                </a:ext>
              </a:extLst>
            </p:cNvPr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253;p47">
              <a:extLst>
                <a:ext uri="{FF2B5EF4-FFF2-40B4-BE49-F238E27FC236}">
                  <a16:creationId xmlns:a16="http://schemas.microsoft.com/office/drawing/2014/main" id="{53878374-EEC1-4339-99D5-7A67E4B6242F}"/>
                </a:ext>
              </a:extLst>
            </p:cNvPr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254;p47">
              <a:extLst>
                <a:ext uri="{FF2B5EF4-FFF2-40B4-BE49-F238E27FC236}">
                  <a16:creationId xmlns:a16="http://schemas.microsoft.com/office/drawing/2014/main" id="{D2874F12-9CC7-4A68-BA35-CA7D31448C1B}"/>
                </a:ext>
              </a:extLst>
            </p:cNvPr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255;p47">
              <a:extLst>
                <a:ext uri="{FF2B5EF4-FFF2-40B4-BE49-F238E27FC236}">
                  <a16:creationId xmlns:a16="http://schemas.microsoft.com/office/drawing/2014/main" id="{C1B8F030-0441-440D-BDF2-34E44D8B0B03}"/>
                </a:ext>
              </a:extLst>
            </p:cNvPr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256;p47">
              <a:extLst>
                <a:ext uri="{FF2B5EF4-FFF2-40B4-BE49-F238E27FC236}">
                  <a16:creationId xmlns:a16="http://schemas.microsoft.com/office/drawing/2014/main" id="{1C19C1EC-8012-4BCA-A485-2AFD584E73EC}"/>
                </a:ext>
              </a:extLst>
            </p:cNvPr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257;p47">
              <a:extLst>
                <a:ext uri="{FF2B5EF4-FFF2-40B4-BE49-F238E27FC236}">
                  <a16:creationId xmlns:a16="http://schemas.microsoft.com/office/drawing/2014/main" id="{3031E072-F9B1-436D-9036-C548A2DC9793}"/>
                </a:ext>
              </a:extLst>
            </p:cNvPr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258;p47">
              <a:extLst>
                <a:ext uri="{FF2B5EF4-FFF2-40B4-BE49-F238E27FC236}">
                  <a16:creationId xmlns:a16="http://schemas.microsoft.com/office/drawing/2014/main" id="{9E12480A-25D7-4CE9-BA3A-7DCA4817F2B9}"/>
                </a:ext>
              </a:extLst>
            </p:cNvPr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259;p47">
              <a:extLst>
                <a:ext uri="{FF2B5EF4-FFF2-40B4-BE49-F238E27FC236}">
                  <a16:creationId xmlns:a16="http://schemas.microsoft.com/office/drawing/2014/main" id="{5437B3A7-1E80-4C28-AB5A-163C2129BD93}"/>
                </a:ext>
              </a:extLst>
            </p:cNvPr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1260;p47">
              <a:extLst>
                <a:ext uri="{FF2B5EF4-FFF2-40B4-BE49-F238E27FC236}">
                  <a16:creationId xmlns:a16="http://schemas.microsoft.com/office/drawing/2014/main" id="{7DE832CE-AFC1-4E49-A139-4FF7A241C127}"/>
                </a:ext>
              </a:extLst>
            </p:cNvPr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1261;p47">
              <a:extLst>
                <a:ext uri="{FF2B5EF4-FFF2-40B4-BE49-F238E27FC236}">
                  <a16:creationId xmlns:a16="http://schemas.microsoft.com/office/drawing/2014/main" id="{AFDFC5B7-0CEA-4499-8267-9AF00561F598}"/>
                </a:ext>
              </a:extLst>
            </p:cNvPr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1262;p47">
              <a:extLst>
                <a:ext uri="{FF2B5EF4-FFF2-40B4-BE49-F238E27FC236}">
                  <a16:creationId xmlns:a16="http://schemas.microsoft.com/office/drawing/2014/main" id="{9F668175-D60A-430A-99E0-45BDB40211BD}"/>
                </a:ext>
              </a:extLst>
            </p:cNvPr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1263;p47">
              <a:extLst>
                <a:ext uri="{FF2B5EF4-FFF2-40B4-BE49-F238E27FC236}">
                  <a16:creationId xmlns:a16="http://schemas.microsoft.com/office/drawing/2014/main" id="{9DDDA2DE-2F02-43FB-AC6A-E52AED27FC91}"/>
                </a:ext>
              </a:extLst>
            </p:cNvPr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1264;p47">
              <a:extLst>
                <a:ext uri="{FF2B5EF4-FFF2-40B4-BE49-F238E27FC236}">
                  <a16:creationId xmlns:a16="http://schemas.microsoft.com/office/drawing/2014/main" id="{A07949BF-BE35-439C-9768-FE9D463DC93A}"/>
                </a:ext>
              </a:extLst>
            </p:cNvPr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265;p47">
              <a:extLst>
                <a:ext uri="{FF2B5EF4-FFF2-40B4-BE49-F238E27FC236}">
                  <a16:creationId xmlns:a16="http://schemas.microsoft.com/office/drawing/2014/main" id="{CAEABBFC-B536-4F3A-88D8-76CAD32BBD66}"/>
                </a:ext>
              </a:extLst>
            </p:cNvPr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266;p47">
              <a:extLst>
                <a:ext uri="{FF2B5EF4-FFF2-40B4-BE49-F238E27FC236}">
                  <a16:creationId xmlns:a16="http://schemas.microsoft.com/office/drawing/2014/main" id="{9D552F8B-951C-4DB2-9E5B-8294CAC82B50}"/>
                </a:ext>
              </a:extLst>
            </p:cNvPr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1267;p47">
              <a:extLst>
                <a:ext uri="{FF2B5EF4-FFF2-40B4-BE49-F238E27FC236}">
                  <a16:creationId xmlns:a16="http://schemas.microsoft.com/office/drawing/2014/main" id="{13F3495E-5C02-437E-AD49-0AC801E246CD}"/>
                </a:ext>
              </a:extLst>
            </p:cNvPr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268;p47">
              <a:extLst>
                <a:ext uri="{FF2B5EF4-FFF2-40B4-BE49-F238E27FC236}">
                  <a16:creationId xmlns:a16="http://schemas.microsoft.com/office/drawing/2014/main" id="{2C121D92-D5CE-4BE3-9ED4-09CF2BAC5C44}"/>
                </a:ext>
              </a:extLst>
            </p:cNvPr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269;p47">
              <a:extLst>
                <a:ext uri="{FF2B5EF4-FFF2-40B4-BE49-F238E27FC236}">
                  <a16:creationId xmlns:a16="http://schemas.microsoft.com/office/drawing/2014/main" id="{B95C684E-CCBE-473D-9453-36EBA9184BB0}"/>
                </a:ext>
              </a:extLst>
            </p:cNvPr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270;p47">
              <a:extLst>
                <a:ext uri="{FF2B5EF4-FFF2-40B4-BE49-F238E27FC236}">
                  <a16:creationId xmlns:a16="http://schemas.microsoft.com/office/drawing/2014/main" id="{3143AFA5-3F75-4D21-B1B6-11B0669880A3}"/>
                </a:ext>
              </a:extLst>
            </p:cNvPr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271;p47">
              <a:extLst>
                <a:ext uri="{FF2B5EF4-FFF2-40B4-BE49-F238E27FC236}">
                  <a16:creationId xmlns:a16="http://schemas.microsoft.com/office/drawing/2014/main" id="{7EE695D0-CA90-4024-A355-2FF16DF7AB66}"/>
                </a:ext>
              </a:extLst>
            </p:cNvPr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272;p47">
              <a:extLst>
                <a:ext uri="{FF2B5EF4-FFF2-40B4-BE49-F238E27FC236}">
                  <a16:creationId xmlns:a16="http://schemas.microsoft.com/office/drawing/2014/main" id="{54F36010-4394-4BC9-9EBA-F8720C56199A}"/>
                </a:ext>
              </a:extLst>
            </p:cNvPr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273;p47">
              <a:extLst>
                <a:ext uri="{FF2B5EF4-FFF2-40B4-BE49-F238E27FC236}">
                  <a16:creationId xmlns:a16="http://schemas.microsoft.com/office/drawing/2014/main" id="{C68B2471-95BF-4BFE-A883-43D27857DF3C}"/>
                </a:ext>
              </a:extLst>
            </p:cNvPr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274;p47">
              <a:extLst>
                <a:ext uri="{FF2B5EF4-FFF2-40B4-BE49-F238E27FC236}">
                  <a16:creationId xmlns:a16="http://schemas.microsoft.com/office/drawing/2014/main" id="{3D6B0E45-8883-478D-A9A6-25D198E09290}"/>
                </a:ext>
              </a:extLst>
            </p:cNvPr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275;p47">
              <a:extLst>
                <a:ext uri="{FF2B5EF4-FFF2-40B4-BE49-F238E27FC236}">
                  <a16:creationId xmlns:a16="http://schemas.microsoft.com/office/drawing/2014/main" id="{D42938F6-A105-44B4-8672-6CC7F5D73624}"/>
                </a:ext>
              </a:extLst>
            </p:cNvPr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276;p47">
              <a:extLst>
                <a:ext uri="{FF2B5EF4-FFF2-40B4-BE49-F238E27FC236}">
                  <a16:creationId xmlns:a16="http://schemas.microsoft.com/office/drawing/2014/main" id="{47C3ED05-BAE6-43B7-9C5E-D5047EEE5FB5}"/>
                </a:ext>
              </a:extLst>
            </p:cNvPr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277;p47">
              <a:extLst>
                <a:ext uri="{FF2B5EF4-FFF2-40B4-BE49-F238E27FC236}">
                  <a16:creationId xmlns:a16="http://schemas.microsoft.com/office/drawing/2014/main" id="{24D89567-002A-4462-A217-3C7397DAABB2}"/>
                </a:ext>
              </a:extLst>
            </p:cNvPr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278;p47">
              <a:extLst>
                <a:ext uri="{FF2B5EF4-FFF2-40B4-BE49-F238E27FC236}">
                  <a16:creationId xmlns:a16="http://schemas.microsoft.com/office/drawing/2014/main" id="{6D27ADB1-B21E-42C1-A36F-AEACDF14E9DD}"/>
                </a:ext>
              </a:extLst>
            </p:cNvPr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15" name="Picture 14" descr="Tree branch with dry leaves Royalty Free Vector Image">
            <a:extLst>
              <a:ext uri="{FF2B5EF4-FFF2-40B4-BE49-F238E27FC236}">
                <a16:creationId xmlns:a16="http://schemas.microsoft.com/office/drawing/2014/main" id="{BB2ED3B3-9EE7-47FB-981E-4468DABD7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405887" y="686736"/>
            <a:ext cx="2797531" cy="242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999FCCA4-3FF8-43EF-9060-6E71F6E63B09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F78C8C7D-08F4-4B66-9CDF-0D1F80AD391C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66" y="537565"/>
            <a:ext cx="7619751" cy="3317767"/>
          </a:xfrm>
          <a:prstGeom prst="rect">
            <a:avLst/>
          </a:prstGeom>
        </p:spPr>
      </p:pic>
      <p:pic>
        <p:nvPicPr>
          <p:cNvPr id="118" name="Picture 2">
            <a:extLst>
              <a:ext uri="{FF2B5EF4-FFF2-40B4-BE49-F238E27FC236}">
                <a16:creationId xmlns:a16="http://schemas.microsoft.com/office/drawing/2014/main" id="{37C9BA3A-3306-48B5-8E5B-A498620AD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0059">
            <a:off x="10191546" y="5033097"/>
            <a:ext cx="873795" cy="121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2" descr="Kid playing football Royalty Free Vector Image">
            <a:extLst>
              <a:ext uri="{FF2B5EF4-FFF2-40B4-BE49-F238E27FC236}">
                <a16:creationId xmlns:a16="http://schemas.microsoft.com/office/drawing/2014/main" id="{B7E6D020-33F6-4697-A45D-F7086C3490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704" b="89488" l="4665" r="53061">
                        <a14:foregroundMark x1="5248" y1="22372" x2="5248" y2="22372"/>
                        <a14:foregroundMark x1="4665" y1="24798" x2="4665" y2="24798"/>
                        <a14:foregroundMark x1="32070" y1="31806" x2="32945" y2="34501"/>
                        <a14:foregroundMark x1="18659" y1="34232" x2="20117" y2="35040"/>
                        <a14:foregroundMark x1="25364" y1="54178" x2="25364" y2="54178"/>
                        <a14:foregroundMark x1="23534" y1="54717" x2="25364" y2="61995"/>
                        <a14:foregroundMark x1="22449" y1="50404" x2="23534" y2="54717"/>
                        <a14:foregroundMark x1="22157" y1="63073" x2="30904" y2="66846"/>
                        <a14:foregroundMark x1="10787" y1="69811" x2="16618" y2="69003"/>
                        <a14:foregroundMark x1="9329" y1="69272" x2="10496" y2="73854"/>
                        <a14:foregroundMark x1="8455" y1="70081" x2="9329" y2="71968"/>
                        <a14:foregroundMark x1="9038" y1="72507" x2="10204" y2="74124"/>
                        <a14:foregroundMark x1="35569" y1="77628" x2="36443" y2="79784"/>
                        <a14:foregroundMark x1="35860" y1="80863" x2="39942" y2="78167"/>
                        <a14:foregroundMark x1="40233" y1="78167" x2="40233" y2="78167"/>
                        <a14:foregroundMark x1="40233" y1="77898" x2="39942" y2="78976"/>
                        <a14:foregroundMark x1="31487" y1="68733" x2="32653" y2="67925"/>
                        <a14:foregroundMark x1="19242" y1="67655" x2="19825" y2="67655"/>
                        <a14:foregroundMark x1="26822" y1="40970" x2="27697" y2="41240"/>
                        <a14:foregroundMark x1="45481" y1="70350" x2="50146" y2="76011"/>
                        <a14:foregroundMark x1="47522" y1="69811" x2="51603" y2="74663"/>
                        <a14:foregroundMark x1="49563" y1="69542" x2="52478" y2="74124"/>
                        <a14:foregroundMark x1="52187" y1="70889" x2="53061" y2="74933"/>
                        <a14:foregroundMark x1="45481" y1="72507" x2="44315" y2="75202"/>
                        <a14:foregroundMark x1="44315" y1="77089" x2="46939" y2="78976"/>
                        <a14:foregroundMark x1="46939" y1="80323" x2="49854" y2="80323"/>
                        <a14:foregroundMark x1="50146" y1="80593" x2="52187" y2="79784"/>
                        <a14:foregroundMark x1="43149" y1="75741" x2="43440" y2="75202"/>
                        <a14:foregroundMark x1="43732" y1="74663" x2="44023" y2="72776"/>
                        <a14:foregroundMark x1="43440" y1="72507" x2="43440" y2="74394"/>
                        <a14:foregroundMark x1="43732" y1="71698" x2="45481" y2="71429"/>
                        <a14:foregroundMark x1="44315" y1="70889" x2="43149" y2="74933"/>
                        <a14:foregroundMark x1="42857" y1="76819" x2="43732" y2="72776"/>
                        <a14:foregroundMark x1="46064" y1="69811" x2="46647" y2="69811"/>
                        <a14:foregroundMark x1="46647" y1="69542" x2="50729" y2="69542"/>
                        <a14:foregroundMark x1="50437" y1="69003" x2="46064" y2="69272"/>
                        <a14:foregroundMark x1="24198" y1="41509" x2="28863" y2="42049"/>
                        <a14:foregroundMark x1="39650" y1="39353" x2="39650" y2="39353"/>
                        <a14:foregroundMark x1="40816" y1="39623" x2="40816" y2="39623"/>
                        <a14:foregroundMark x1="40525" y1="44744" x2="40525" y2="44744"/>
                        <a14:foregroundMark x1="13411" y1="49865" x2="14869" y2="48248"/>
                        <a14:foregroundMark x1="9621" y1="48248" x2="11079" y2="47439"/>
                        <a14:foregroundMark x1="40525" y1="78706" x2="40525" y2="78706"/>
                        <a14:foregroundMark x1="34402" y1="52022" x2="35860" y2="52022"/>
                        <a14:backgroundMark x1="18367" y1="54717" x2="18367" y2="54717"/>
                        <a14:backgroundMark x1="27697" y1="48248" x2="27697" y2="48248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69279" y="3625034"/>
            <a:ext cx="988892" cy="1909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14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4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6A6A0-D692-4498-8178-FC16E3343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6250"/>
            <a:ext cx="10515600" cy="1325563"/>
          </a:xfrm>
        </p:spPr>
        <p:txBody>
          <a:bodyPr/>
          <a:lstStyle/>
          <a:p>
            <a:endParaRPr lang="en-SG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50D3075-C615-4106-BC74-D40E760CB840}"/>
              </a:ext>
            </a:extLst>
          </p:cNvPr>
          <p:cNvSpPr/>
          <p:nvPr/>
        </p:nvSpPr>
        <p:spPr>
          <a:xfrm>
            <a:off x="1029903" y="5034013"/>
            <a:ext cx="10116152" cy="15689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 err="1">
                <a:solidFill>
                  <a:srgbClr val="335020"/>
                </a:solidFill>
                <a:latin typeface="Comic Sans MS" panose="030F0702030302020204" pitchFamily="66" charset="0"/>
              </a:rPr>
              <a:t>ennpgiu</a:t>
            </a:r>
            <a:endParaRPr lang="en-SG" sz="4000" dirty="0">
              <a:solidFill>
                <a:srgbClr val="335020"/>
              </a:solidFill>
              <a:latin typeface="Comic Sans MS" panose="030F0702030302020204" pitchFamily="66" charset="0"/>
            </a:endParaRPr>
          </a:p>
          <a:p>
            <a:pPr algn="ctr"/>
            <a:endParaRPr lang="en-SG" sz="4000" dirty="0">
              <a:solidFill>
                <a:srgbClr val="33502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87A98C-D661-4A2D-9E76-351D30A731F4}"/>
              </a:ext>
            </a:extLst>
          </p:cNvPr>
          <p:cNvSpPr txBox="1"/>
          <p:nvPr/>
        </p:nvSpPr>
        <p:spPr>
          <a:xfrm>
            <a:off x="3696874" y="5818472"/>
            <a:ext cx="4273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=&gt; penguin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2B0E849-BE53-4215-A50B-553F65568738}"/>
              </a:ext>
            </a:extLst>
          </p:cNvPr>
          <p:cNvSpPr/>
          <p:nvPr/>
        </p:nvSpPr>
        <p:spPr>
          <a:xfrm>
            <a:off x="2323312" y="486220"/>
            <a:ext cx="7529333" cy="63191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Order the word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0C344AA-8B08-4C58-9C4D-DE3CC0FF0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8363" y="1468622"/>
            <a:ext cx="4375274" cy="327853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05F3C0B-C868-4714-A190-ADCCE9C6CECD}"/>
              </a:ext>
            </a:extLst>
          </p:cNvPr>
          <p:cNvSpPr/>
          <p:nvPr/>
        </p:nvSpPr>
        <p:spPr>
          <a:xfrm>
            <a:off x="3801754" y="1455485"/>
            <a:ext cx="4542843" cy="3278537"/>
          </a:xfrm>
          <a:prstGeom prst="rect">
            <a:avLst/>
          </a:prstGeom>
          <a:solidFill>
            <a:srgbClr val="FFFFFF">
              <a:alpha val="6902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1326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A796285-3D00-47FB-A456-B748AE807E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0042" y="3657600"/>
            <a:ext cx="9127958" cy="1600200"/>
          </a:xfrm>
        </p:spPr>
        <p:txBody>
          <a:bodyPr/>
          <a:lstStyle/>
          <a:p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01CFCC-BCB9-4B34-A78C-C7921AB3C0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38" b="90000" l="10000" r="96563">
                        <a14:foregroundMark x1="51875" y1="3438" x2="51875" y2="3438"/>
                        <a14:foregroundMark x1="91875" y1="25938" x2="91875" y2="25938"/>
                        <a14:foregroundMark x1="96563" y1="30781" x2="96563" y2="3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03" y="255871"/>
            <a:ext cx="9448800" cy="609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AE5254-2448-490F-BCE4-519138A92C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5663" y="919606"/>
            <a:ext cx="9127958" cy="2307480"/>
          </a:xfrm>
        </p:spPr>
        <p:txBody>
          <a:bodyPr/>
          <a:lstStyle/>
          <a:p>
            <a:r>
              <a:rPr lang="en" dirty="0">
                <a:solidFill>
                  <a:srgbClr val="F20062"/>
                </a:solidFill>
                <a:latin typeface="Comic Sans MS" panose="030F0702030302020204" pitchFamily="66" charset="0"/>
              </a:rPr>
              <a:t>02 </a:t>
            </a:r>
            <a:br>
              <a:rPr lang="en" dirty="0">
                <a:solidFill>
                  <a:srgbClr val="F20062"/>
                </a:solidFill>
                <a:latin typeface="Comic Sans MS" panose="030F0702030302020204" pitchFamily="66" charset="0"/>
              </a:rPr>
            </a:br>
            <a:r>
              <a:rPr lang="en" dirty="0">
                <a:solidFill>
                  <a:srgbClr val="F20062"/>
                </a:solidFill>
                <a:latin typeface="Comic Sans MS" panose="030F0702030302020204" pitchFamily="66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92416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737F201-CA0F-4571-843E-7D0BF014AF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538" y="721677"/>
            <a:ext cx="11302925" cy="56154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ECF1CAB3-C4BF-4161-A549-5C1F639B3D37}"/>
              </a:ext>
            </a:extLst>
          </p:cNvPr>
          <p:cNvSpPr/>
          <p:nvPr/>
        </p:nvSpPr>
        <p:spPr>
          <a:xfrm>
            <a:off x="3098800" y="2367280"/>
            <a:ext cx="1097280" cy="56896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6A1CE2F-114F-4907-A86C-4161DD45EABF}"/>
              </a:ext>
            </a:extLst>
          </p:cNvPr>
          <p:cNvSpPr/>
          <p:nvPr/>
        </p:nvSpPr>
        <p:spPr>
          <a:xfrm>
            <a:off x="6095997" y="2783840"/>
            <a:ext cx="1351284" cy="56896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D361203-E606-4608-989B-886522B94FD6}"/>
              </a:ext>
            </a:extLst>
          </p:cNvPr>
          <p:cNvSpPr/>
          <p:nvPr/>
        </p:nvSpPr>
        <p:spPr>
          <a:xfrm>
            <a:off x="3048000" y="3281680"/>
            <a:ext cx="731520" cy="5080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CDEA194-1C44-4D1A-9CFF-3F494713CCBB}"/>
              </a:ext>
            </a:extLst>
          </p:cNvPr>
          <p:cNvSpPr/>
          <p:nvPr/>
        </p:nvSpPr>
        <p:spPr>
          <a:xfrm>
            <a:off x="3403600" y="3718876"/>
            <a:ext cx="1097280" cy="56896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FFD4773-FD51-483E-9E91-FCFB28B08CF4}"/>
              </a:ext>
            </a:extLst>
          </p:cNvPr>
          <p:cNvSpPr/>
          <p:nvPr/>
        </p:nvSpPr>
        <p:spPr>
          <a:xfrm>
            <a:off x="3698240" y="4226876"/>
            <a:ext cx="1270000" cy="56896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8CE5E0A-5D0C-4ABC-BE67-3985DFE9A341}"/>
              </a:ext>
            </a:extLst>
          </p:cNvPr>
          <p:cNvSpPr/>
          <p:nvPr/>
        </p:nvSpPr>
        <p:spPr>
          <a:xfrm>
            <a:off x="3342641" y="4725032"/>
            <a:ext cx="731520" cy="56896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64E488B-3C7A-4D49-AA99-B3D06CF15C86}"/>
              </a:ext>
            </a:extLst>
          </p:cNvPr>
          <p:cNvSpPr/>
          <p:nvPr/>
        </p:nvSpPr>
        <p:spPr>
          <a:xfrm>
            <a:off x="4196080" y="5172072"/>
            <a:ext cx="1097280" cy="56896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1D68E61-A4FF-4428-86F6-551BE4150D39}"/>
              </a:ext>
            </a:extLst>
          </p:cNvPr>
          <p:cNvSpPr/>
          <p:nvPr/>
        </p:nvSpPr>
        <p:spPr>
          <a:xfrm>
            <a:off x="5476239" y="5659120"/>
            <a:ext cx="1198882" cy="56896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CFE84BE-7896-4DBD-B434-19226E9289CB}"/>
              </a:ext>
            </a:extLst>
          </p:cNvPr>
          <p:cNvSpPr/>
          <p:nvPr/>
        </p:nvSpPr>
        <p:spPr>
          <a:xfrm>
            <a:off x="5943600" y="879156"/>
            <a:ext cx="4500880" cy="568960"/>
          </a:xfrm>
          <a:prstGeom prst="rect">
            <a:avLst/>
          </a:prstGeom>
          <a:solidFill>
            <a:srgbClr val="C9E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9" name="track 1.6">
            <a:hlinkClick r:id="" action="ppaction://media"/>
            <a:extLst>
              <a:ext uri="{FF2B5EF4-FFF2-40B4-BE49-F238E27FC236}">
                <a16:creationId xmlns:a16="http://schemas.microsoft.com/office/drawing/2014/main" id="{F50D6099-445E-4932-9C6F-4FCCD1B12524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75680" y="879156"/>
            <a:ext cx="925849" cy="925849"/>
          </a:xfrm>
        </p:spPr>
      </p:pic>
    </p:spTree>
    <p:extLst>
      <p:ext uri="{BB962C8B-B14F-4D97-AF65-F5344CB8AC3E}">
        <p14:creationId xmlns:p14="http://schemas.microsoft.com/office/powerpoint/2010/main" val="262710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AF165DD-8F4B-4251-816F-01AB49E2B8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18"/>
          <a:stretch/>
        </p:blipFill>
        <p:spPr>
          <a:xfrm>
            <a:off x="724383" y="464820"/>
            <a:ext cx="10756900" cy="5928359"/>
          </a:xfr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F976F96-C3BF-497F-949E-AA47B68A3995}"/>
              </a:ext>
            </a:extLst>
          </p:cNvPr>
          <p:cNvSpPr/>
          <p:nvPr/>
        </p:nvSpPr>
        <p:spPr>
          <a:xfrm>
            <a:off x="297531" y="1430500"/>
            <a:ext cx="7529333" cy="55198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She is a </a:t>
            </a:r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happy</a:t>
            </a:r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 </a:t>
            </a:r>
            <a:r>
              <a:rPr lang="en-SG" sz="4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girl</a:t>
            </a:r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C979FFF-1BA3-4B4C-A160-152365B7EB8A}"/>
              </a:ext>
            </a:extLst>
          </p:cNvPr>
          <p:cNvCxnSpPr/>
          <p:nvPr/>
        </p:nvCxnSpPr>
        <p:spPr>
          <a:xfrm>
            <a:off x="5961731" y="2117106"/>
            <a:ext cx="0" cy="109560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B855541-6BC8-40DA-998D-F3C84624E270}"/>
              </a:ext>
            </a:extLst>
          </p:cNvPr>
          <p:cNvCxnSpPr/>
          <p:nvPr/>
        </p:nvCxnSpPr>
        <p:spPr>
          <a:xfrm>
            <a:off x="4062197" y="2154224"/>
            <a:ext cx="0" cy="109560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A88691B-5FE3-4B89-8CD7-DE280F5A1627}"/>
              </a:ext>
            </a:extLst>
          </p:cNvPr>
          <p:cNvSpPr/>
          <p:nvPr/>
        </p:nvSpPr>
        <p:spPr>
          <a:xfrm>
            <a:off x="2357120" y="2976879"/>
            <a:ext cx="2919543" cy="920473"/>
          </a:xfrm>
          <a:prstGeom prst="roundRect">
            <a:avLst>
              <a:gd name="adj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adjective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D79FDDB-5456-47B4-BD30-EEBC5556CC35}"/>
              </a:ext>
            </a:extLst>
          </p:cNvPr>
          <p:cNvSpPr/>
          <p:nvPr/>
        </p:nvSpPr>
        <p:spPr>
          <a:xfrm>
            <a:off x="5166365" y="2926837"/>
            <a:ext cx="1864513" cy="93865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noun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0C4F3F6-D199-468D-9685-5E016ABD782F}"/>
              </a:ext>
            </a:extLst>
          </p:cNvPr>
          <p:cNvSpPr/>
          <p:nvPr/>
        </p:nvSpPr>
        <p:spPr>
          <a:xfrm>
            <a:off x="4338518" y="2952237"/>
            <a:ext cx="1864513" cy="93865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94F35EC2-8646-4726-BCD2-1625BCEEE95A}"/>
              </a:ext>
            </a:extLst>
          </p:cNvPr>
          <p:cNvSpPr/>
          <p:nvPr/>
        </p:nvSpPr>
        <p:spPr>
          <a:xfrm>
            <a:off x="1079688" y="5034688"/>
            <a:ext cx="9764085" cy="63191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The </a:t>
            </a:r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adjective</a:t>
            </a:r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comes </a:t>
            </a:r>
            <a:r>
              <a:rPr lang="en-SG" sz="4000" u="sng" dirty="0">
                <a:solidFill>
                  <a:schemeClr val="tx1"/>
                </a:solidFill>
                <a:latin typeface="Comic Sans MS" panose="030F0702030302020204" pitchFamily="66" charset="0"/>
              </a:rPr>
              <a:t>before</a:t>
            </a:r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the </a:t>
            </a:r>
            <a:r>
              <a:rPr lang="en-SG" sz="4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noun</a:t>
            </a:r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endParaRPr lang="en-SG" sz="4000" dirty="0">
              <a:solidFill>
                <a:srgbClr val="FF66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 descr="Trẻ Em, Con Gái, Hoạt Hình, Tuổi Thơ">
            <a:extLst>
              <a:ext uri="{FF2B5EF4-FFF2-40B4-BE49-F238E27FC236}">
                <a16:creationId xmlns:a16="http://schemas.microsoft.com/office/drawing/2014/main" id="{9D62477B-CFDB-4312-8C35-30B279E48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725" y="1003369"/>
            <a:ext cx="2399789" cy="383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20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AF165DD-8F4B-4251-816F-01AB49E2B8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18"/>
          <a:stretch/>
        </p:blipFill>
        <p:spPr>
          <a:xfrm>
            <a:off x="717549" y="750143"/>
            <a:ext cx="10756900" cy="5928359"/>
          </a:xfr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4B1DCBC-388A-4542-BC9D-2B17240D92C3}"/>
              </a:ext>
            </a:extLst>
          </p:cNvPr>
          <p:cNvCxnSpPr/>
          <p:nvPr/>
        </p:nvCxnSpPr>
        <p:spPr>
          <a:xfrm>
            <a:off x="5341091" y="2334406"/>
            <a:ext cx="0" cy="109560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A9A3AF3-3E2F-4F07-A4D2-86AE718BAEF2}"/>
              </a:ext>
            </a:extLst>
          </p:cNvPr>
          <p:cNvCxnSpPr/>
          <p:nvPr/>
        </p:nvCxnSpPr>
        <p:spPr>
          <a:xfrm>
            <a:off x="3279860" y="2372505"/>
            <a:ext cx="0" cy="109560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947E632-6CA3-47DF-90C2-8FF9126472E5}"/>
              </a:ext>
            </a:extLst>
          </p:cNvPr>
          <p:cNvSpPr/>
          <p:nvPr/>
        </p:nvSpPr>
        <p:spPr>
          <a:xfrm>
            <a:off x="1753190" y="3201177"/>
            <a:ext cx="2902833" cy="95157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verb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E1C8A4F-9936-4559-BEC6-38508EF88D55}"/>
              </a:ext>
            </a:extLst>
          </p:cNvPr>
          <p:cNvSpPr/>
          <p:nvPr/>
        </p:nvSpPr>
        <p:spPr>
          <a:xfrm>
            <a:off x="4545725" y="3182237"/>
            <a:ext cx="2097175" cy="93865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FF6600"/>
                </a:solidFill>
                <a:latin typeface="Comic Sans MS" panose="030F0702030302020204" pitchFamily="66" charset="0"/>
              </a:rPr>
              <a:t>adverb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413EAC6-54D8-410B-8FD1-ABF6CAF3BF72}"/>
              </a:ext>
            </a:extLst>
          </p:cNvPr>
          <p:cNvSpPr/>
          <p:nvPr/>
        </p:nvSpPr>
        <p:spPr>
          <a:xfrm>
            <a:off x="3393758" y="3207637"/>
            <a:ext cx="1864513" cy="93865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46B2869-AB65-4716-97BF-48B7233566C7}"/>
              </a:ext>
            </a:extLst>
          </p:cNvPr>
          <p:cNvSpPr/>
          <p:nvPr/>
        </p:nvSpPr>
        <p:spPr>
          <a:xfrm>
            <a:off x="240394" y="1590170"/>
            <a:ext cx="7529333" cy="551988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The cat </a:t>
            </a:r>
            <a:r>
              <a:rPr lang="en-SG" sz="4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dances</a:t>
            </a:r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SG" sz="4000" dirty="0">
                <a:solidFill>
                  <a:srgbClr val="FF6600"/>
                </a:solidFill>
                <a:latin typeface="Comic Sans MS" panose="030F0702030302020204" pitchFamily="66" charset="0"/>
              </a:rPr>
              <a:t>happily</a:t>
            </a:r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028" name="Picture 4" descr="Mèo, Cún Yêu, Thú Cưng, Hoạt Hình">
            <a:extLst>
              <a:ext uri="{FF2B5EF4-FFF2-40B4-BE49-F238E27FC236}">
                <a16:creationId xmlns:a16="http://schemas.microsoft.com/office/drawing/2014/main" id="{624B8945-703B-4845-9BE3-C46469D2F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881" y="1473568"/>
            <a:ext cx="3214974" cy="289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A1E631D-A5CA-4505-B2F9-5DF82568C883}"/>
              </a:ext>
            </a:extLst>
          </p:cNvPr>
          <p:cNvSpPr/>
          <p:nvPr/>
        </p:nvSpPr>
        <p:spPr>
          <a:xfrm>
            <a:off x="1079688" y="5034688"/>
            <a:ext cx="9764085" cy="63191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The </a:t>
            </a:r>
            <a:r>
              <a:rPr lang="en-SG" sz="4000" dirty="0">
                <a:solidFill>
                  <a:srgbClr val="FF3300"/>
                </a:solidFill>
                <a:latin typeface="Comic Sans MS" panose="030F0702030302020204" pitchFamily="66" charset="0"/>
              </a:rPr>
              <a:t>adverb</a:t>
            </a:r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comes </a:t>
            </a:r>
            <a:r>
              <a:rPr lang="en-SG" sz="4000" u="sng" dirty="0">
                <a:solidFill>
                  <a:schemeClr val="tx1"/>
                </a:solidFill>
                <a:latin typeface="Comic Sans MS" panose="030F0702030302020204" pitchFamily="66" charset="0"/>
              </a:rPr>
              <a:t>after</a:t>
            </a:r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the </a:t>
            </a:r>
            <a:r>
              <a:rPr lang="en-SG" sz="4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verb</a:t>
            </a:r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endParaRPr lang="en-SG" sz="4000" dirty="0">
              <a:solidFill>
                <a:srgbClr val="FF66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39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5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481B008-DD66-48A0-9B40-588031C3B4D4}"/>
              </a:ext>
            </a:extLst>
          </p:cNvPr>
          <p:cNvSpPr/>
          <p:nvPr/>
        </p:nvSpPr>
        <p:spPr>
          <a:xfrm>
            <a:off x="468608" y="2215731"/>
            <a:ext cx="11454999" cy="2584989"/>
          </a:xfrm>
          <a:prstGeom prst="rect">
            <a:avLst/>
          </a:prstGeom>
          <a:solidFill>
            <a:srgbClr val="F09D5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E35F8-B276-4C3E-927A-9372D5862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211" y="2375483"/>
            <a:ext cx="11113792" cy="22964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D8DC45-3570-477A-863C-695657CD01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3" b="70155"/>
          <a:stretch/>
        </p:blipFill>
        <p:spPr>
          <a:xfrm rot="2731250">
            <a:off x="-101092" y="3578759"/>
            <a:ext cx="2143760" cy="12383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8563E4B-FE8B-4AC5-9369-260832B6F7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3" b="70155"/>
          <a:stretch/>
        </p:blipFill>
        <p:spPr>
          <a:xfrm rot="2731250">
            <a:off x="10349547" y="1683671"/>
            <a:ext cx="2143760" cy="1238346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76E62E0-1EF5-4393-A642-0431D8B6AFC9}"/>
              </a:ext>
            </a:extLst>
          </p:cNvPr>
          <p:cNvSpPr/>
          <p:nvPr/>
        </p:nvSpPr>
        <p:spPr>
          <a:xfrm>
            <a:off x="2419490" y="1070536"/>
            <a:ext cx="7529333" cy="63191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Complete the box below</a:t>
            </a:r>
          </a:p>
        </p:txBody>
      </p:sp>
      <p:pic>
        <p:nvPicPr>
          <p:cNvPr id="2054" name="Picture 6" descr="Tux, Thiên Nhiên, Thú Vật, Chim, Sách">
            <a:extLst>
              <a:ext uri="{FF2B5EF4-FFF2-40B4-BE49-F238E27FC236}">
                <a16:creationId xmlns:a16="http://schemas.microsoft.com/office/drawing/2014/main" id="{168BE9BD-FA8C-4D61-9C6B-FBCB3CDF5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9044" y="4465707"/>
            <a:ext cx="2187402" cy="223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Tux, Thiên Nhiên, Thú Vật, Chim, Sách">
            <a:extLst>
              <a:ext uri="{FF2B5EF4-FFF2-40B4-BE49-F238E27FC236}">
                <a16:creationId xmlns:a16="http://schemas.microsoft.com/office/drawing/2014/main" id="{4BBAE2AC-480C-4950-A571-9A40D6041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18234" y="5211673"/>
            <a:ext cx="1460171" cy="149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DF9C9A7-2D90-449D-891E-FA0BAD23C93B}"/>
              </a:ext>
            </a:extLst>
          </p:cNvPr>
          <p:cNvSpPr/>
          <p:nvPr/>
        </p:nvSpPr>
        <p:spPr>
          <a:xfrm>
            <a:off x="5577840" y="3545841"/>
            <a:ext cx="1691431" cy="964948"/>
          </a:xfrm>
          <a:prstGeom prst="roundRect">
            <a:avLst>
              <a:gd name="adj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slowly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E2311FE-5E50-44E9-B9AF-8A3948876479}"/>
              </a:ext>
            </a:extLst>
          </p:cNvPr>
          <p:cNvSpPr/>
          <p:nvPr/>
        </p:nvSpPr>
        <p:spPr>
          <a:xfrm>
            <a:off x="7090171" y="3712315"/>
            <a:ext cx="1796685" cy="660149"/>
          </a:xfrm>
          <a:prstGeom prst="roundRect">
            <a:avLst>
              <a:gd name="adj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happily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1155A22-C34D-482D-8478-C083CE700190}"/>
              </a:ext>
            </a:extLst>
          </p:cNvPr>
          <p:cNvSpPr/>
          <p:nvPr/>
        </p:nvSpPr>
        <p:spPr>
          <a:xfrm>
            <a:off x="8549570" y="3548882"/>
            <a:ext cx="2006391" cy="964948"/>
          </a:xfrm>
          <a:prstGeom prst="roundRect">
            <a:avLst>
              <a:gd name="adj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loudly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0E32989-1D6E-4D5E-A6FB-DE6815EBFD18}"/>
              </a:ext>
            </a:extLst>
          </p:cNvPr>
          <p:cNvSpPr/>
          <p:nvPr/>
        </p:nvSpPr>
        <p:spPr>
          <a:xfrm>
            <a:off x="10002518" y="3525851"/>
            <a:ext cx="2006391" cy="964948"/>
          </a:xfrm>
          <a:prstGeom prst="roundRect">
            <a:avLst>
              <a:gd name="adj" fmla="val 16667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quickly</a:t>
            </a:r>
          </a:p>
        </p:txBody>
      </p:sp>
    </p:spTree>
    <p:extLst>
      <p:ext uri="{BB962C8B-B14F-4D97-AF65-F5344CB8AC3E}">
        <p14:creationId xmlns:p14="http://schemas.microsoft.com/office/powerpoint/2010/main" val="368468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0" grpId="0"/>
      <p:bldP spid="31" grpId="0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A796285-3D00-47FB-A456-B748AE807E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0042" y="3657600"/>
            <a:ext cx="9127958" cy="1600200"/>
          </a:xfrm>
        </p:spPr>
        <p:txBody>
          <a:bodyPr/>
          <a:lstStyle/>
          <a:p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01CFCC-BCB9-4B34-A78C-C7921AB3C0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38" b="90000" l="10000" r="96563">
                        <a14:foregroundMark x1="51875" y1="3438" x2="51875" y2="3438"/>
                        <a14:foregroundMark x1="91875" y1="25938" x2="91875" y2="25938"/>
                        <a14:foregroundMark x1="96563" y1="30781" x2="96563" y2="3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03" y="255871"/>
            <a:ext cx="9448800" cy="609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AE5254-2448-490F-BCE4-519138A92C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5663" y="919606"/>
            <a:ext cx="9127958" cy="2307480"/>
          </a:xfrm>
        </p:spPr>
        <p:txBody>
          <a:bodyPr/>
          <a:lstStyle/>
          <a:p>
            <a:r>
              <a:rPr lang="en" dirty="0">
                <a:solidFill>
                  <a:srgbClr val="F20062"/>
                </a:solidFill>
                <a:latin typeface="Comic Sans MS" panose="030F0702030302020204" pitchFamily="66" charset="0"/>
              </a:rPr>
              <a:t>03</a:t>
            </a:r>
            <a:br>
              <a:rPr lang="en" dirty="0">
                <a:solidFill>
                  <a:srgbClr val="F20062"/>
                </a:solidFill>
                <a:latin typeface="Comic Sans MS" panose="030F0702030302020204" pitchFamily="66" charset="0"/>
              </a:rPr>
            </a:br>
            <a:r>
              <a:rPr lang="en" dirty="0">
                <a:solidFill>
                  <a:srgbClr val="F20062"/>
                </a:solidFill>
                <a:latin typeface="Comic Sans MS" panose="030F0702030302020204" pitchFamily="66" charset="0"/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1301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057F8A6-023C-46E6-9AB1-422EE39BFA34}"/>
              </a:ext>
            </a:extLst>
          </p:cNvPr>
          <p:cNvSpPr/>
          <p:nvPr/>
        </p:nvSpPr>
        <p:spPr>
          <a:xfrm>
            <a:off x="2829513" y="1792971"/>
            <a:ext cx="6714212" cy="456501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75AED4-017F-421C-8F09-5DA274F127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0827" y="375020"/>
            <a:ext cx="5058481" cy="752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Pengidap diabetes perlu rutin lakukan aktivitas fisik.">
            <a:extLst>
              <a:ext uri="{FF2B5EF4-FFF2-40B4-BE49-F238E27FC236}">
                <a16:creationId xmlns:a16="http://schemas.microsoft.com/office/drawing/2014/main" id="{8106A7CB-396F-4116-9336-9CFF80FA6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879" y="2125692"/>
            <a:ext cx="5999480" cy="3223233"/>
          </a:xfrm>
          <a:prstGeom prst="rect">
            <a:avLst/>
          </a:prstGeom>
          <a:solidFill>
            <a:schemeClr val="bg1"/>
          </a:solidFill>
          <a:ln w="38100" cap="rnd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1E29FE-F90D-4E9B-8572-6C32278F42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3183" y="5479416"/>
            <a:ext cx="4220164" cy="657317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922805D-9136-4E96-A7DD-4777BB3B8A7B}"/>
              </a:ext>
            </a:extLst>
          </p:cNvPr>
          <p:cNvSpPr/>
          <p:nvPr/>
        </p:nvSpPr>
        <p:spPr>
          <a:xfrm>
            <a:off x="3098800" y="3714333"/>
            <a:ext cx="1636137" cy="58567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Minh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A46BA12-3456-42CE-A95C-AC022330D3CA}"/>
              </a:ext>
            </a:extLst>
          </p:cNvPr>
          <p:cNvSpPr/>
          <p:nvPr/>
        </p:nvSpPr>
        <p:spPr>
          <a:xfrm>
            <a:off x="7330015" y="3802714"/>
            <a:ext cx="1320199" cy="58567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Nam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E343DA49-4AFA-46A5-92AB-8FA9C48C7912}"/>
              </a:ext>
            </a:extLst>
          </p:cNvPr>
          <p:cNvSpPr/>
          <p:nvPr/>
        </p:nvSpPr>
        <p:spPr>
          <a:xfrm>
            <a:off x="231872" y="1616394"/>
            <a:ext cx="4852178" cy="821422"/>
          </a:xfrm>
          <a:prstGeom prst="wedgeRoundRectCallout">
            <a:avLst>
              <a:gd name="adj1" fmla="val -39042"/>
              <a:gd name="adj2" fmla="val 8046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Who can run quickly?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B5C1EBD9-E9DC-4B79-AF28-FDC1AC55DEE3}"/>
              </a:ext>
            </a:extLst>
          </p:cNvPr>
          <p:cNvSpPr/>
          <p:nvPr/>
        </p:nvSpPr>
        <p:spPr>
          <a:xfrm>
            <a:off x="7261468" y="4704080"/>
            <a:ext cx="4732237" cy="729616"/>
          </a:xfrm>
          <a:prstGeom prst="wedgeRoundRectCallout">
            <a:avLst>
              <a:gd name="adj1" fmla="val 36961"/>
              <a:gd name="adj2" fmla="val 89276"/>
              <a:gd name="adj3" fmla="val 16667"/>
            </a:avLst>
          </a:prstGeom>
          <a:solidFill>
            <a:srgbClr val="FBE0C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Nam can run quickly.</a:t>
            </a:r>
          </a:p>
        </p:txBody>
      </p:sp>
    </p:spTree>
    <p:extLst>
      <p:ext uri="{BB962C8B-B14F-4D97-AF65-F5344CB8AC3E}">
        <p14:creationId xmlns:p14="http://schemas.microsoft.com/office/powerpoint/2010/main" val="2348956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057F8A6-023C-46E6-9AB1-422EE39BFA34}"/>
              </a:ext>
            </a:extLst>
          </p:cNvPr>
          <p:cNvSpPr/>
          <p:nvPr/>
        </p:nvSpPr>
        <p:spPr>
          <a:xfrm>
            <a:off x="2826800" y="1690688"/>
            <a:ext cx="6226532" cy="456501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CB2168-1C8F-4064-BBBB-DA9647778B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555" y="2026454"/>
            <a:ext cx="5541021" cy="332526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75AED4-017F-421C-8F09-5DA274F127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0827" y="375020"/>
            <a:ext cx="5058481" cy="752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B5C1EBD9-E9DC-4B79-AF28-FDC1AC55DEE3}"/>
              </a:ext>
            </a:extLst>
          </p:cNvPr>
          <p:cNvSpPr/>
          <p:nvPr/>
        </p:nvSpPr>
        <p:spPr>
          <a:xfrm>
            <a:off x="7261468" y="4704080"/>
            <a:ext cx="4732237" cy="729616"/>
          </a:xfrm>
          <a:prstGeom prst="wedgeRoundRectCallout">
            <a:avLst>
              <a:gd name="adj1" fmla="val 36961"/>
              <a:gd name="adj2" fmla="val 89276"/>
              <a:gd name="adj3" fmla="val 16667"/>
            </a:avLst>
          </a:prstGeom>
          <a:solidFill>
            <a:srgbClr val="FBE0C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Mia can sing loudly.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E343DA49-4AFA-46A5-92AB-8FA9C48C7912}"/>
              </a:ext>
            </a:extLst>
          </p:cNvPr>
          <p:cNvSpPr/>
          <p:nvPr/>
        </p:nvSpPr>
        <p:spPr>
          <a:xfrm>
            <a:off x="231872" y="1616394"/>
            <a:ext cx="4852178" cy="821422"/>
          </a:xfrm>
          <a:prstGeom prst="wedgeRoundRectCallout">
            <a:avLst>
              <a:gd name="adj1" fmla="val -39042"/>
              <a:gd name="adj2" fmla="val 8046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Who can sing loudly?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3A41A38-147E-48D7-A14C-C48C6DFABC98}"/>
              </a:ext>
            </a:extLst>
          </p:cNvPr>
          <p:cNvSpPr/>
          <p:nvPr/>
        </p:nvSpPr>
        <p:spPr>
          <a:xfrm>
            <a:off x="3710199" y="4030328"/>
            <a:ext cx="1128139" cy="58567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Mia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C486893-A08C-4221-9165-E8871320E7F5}"/>
              </a:ext>
            </a:extLst>
          </p:cNvPr>
          <p:cNvSpPr/>
          <p:nvPr/>
        </p:nvSpPr>
        <p:spPr>
          <a:xfrm>
            <a:off x="7495921" y="3707345"/>
            <a:ext cx="1557410" cy="58567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Mary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6C15AA-75E4-4CD6-A1D0-FD77AA0055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6169" y="5514291"/>
            <a:ext cx="4267796" cy="60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07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057F8A6-023C-46E6-9AB1-422EE39BFA34}"/>
              </a:ext>
            </a:extLst>
          </p:cNvPr>
          <p:cNvSpPr/>
          <p:nvPr/>
        </p:nvSpPr>
        <p:spPr>
          <a:xfrm>
            <a:off x="2529840" y="1616394"/>
            <a:ext cx="6499345" cy="465645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C174C0-CDBD-412C-A06A-53676728C99F}"/>
              </a:ext>
            </a:extLst>
          </p:cNvPr>
          <p:cNvSpPr/>
          <p:nvPr/>
        </p:nvSpPr>
        <p:spPr>
          <a:xfrm>
            <a:off x="2819400" y="1996440"/>
            <a:ext cx="5903088" cy="350422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75AED4-017F-421C-8F09-5DA274F127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0827" y="375020"/>
            <a:ext cx="5058481" cy="752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6" name="Picture 6" descr="Ai Được Tạo Ra, Chim Cánh Cụt, Nam Cực">
            <a:extLst>
              <a:ext uri="{FF2B5EF4-FFF2-40B4-BE49-F238E27FC236}">
                <a16:creationId xmlns:a16="http://schemas.microsoft.com/office/drawing/2014/main" id="{E4DAAFF3-9E1F-470E-9064-1FFBF02DDD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757" b="91084" l="19908" r="43159">
                        <a14:backgroundMark x1="21797" y1="40766" x2="21797" y2="40766"/>
                        <a14:backgroundMark x1="25391" y1="39672" x2="25391" y2="39672"/>
                        <a14:backgroundMark x1="25391" y1="39672" x2="25391" y2="39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02" t="10842" r="53934"/>
          <a:stretch/>
        </p:blipFill>
        <p:spPr bwMode="auto">
          <a:xfrm flipH="1">
            <a:off x="6580412" y="2285439"/>
            <a:ext cx="2096356" cy="367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B5C1EBD9-E9DC-4B79-AF28-FDC1AC55DEE3}"/>
              </a:ext>
            </a:extLst>
          </p:cNvPr>
          <p:cNvSpPr/>
          <p:nvPr/>
        </p:nvSpPr>
        <p:spPr>
          <a:xfrm>
            <a:off x="7261468" y="4704080"/>
            <a:ext cx="4732237" cy="729616"/>
          </a:xfrm>
          <a:prstGeom prst="wedgeRoundRectCallout">
            <a:avLst>
              <a:gd name="adj1" fmla="val 36961"/>
              <a:gd name="adj2" fmla="val 89276"/>
              <a:gd name="adj3" fmla="val 16667"/>
            </a:avLst>
          </a:prstGeom>
          <a:solidFill>
            <a:srgbClr val="FBE0C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Parrots can fly well.</a:t>
            </a:r>
          </a:p>
        </p:txBody>
      </p:sp>
      <p:pic>
        <p:nvPicPr>
          <p:cNvPr id="5128" name="Picture 8" descr="Con Vẹt, Vẹt Đuôi Dài, Chim">
            <a:extLst>
              <a:ext uri="{FF2B5EF4-FFF2-40B4-BE49-F238E27FC236}">
                <a16:creationId xmlns:a16="http://schemas.microsoft.com/office/drawing/2014/main" id="{327C8AE4-80CB-46B1-B316-EAE0D30AF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732" y="2370696"/>
            <a:ext cx="3662680" cy="233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E343DA49-4AFA-46A5-92AB-8FA9C48C7912}"/>
              </a:ext>
            </a:extLst>
          </p:cNvPr>
          <p:cNvSpPr/>
          <p:nvPr/>
        </p:nvSpPr>
        <p:spPr>
          <a:xfrm>
            <a:off x="249611" y="1357337"/>
            <a:ext cx="5953070" cy="821422"/>
          </a:xfrm>
          <a:prstGeom prst="wedgeRoundRectCallout">
            <a:avLst>
              <a:gd name="adj1" fmla="val -39042"/>
              <a:gd name="adj2" fmla="val 8046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Which animal can fly well?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E9C821-2B79-4EDD-864A-E6F571CEEC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1094" y="5649145"/>
            <a:ext cx="5487166" cy="60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52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7" name="Google Shape;6887;p51"/>
          <p:cNvSpPr/>
          <p:nvPr/>
        </p:nvSpPr>
        <p:spPr>
          <a:xfrm>
            <a:off x="3579356" y="150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78" name="Google Shape;7078;p51"/>
          <p:cNvSpPr/>
          <p:nvPr/>
        </p:nvSpPr>
        <p:spPr>
          <a:xfrm>
            <a:off x="4892163" y="4281538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79" name="Google Shape;7079;p51"/>
          <p:cNvSpPr/>
          <p:nvPr/>
        </p:nvSpPr>
        <p:spPr>
          <a:xfrm>
            <a:off x="1698335" y="42635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4FBFBF-D7ED-0163-1623-D0372476F03A}"/>
              </a:ext>
            </a:extLst>
          </p:cNvPr>
          <p:cNvSpPr txBox="1"/>
          <p:nvPr/>
        </p:nvSpPr>
        <p:spPr>
          <a:xfrm>
            <a:off x="836758" y="973464"/>
            <a:ext cx="9541394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 w="12700">
                  <a:solidFill>
                    <a:srgbClr val="FF6997"/>
                  </a:solidFill>
                  <a:prstDash val="solid"/>
                </a:ln>
                <a:pattFill prst="ltDnDiag">
                  <a:fgClr>
                    <a:srgbClr val="FF6997">
                      <a:lumMod val="60000"/>
                      <a:lumOff val="40000"/>
                    </a:srgbClr>
                  </a:fgClr>
                  <a:bgClr>
                    <a:srgbClr val="FFFFFF"/>
                  </a:bgClr>
                </a:patt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Unit 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6997"/>
                </a:solidFill>
                <a:effectLst>
                  <a:outerShdw blurRad="12700" dist="38100" dir="2700000" algn="tl" rotWithShape="0">
                    <a:srgbClr val="FF6997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FAMILY AND FRIENDS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F6997"/>
              </a:solidFill>
              <a:effectLst>
                <a:outerShdw blurRad="12700" dist="38100" dir="2700000" algn="tl" rotWithShape="0">
                  <a:srgbClr val="FF6997">
                    <a:lumMod val="60000"/>
                    <a:lumOff val="40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8" name="Google Shape;8552;p56">
            <a:extLst>
              <a:ext uri="{FF2B5EF4-FFF2-40B4-BE49-F238E27FC236}">
                <a16:creationId xmlns:a16="http://schemas.microsoft.com/office/drawing/2014/main" id="{88D97CA9-EE45-A120-8629-555540D36A21}"/>
              </a:ext>
            </a:extLst>
          </p:cNvPr>
          <p:cNvSpPr/>
          <p:nvPr/>
        </p:nvSpPr>
        <p:spPr>
          <a:xfrm rot="10800000" flipH="1">
            <a:off x="2604273" y="3351085"/>
            <a:ext cx="5380162" cy="80557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F93A07-8A63-38FF-BDBD-EEA1A033B5D7}"/>
              </a:ext>
            </a:extLst>
          </p:cNvPr>
          <p:cNvSpPr txBox="1"/>
          <p:nvPr/>
        </p:nvSpPr>
        <p:spPr>
          <a:xfrm>
            <a:off x="2801596" y="3450957"/>
            <a:ext cx="5017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Lesson </a:t>
            </a:r>
            <a:r>
              <a:rPr lang="en-SG" sz="3600" dirty="0">
                <a:solidFill>
                  <a:srgbClr val="191919"/>
                </a:solidFill>
                <a:latin typeface="Comic Sans MS" panose="030F0702030302020204" pitchFamily="66" charset="0"/>
              </a:rPr>
              <a:t>2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–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Part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4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5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266F07-7F03-3E6D-89AF-430E4411D6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421">
            <a:off x="7983789" y="2903620"/>
            <a:ext cx="3917237" cy="39172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D3595D-A6AD-45B3-81D0-1B4E18B4C7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057F8A6-023C-46E6-9AB1-422EE39BFA34}"/>
              </a:ext>
            </a:extLst>
          </p:cNvPr>
          <p:cNvSpPr/>
          <p:nvPr/>
        </p:nvSpPr>
        <p:spPr>
          <a:xfrm>
            <a:off x="2529840" y="1616394"/>
            <a:ext cx="6499345" cy="465645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75AED4-017F-421C-8F09-5DA274F127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0827" y="375020"/>
            <a:ext cx="5058481" cy="752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EF6BC7-AAD1-4158-8A04-1FC64FD479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2" t="17871" r="15939" b="7809"/>
          <a:stretch/>
        </p:blipFill>
        <p:spPr>
          <a:xfrm>
            <a:off x="2876042" y="1935481"/>
            <a:ext cx="5782217" cy="349821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E343DA49-4AFA-46A5-92AB-8FA9C48C7912}"/>
              </a:ext>
            </a:extLst>
          </p:cNvPr>
          <p:cNvSpPr/>
          <p:nvPr/>
        </p:nvSpPr>
        <p:spPr>
          <a:xfrm>
            <a:off x="249610" y="1357337"/>
            <a:ext cx="7011858" cy="821422"/>
          </a:xfrm>
          <a:prstGeom prst="wedgeRoundRectCallout">
            <a:avLst>
              <a:gd name="adj1" fmla="val -39042"/>
              <a:gd name="adj2" fmla="val 8046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Who can build things carefully?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B5C1EBD9-E9DC-4B79-AF28-FDC1AC55DEE3}"/>
              </a:ext>
            </a:extLst>
          </p:cNvPr>
          <p:cNvSpPr/>
          <p:nvPr/>
        </p:nvSpPr>
        <p:spPr>
          <a:xfrm>
            <a:off x="7261468" y="4236481"/>
            <a:ext cx="4732237" cy="1005125"/>
          </a:xfrm>
          <a:prstGeom prst="wedgeRoundRectCallout">
            <a:avLst>
              <a:gd name="adj1" fmla="val 36961"/>
              <a:gd name="adj2" fmla="val 89276"/>
              <a:gd name="adj3" fmla="val 16667"/>
            </a:avLst>
          </a:prstGeom>
          <a:solidFill>
            <a:srgbClr val="FBE0C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Anna </a:t>
            </a:r>
            <a:r>
              <a:rPr lang="en-SG" sz="350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can build things carefully.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99C41B-B1C3-4718-96F4-55ECC0C02D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6522" y="5561623"/>
            <a:ext cx="5887272" cy="523948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7C8CF6B-728A-4A20-8075-70F9DA14D8BC}"/>
              </a:ext>
            </a:extLst>
          </p:cNvPr>
          <p:cNvSpPr/>
          <p:nvPr/>
        </p:nvSpPr>
        <p:spPr>
          <a:xfrm>
            <a:off x="2362200" y="3990483"/>
            <a:ext cx="1459101" cy="49007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Anna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92F5B38-AF7E-44C9-AF20-880C920AF51C}"/>
              </a:ext>
            </a:extLst>
          </p:cNvPr>
          <p:cNvSpPr/>
          <p:nvPr/>
        </p:nvSpPr>
        <p:spPr>
          <a:xfrm>
            <a:off x="7146883" y="2732485"/>
            <a:ext cx="1679016" cy="45283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Peter</a:t>
            </a:r>
          </a:p>
        </p:txBody>
      </p:sp>
    </p:spTree>
    <p:extLst>
      <p:ext uri="{BB962C8B-B14F-4D97-AF65-F5344CB8AC3E}">
        <p14:creationId xmlns:p14="http://schemas.microsoft.com/office/powerpoint/2010/main" val="382698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057F8A6-023C-46E6-9AB1-422EE39BFA34}"/>
              </a:ext>
            </a:extLst>
          </p:cNvPr>
          <p:cNvSpPr/>
          <p:nvPr/>
        </p:nvSpPr>
        <p:spPr>
          <a:xfrm>
            <a:off x="2529840" y="1616394"/>
            <a:ext cx="6499345" cy="465645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499BF3-8E97-4601-96B5-337434F024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381" y="1874589"/>
            <a:ext cx="5484392" cy="359699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75AED4-017F-421C-8F09-5DA274F127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0827" y="375020"/>
            <a:ext cx="5058481" cy="752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E343DA49-4AFA-46A5-92AB-8FA9C48C7912}"/>
              </a:ext>
            </a:extLst>
          </p:cNvPr>
          <p:cNvSpPr/>
          <p:nvPr/>
        </p:nvSpPr>
        <p:spPr>
          <a:xfrm>
            <a:off x="249610" y="1357337"/>
            <a:ext cx="7011858" cy="821422"/>
          </a:xfrm>
          <a:prstGeom prst="wedgeRoundRectCallout">
            <a:avLst>
              <a:gd name="adj1" fmla="val -39042"/>
              <a:gd name="adj2" fmla="val 8046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Who can smile happily?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B5C1EBD9-E9DC-4B79-AF28-FDC1AC55DEE3}"/>
              </a:ext>
            </a:extLst>
          </p:cNvPr>
          <p:cNvSpPr/>
          <p:nvPr/>
        </p:nvSpPr>
        <p:spPr>
          <a:xfrm>
            <a:off x="6939420" y="4236481"/>
            <a:ext cx="5054286" cy="1005125"/>
          </a:xfrm>
          <a:prstGeom prst="wedgeRoundRectCallout">
            <a:avLst>
              <a:gd name="adj1" fmla="val 36961"/>
              <a:gd name="adj2" fmla="val 89276"/>
              <a:gd name="adj3" fmla="val 16667"/>
            </a:avLst>
          </a:prstGeom>
          <a:solidFill>
            <a:srgbClr val="FBE0CD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Tina can smile happily.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7C8CF6B-728A-4A20-8075-70F9DA14D8BC}"/>
              </a:ext>
            </a:extLst>
          </p:cNvPr>
          <p:cNvSpPr/>
          <p:nvPr/>
        </p:nvSpPr>
        <p:spPr>
          <a:xfrm>
            <a:off x="2362200" y="3990483"/>
            <a:ext cx="1459101" cy="49007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Tina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92F5B38-AF7E-44C9-AF20-880C920AF51C}"/>
              </a:ext>
            </a:extLst>
          </p:cNvPr>
          <p:cNvSpPr/>
          <p:nvPr/>
        </p:nvSpPr>
        <p:spPr>
          <a:xfrm>
            <a:off x="7960546" y="2439535"/>
            <a:ext cx="1679016" cy="50242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Shally</a:t>
            </a:r>
            <a:endParaRPr lang="en-SG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D4B518-41FB-4E73-B712-B041E8DEA3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0771" y="5515088"/>
            <a:ext cx="4877481" cy="67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8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A796285-3D00-47FB-A456-B748AE807E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0042" y="3657600"/>
            <a:ext cx="9127958" cy="1600200"/>
          </a:xfrm>
        </p:spPr>
        <p:txBody>
          <a:bodyPr/>
          <a:lstStyle/>
          <a:p>
            <a:endParaRPr lang="en-SG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01CFCC-BCB9-4B34-A78C-C7921AB3C0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38" b="90000" l="10000" r="96563">
                        <a14:foregroundMark x1="51875" y1="3438" x2="51875" y2="3438"/>
                        <a14:foregroundMark x1="91875" y1="25938" x2="91875" y2="25938"/>
                        <a14:foregroundMark x1="96563" y1="30781" x2="96563" y2="3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03" y="255871"/>
            <a:ext cx="9448800" cy="609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AE5254-2448-490F-BCE4-519138A92C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5663" y="919606"/>
            <a:ext cx="9127958" cy="2307480"/>
          </a:xfrm>
        </p:spPr>
        <p:txBody>
          <a:bodyPr/>
          <a:lstStyle/>
          <a:p>
            <a:r>
              <a:rPr lang="en" dirty="0">
                <a:solidFill>
                  <a:srgbClr val="F20062"/>
                </a:solidFill>
                <a:latin typeface="Comic Sans MS" panose="030F0702030302020204" pitchFamily="66" charset="0"/>
              </a:rPr>
              <a:t>04</a:t>
            </a:r>
            <a:br>
              <a:rPr lang="en" dirty="0">
                <a:solidFill>
                  <a:srgbClr val="F20062"/>
                </a:solidFill>
                <a:latin typeface="Comic Sans MS" panose="030F0702030302020204" pitchFamily="66" charset="0"/>
              </a:rPr>
            </a:br>
            <a:r>
              <a:rPr lang="en" dirty="0">
                <a:solidFill>
                  <a:srgbClr val="F20062"/>
                </a:solidFill>
                <a:latin typeface="Comic Sans MS" panose="030F0702030302020204" pitchFamily="66" charset="0"/>
              </a:rPr>
              <a:t>Production</a:t>
            </a:r>
          </a:p>
        </p:txBody>
      </p:sp>
    </p:spTree>
    <p:extLst>
      <p:ext uri="{BB962C8B-B14F-4D97-AF65-F5344CB8AC3E}">
        <p14:creationId xmlns:p14="http://schemas.microsoft.com/office/powerpoint/2010/main" val="355040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D0687C2-D397-44A2-BB44-1428819972F7}"/>
              </a:ext>
            </a:extLst>
          </p:cNvPr>
          <p:cNvSpPr/>
          <p:nvPr/>
        </p:nvSpPr>
        <p:spPr>
          <a:xfrm>
            <a:off x="766387" y="1817077"/>
            <a:ext cx="10858253" cy="4663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F4F765-8775-44BD-BACC-30DCB8053D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937" y="731462"/>
            <a:ext cx="11311003" cy="6844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BD19CC-027B-4CE2-9E40-8B431B8F24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301" y="1851887"/>
            <a:ext cx="10600339" cy="43383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9B855A-D683-4EA8-AB5B-50073F7AAD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77" t="30363" r="-3481" b="48695"/>
          <a:stretch/>
        </p:blipFill>
        <p:spPr>
          <a:xfrm rot="2396584">
            <a:off x="10172123" y="1755179"/>
            <a:ext cx="1991151" cy="10715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88DFDD-0628-4C56-8465-215BD6DE69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77" t="30363" r="-3481" b="48695"/>
          <a:stretch/>
        </p:blipFill>
        <p:spPr>
          <a:xfrm rot="2167732">
            <a:off x="-21461" y="5591225"/>
            <a:ext cx="2401730" cy="1093867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FE3405C7-BCD5-4D09-8431-0463B2CC52D3}"/>
              </a:ext>
            </a:extLst>
          </p:cNvPr>
          <p:cNvSpPr/>
          <p:nvPr/>
        </p:nvSpPr>
        <p:spPr>
          <a:xfrm>
            <a:off x="2872433" y="3199625"/>
            <a:ext cx="3642959" cy="821422"/>
          </a:xfrm>
          <a:prstGeom prst="wedgeRoundRectCallout">
            <a:avLst>
              <a:gd name="adj1" fmla="val -56613"/>
              <a:gd name="adj2" fmla="val 5078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I laugh </a:t>
            </a:r>
            <a:r>
              <a:rPr lang="en-SG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happily</a:t>
            </a:r>
            <a:r>
              <a:rPr lang="en-SG" sz="350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A2516F60-A9C2-49A7-9455-790D8FE19B39}"/>
              </a:ext>
            </a:extLst>
          </p:cNvPr>
          <p:cNvSpPr/>
          <p:nvPr/>
        </p:nvSpPr>
        <p:spPr>
          <a:xfrm>
            <a:off x="2857063" y="4284205"/>
            <a:ext cx="3642959" cy="821422"/>
          </a:xfrm>
          <a:prstGeom prst="wedgeRoundRectCallout">
            <a:avLst>
              <a:gd name="adj1" fmla="val -56891"/>
              <a:gd name="adj2" fmla="val 12438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I cook </a:t>
            </a:r>
            <a:r>
              <a:rPr lang="en-SG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well</a:t>
            </a:r>
            <a:r>
              <a:rPr lang="en-SG" sz="350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84C5CA7F-ED84-43F8-A76F-2B675828B3B7}"/>
              </a:ext>
            </a:extLst>
          </p:cNvPr>
          <p:cNvSpPr/>
          <p:nvPr/>
        </p:nvSpPr>
        <p:spPr>
          <a:xfrm>
            <a:off x="2872433" y="5449041"/>
            <a:ext cx="4331007" cy="821422"/>
          </a:xfrm>
          <a:prstGeom prst="wedgeRoundRectCallout">
            <a:avLst>
              <a:gd name="adj1" fmla="val -58007"/>
              <a:gd name="adj2" fmla="val -34563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I can run </a:t>
            </a:r>
            <a:r>
              <a:rPr lang="en-SG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quickly</a:t>
            </a:r>
            <a:r>
              <a:rPr lang="en-SG" sz="350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542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01CFCC-BCB9-4B34-A78C-C7921AB3C0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38" b="90000" l="10000" r="96563">
                        <a14:foregroundMark x1="51875" y1="3438" x2="51875" y2="3438"/>
                        <a14:foregroundMark x1="91875" y1="25938" x2="91875" y2="25938"/>
                        <a14:foregroundMark x1="96563" y1="30781" x2="96563" y2="3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03" y="255871"/>
            <a:ext cx="9448800" cy="609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AE5254-2448-490F-BCE4-519138A92C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5663" y="919606"/>
            <a:ext cx="9127958" cy="2307480"/>
          </a:xfrm>
        </p:spPr>
        <p:txBody>
          <a:bodyPr>
            <a:normAutofit fontScale="90000"/>
          </a:bodyPr>
          <a:lstStyle/>
          <a:p>
            <a:r>
              <a:rPr lang="en" dirty="0">
                <a:solidFill>
                  <a:srgbClr val="F20062"/>
                </a:solidFill>
                <a:latin typeface="Comic Sans MS" panose="030F0702030302020204" pitchFamily="66" charset="0"/>
              </a:rPr>
              <a:t>05</a:t>
            </a:r>
            <a:br>
              <a:rPr lang="en">
                <a:solidFill>
                  <a:srgbClr val="F20062"/>
                </a:solidFill>
                <a:latin typeface="Comic Sans MS" panose="030F0702030302020204" pitchFamily="66" charset="0"/>
              </a:rPr>
            </a:br>
            <a:r>
              <a:rPr lang="en">
                <a:solidFill>
                  <a:srgbClr val="F20062"/>
                </a:solidFill>
                <a:latin typeface="Comic Sans MS" panose="030F0702030302020204" pitchFamily="66" charset="0"/>
              </a:rPr>
              <a:t>Wrap-up &amp;</a:t>
            </a:r>
            <a:br>
              <a:rPr lang="en">
                <a:solidFill>
                  <a:srgbClr val="F20062"/>
                </a:solidFill>
                <a:latin typeface="Comic Sans MS" panose="030F0702030302020204" pitchFamily="66" charset="0"/>
              </a:rPr>
            </a:br>
            <a:r>
              <a:rPr lang="en">
                <a:solidFill>
                  <a:srgbClr val="F20062"/>
                </a:solidFill>
                <a:latin typeface="Comic Sans MS" panose="030F0702030302020204" pitchFamily="66" charset="0"/>
              </a:rPr>
              <a:t>Assessment</a:t>
            </a:r>
            <a:endParaRPr lang="en" dirty="0">
              <a:solidFill>
                <a:srgbClr val="F20062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8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D0687C2-D397-44A2-BB44-1428819972F7}"/>
              </a:ext>
            </a:extLst>
          </p:cNvPr>
          <p:cNvSpPr/>
          <p:nvPr/>
        </p:nvSpPr>
        <p:spPr>
          <a:xfrm>
            <a:off x="462629" y="1818640"/>
            <a:ext cx="11266741" cy="4445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CA62B8-7DF8-4772-A752-4DA4AB6F2FBC}"/>
              </a:ext>
            </a:extLst>
          </p:cNvPr>
          <p:cNvSpPr/>
          <p:nvPr/>
        </p:nvSpPr>
        <p:spPr>
          <a:xfrm>
            <a:off x="764088" y="594196"/>
            <a:ext cx="10858253" cy="837567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Listen and write</a:t>
            </a:r>
          </a:p>
        </p:txBody>
      </p:sp>
      <p:pic>
        <p:nvPicPr>
          <p:cNvPr id="1026" name="Picture 2" descr="Cha, Con Gái, Nắm Tay, Yêu Và Quý">
            <a:extLst>
              <a:ext uri="{FF2B5EF4-FFF2-40B4-BE49-F238E27FC236}">
                <a16:creationId xmlns:a16="http://schemas.microsoft.com/office/drawing/2014/main" id="{2B1210A8-6B51-4AD4-A8AC-EE5E132BE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88" y="2105595"/>
            <a:ext cx="3813527" cy="381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C54949-10FF-4DC2-ABAD-B2B182ACBE37}"/>
              </a:ext>
            </a:extLst>
          </p:cNvPr>
          <p:cNvSpPr/>
          <p:nvPr/>
        </p:nvSpPr>
        <p:spPr>
          <a:xfrm>
            <a:off x="764088" y="574609"/>
            <a:ext cx="10858253" cy="837567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Listen and write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6280F8-C4E6-47E9-8B5C-0F76F5281088}"/>
              </a:ext>
            </a:extLst>
          </p:cNvPr>
          <p:cNvSpPr/>
          <p:nvPr/>
        </p:nvSpPr>
        <p:spPr>
          <a:xfrm>
            <a:off x="4979871" y="3794760"/>
            <a:ext cx="6240214" cy="837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My dad walks ______.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8CA73E-16E0-46F9-8D4C-7EBF90CA8B65}"/>
              </a:ext>
            </a:extLst>
          </p:cNvPr>
          <p:cNvSpPr/>
          <p:nvPr/>
        </p:nvSpPr>
        <p:spPr>
          <a:xfrm>
            <a:off x="6460558" y="3794759"/>
            <a:ext cx="6240214" cy="837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slowly</a:t>
            </a:r>
          </a:p>
        </p:txBody>
      </p:sp>
      <p:pic>
        <p:nvPicPr>
          <p:cNvPr id="2" name="mp3-output-ttsfree(dot)com">
            <a:hlinkClick r:id="" action="ppaction://media"/>
            <a:extLst>
              <a:ext uri="{FF2B5EF4-FFF2-40B4-BE49-F238E27FC236}">
                <a16:creationId xmlns:a16="http://schemas.microsoft.com/office/drawing/2014/main" id="{F6395E25-0058-44AE-9302-B493C7FD35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biLevel thresh="75000"/>
          </a:blip>
          <a:stretch>
            <a:fillRect/>
          </a:stretch>
        </p:blipFill>
        <p:spPr>
          <a:xfrm>
            <a:off x="8313338" y="656605"/>
            <a:ext cx="741680" cy="74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58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D0687C2-D397-44A2-BB44-1428819972F7}"/>
              </a:ext>
            </a:extLst>
          </p:cNvPr>
          <p:cNvSpPr/>
          <p:nvPr/>
        </p:nvSpPr>
        <p:spPr>
          <a:xfrm>
            <a:off x="372736" y="2038904"/>
            <a:ext cx="11249605" cy="4394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CA62B8-7DF8-4772-A752-4DA4AB6F2FBC}"/>
              </a:ext>
            </a:extLst>
          </p:cNvPr>
          <p:cNvSpPr/>
          <p:nvPr/>
        </p:nvSpPr>
        <p:spPr>
          <a:xfrm>
            <a:off x="764088" y="594196"/>
            <a:ext cx="10858253" cy="837567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Listen and write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C54949-10FF-4DC2-ABAD-B2B182ACBE37}"/>
              </a:ext>
            </a:extLst>
          </p:cNvPr>
          <p:cNvSpPr/>
          <p:nvPr/>
        </p:nvSpPr>
        <p:spPr>
          <a:xfrm>
            <a:off x="764088" y="574609"/>
            <a:ext cx="10858253" cy="837567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Listen and write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6280F8-C4E6-47E9-8B5C-0F76F5281088}"/>
              </a:ext>
            </a:extLst>
          </p:cNvPr>
          <p:cNvSpPr/>
          <p:nvPr/>
        </p:nvSpPr>
        <p:spPr>
          <a:xfrm>
            <a:off x="4805205" y="3429000"/>
            <a:ext cx="6772763" cy="837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John is a ______ taxi driver.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8CA73E-16E0-46F9-8D4C-7EBF90CA8B65}"/>
              </a:ext>
            </a:extLst>
          </p:cNvPr>
          <p:cNvSpPr/>
          <p:nvPr/>
        </p:nvSpPr>
        <p:spPr>
          <a:xfrm>
            <a:off x="4837630" y="3409413"/>
            <a:ext cx="6240214" cy="837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careful</a:t>
            </a:r>
          </a:p>
        </p:txBody>
      </p:sp>
      <p:pic>
        <p:nvPicPr>
          <p:cNvPr id="3076" name="Picture 4" descr="Xe TắC Xi, Tài Xế Taxi, Xe">
            <a:extLst>
              <a:ext uri="{FF2B5EF4-FFF2-40B4-BE49-F238E27FC236}">
                <a16:creationId xmlns:a16="http://schemas.microsoft.com/office/drawing/2014/main" id="{A3E9BCAB-67C2-4E4A-B20D-AFB982E83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60" y="1724742"/>
            <a:ext cx="4765040" cy="476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mp3-output-ttsfree(dot)com (3)">
            <a:hlinkClick r:id="" action="ppaction://media"/>
            <a:extLst>
              <a:ext uri="{FF2B5EF4-FFF2-40B4-BE49-F238E27FC236}">
                <a16:creationId xmlns:a16="http://schemas.microsoft.com/office/drawing/2014/main" id="{59AE6B99-AE8D-49F9-A0CB-E64FB304C0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biLevel thresh="75000"/>
          </a:blip>
          <a:stretch>
            <a:fillRect/>
          </a:stretch>
        </p:blipFill>
        <p:spPr>
          <a:xfrm>
            <a:off x="8321040" y="682779"/>
            <a:ext cx="6604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90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D0687C2-D397-44A2-BB44-1428819972F7}"/>
              </a:ext>
            </a:extLst>
          </p:cNvPr>
          <p:cNvSpPr/>
          <p:nvPr/>
        </p:nvSpPr>
        <p:spPr>
          <a:xfrm>
            <a:off x="372736" y="2038904"/>
            <a:ext cx="11249605" cy="4394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CA62B8-7DF8-4772-A752-4DA4AB6F2FBC}"/>
              </a:ext>
            </a:extLst>
          </p:cNvPr>
          <p:cNvSpPr/>
          <p:nvPr/>
        </p:nvSpPr>
        <p:spPr>
          <a:xfrm>
            <a:off x="764088" y="594196"/>
            <a:ext cx="10858253" cy="837567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Listen and write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C54949-10FF-4DC2-ABAD-B2B182ACBE37}"/>
              </a:ext>
            </a:extLst>
          </p:cNvPr>
          <p:cNvSpPr/>
          <p:nvPr/>
        </p:nvSpPr>
        <p:spPr>
          <a:xfrm>
            <a:off x="764088" y="574609"/>
            <a:ext cx="10858253" cy="837567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Listen and write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6280F8-C4E6-47E9-8B5C-0F76F5281088}"/>
              </a:ext>
            </a:extLst>
          </p:cNvPr>
          <p:cNvSpPr/>
          <p:nvPr/>
        </p:nvSpPr>
        <p:spPr>
          <a:xfrm>
            <a:off x="3891281" y="3429000"/>
            <a:ext cx="7686688" cy="837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Anna can speak English very _____.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8CA73E-16E0-46F9-8D4C-7EBF90CA8B65}"/>
              </a:ext>
            </a:extLst>
          </p:cNvPr>
          <p:cNvSpPr/>
          <p:nvPr/>
        </p:nvSpPr>
        <p:spPr>
          <a:xfrm>
            <a:off x="7387790" y="3418207"/>
            <a:ext cx="6240214" cy="837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well</a:t>
            </a:r>
          </a:p>
        </p:txBody>
      </p:sp>
      <p:pic>
        <p:nvPicPr>
          <p:cNvPr id="2" name="mp3-output-ttsfree(dot)com (2)">
            <a:hlinkClick r:id="" action="ppaction://media"/>
            <a:extLst>
              <a:ext uri="{FF2B5EF4-FFF2-40B4-BE49-F238E27FC236}">
                <a16:creationId xmlns:a16="http://schemas.microsoft.com/office/drawing/2014/main" id="{690BBDE4-88F1-459F-8FA9-0A6477793F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biLevel thresh="75000"/>
          </a:blip>
          <a:stretch>
            <a:fillRect/>
          </a:stretch>
        </p:blipFill>
        <p:spPr>
          <a:xfrm>
            <a:off x="8361680" y="662859"/>
            <a:ext cx="599440" cy="599440"/>
          </a:xfrm>
          <a:prstGeom prst="rect">
            <a:avLst/>
          </a:prstGeom>
        </p:spPr>
      </p:pic>
      <p:pic>
        <p:nvPicPr>
          <p:cNvPr id="4098" name="Picture 2" descr="Trẻ Em, Chúa, Dễ Thương, Thiết Kế">
            <a:extLst>
              <a:ext uri="{FF2B5EF4-FFF2-40B4-BE49-F238E27FC236}">
                <a16:creationId xmlns:a16="http://schemas.microsoft.com/office/drawing/2014/main" id="{33D37CAA-ADC1-4ED8-86DC-1FC41754C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19" y="2354262"/>
            <a:ext cx="3589337" cy="358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31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2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D0687C2-D397-44A2-BB44-1428819972F7}"/>
              </a:ext>
            </a:extLst>
          </p:cNvPr>
          <p:cNvSpPr/>
          <p:nvPr/>
        </p:nvSpPr>
        <p:spPr>
          <a:xfrm>
            <a:off x="649844" y="1849120"/>
            <a:ext cx="11125596" cy="4485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CA62B8-7DF8-4772-A752-4DA4AB6F2FBC}"/>
              </a:ext>
            </a:extLst>
          </p:cNvPr>
          <p:cNvSpPr/>
          <p:nvPr/>
        </p:nvSpPr>
        <p:spPr>
          <a:xfrm>
            <a:off x="764088" y="594196"/>
            <a:ext cx="10858253" cy="837567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Listen and write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C54949-10FF-4DC2-ABAD-B2B182ACBE37}"/>
              </a:ext>
            </a:extLst>
          </p:cNvPr>
          <p:cNvSpPr/>
          <p:nvPr/>
        </p:nvSpPr>
        <p:spPr>
          <a:xfrm>
            <a:off x="764088" y="574609"/>
            <a:ext cx="10858253" cy="837567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Listen and write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6280F8-C4E6-47E9-8B5C-0F76F5281088}"/>
              </a:ext>
            </a:extLst>
          </p:cNvPr>
          <p:cNvSpPr/>
          <p:nvPr/>
        </p:nvSpPr>
        <p:spPr>
          <a:xfrm>
            <a:off x="4400751" y="3429000"/>
            <a:ext cx="7374689" cy="837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5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They play ______ in the rain.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8CA73E-16E0-46F9-8D4C-7EBF90CA8B65}"/>
              </a:ext>
            </a:extLst>
          </p:cNvPr>
          <p:cNvSpPr/>
          <p:nvPr/>
        </p:nvSpPr>
        <p:spPr>
          <a:xfrm>
            <a:off x="4837630" y="3357879"/>
            <a:ext cx="6240214" cy="837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happily</a:t>
            </a:r>
          </a:p>
        </p:txBody>
      </p:sp>
      <p:pic>
        <p:nvPicPr>
          <p:cNvPr id="2050" name="Picture 2" descr="Con Gái, Chú Chó, Cơn Mưa, Dễ Thương">
            <a:extLst>
              <a:ext uri="{FF2B5EF4-FFF2-40B4-BE49-F238E27FC236}">
                <a16:creationId xmlns:a16="http://schemas.microsoft.com/office/drawing/2014/main" id="{C26E2BFE-B27B-4E6D-890E-86D4173CE8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1" r="11281"/>
          <a:stretch/>
        </p:blipFill>
        <p:spPr bwMode="auto">
          <a:xfrm>
            <a:off x="961590" y="2136485"/>
            <a:ext cx="3803449" cy="401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p3-output-ttsfree(dot)com (1)">
            <a:hlinkClick r:id="" action="ppaction://media"/>
            <a:extLst>
              <a:ext uri="{FF2B5EF4-FFF2-40B4-BE49-F238E27FC236}">
                <a16:creationId xmlns:a16="http://schemas.microsoft.com/office/drawing/2014/main" id="{BB174397-A98A-4241-88B6-C1D54276DE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biLevel thresh="75000"/>
          </a:blip>
          <a:stretch>
            <a:fillRect/>
          </a:stretch>
        </p:blipFill>
        <p:spPr>
          <a:xfrm>
            <a:off x="8331200" y="653032"/>
            <a:ext cx="680720" cy="6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4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9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1EF1E4F-11C2-4732-895C-E47A5D8985FC}"/>
              </a:ext>
            </a:extLst>
          </p:cNvPr>
          <p:cNvSpPr/>
          <p:nvPr/>
        </p:nvSpPr>
        <p:spPr>
          <a:xfrm>
            <a:off x="719959" y="740789"/>
            <a:ext cx="9707740" cy="5026523"/>
          </a:xfrm>
          <a:prstGeom prst="roundRect">
            <a:avLst/>
          </a:prstGeom>
          <a:solidFill>
            <a:srgbClr val="FFE4B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Wrap 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U</a:t>
            </a:r>
            <a:r>
              <a:rPr kumimoji="0" lang="e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nit 1: Family and friends </a:t>
            </a:r>
            <a:br>
              <a:rPr kumimoji="0" lang="e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</a:br>
            <a:r>
              <a:rPr kumimoji="0" lang="e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Lesson 2 – Part 4,5,6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have we learnt today?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Adverbs: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well</a:t>
            </a:r>
            <a:r>
              <a:rPr kumimoji="0" lang="e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carefully, slowly, loudly, quickly</a:t>
            </a:r>
          </a:p>
        </p:txBody>
      </p:sp>
      <p:pic>
        <p:nvPicPr>
          <p:cNvPr id="10" name="Content Placeholder 22">
            <a:extLst>
              <a:ext uri="{FF2B5EF4-FFF2-40B4-BE49-F238E27FC236}">
                <a16:creationId xmlns:a16="http://schemas.microsoft.com/office/drawing/2014/main" id="{FBEA56F1-49A5-4286-ABB9-BB9F375FF4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375" b="94375" l="6875" r="67031">
                        <a14:foregroundMark x1="23281" y1="33281" x2="45469" y2="31563"/>
                        <a14:foregroundMark x1="27656" y1="14531" x2="27656" y2="14531"/>
                        <a14:foregroundMark x1="35156" y1="93125" x2="35156" y2="93125"/>
                        <a14:foregroundMark x1="20469" y1="94063" x2="54688" y2="94375"/>
                        <a14:foregroundMark x1="54688" y1="94375" x2="57344" y2="93750"/>
                        <a14:foregroundMark x1="67031" y1="43125" x2="67031" y2="4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44" r="26873"/>
          <a:stretch/>
        </p:blipFill>
        <p:spPr>
          <a:xfrm flipH="1">
            <a:off x="9675249" y="3429000"/>
            <a:ext cx="2654644" cy="339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33293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7" name="Picture 5686">
            <a:extLst>
              <a:ext uri="{FF2B5EF4-FFF2-40B4-BE49-F238E27FC236}">
                <a16:creationId xmlns:a16="http://schemas.microsoft.com/office/drawing/2014/main" id="{F88BD413-73D3-175C-9FD1-E98544ED9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787" y="3799237"/>
            <a:ext cx="2645893" cy="2462997"/>
          </a:xfrm>
          <a:prstGeom prst="rect">
            <a:avLst/>
          </a:prstGeom>
        </p:spPr>
      </p:pic>
      <p:pic>
        <p:nvPicPr>
          <p:cNvPr id="5686" name="Picture 5685">
            <a:extLst>
              <a:ext uri="{FF2B5EF4-FFF2-40B4-BE49-F238E27FC236}">
                <a16:creationId xmlns:a16="http://schemas.microsoft.com/office/drawing/2014/main" id="{DDF8B598-BB33-1204-8825-B331FFA01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7418" y="3898465"/>
            <a:ext cx="2639797" cy="2456901"/>
          </a:xfrm>
          <a:prstGeom prst="rect">
            <a:avLst/>
          </a:prstGeom>
        </p:spPr>
      </p:pic>
      <p:pic>
        <p:nvPicPr>
          <p:cNvPr id="5685" name="Picture 5684">
            <a:extLst>
              <a:ext uri="{FF2B5EF4-FFF2-40B4-BE49-F238E27FC236}">
                <a16:creationId xmlns:a16="http://schemas.microsoft.com/office/drawing/2014/main" id="{7EB3DEB0-873D-B222-6C12-9A827F0BA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0828" y="1335968"/>
            <a:ext cx="2639797" cy="2456901"/>
          </a:xfrm>
          <a:prstGeom prst="rect">
            <a:avLst/>
          </a:prstGeom>
        </p:spPr>
      </p:pic>
      <p:pic>
        <p:nvPicPr>
          <p:cNvPr id="5684" name="Picture 5683">
            <a:extLst>
              <a:ext uri="{FF2B5EF4-FFF2-40B4-BE49-F238E27FC236}">
                <a16:creationId xmlns:a16="http://schemas.microsoft.com/office/drawing/2014/main" id="{CB1B32F9-ABB6-E539-E290-0F258C8BD9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4096" y="1327305"/>
            <a:ext cx="2639797" cy="2456901"/>
          </a:xfrm>
          <a:prstGeom prst="rect">
            <a:avLst/>
          </a:prstGeom>
        </p:spPr>
      </p:pic>
      <p:pic>
        <p:nvPicPr>
          <p:cNvPr id="5682" name="Picture 5681">
            <a:extLst>
              <a:ext uri="{FF2B5EF4-FFF2-40B4-BE49-F238E27FC236}">
                <a16:creationId xmlns:a16="http://schemas.microsoft.com/office/drawing/2014/main" id="{A1F9F2E9-8CF7-AE45-23DB-348D78E7B2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7864" y="1398358"/>
            <a:ext cx="2639797" cy="2456901"/>
          </a:xfrm>
          <a:prstGeom prst="rect">
            <a:avLst/>
          </a:prstGeom>
        </p:spPr>
      </p:pic>
      <p:sp>
        <p:nvSpPr>
          <p:cNvPr id="5645" name="Google Shape;5645;p37"/>
          <p:cNvSpPr txBox="1">
            <a:spLocks noGrp="1"/>
          </p:cNvSpPr>
          <p:nvPr>
            <p:ph type="title"/>
          </p:nvPr>
        </p:nvSpPr>
        <p:spPr>
          <a:xfrm>
            <a:off x="1663635" y="3087730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>
                <a:latin typeface="Comic Sans MS" panose="030F0702030302020204" pitchFamily="66" charset="0"/>
              </a:rPr>
              <a:t>Warm</a:t>
            </a:r>
            <a:r>
              <a:rPr lang="en-US" sz="2000">
                <a:latin typeface="Comic Sans MS" panose="030F0702030302020204" pitchFamily="66" charset="0"/>
              </a:rPr>
              <a:t> -</a:t>
            </a:r>
            <a:r>
              <a:rPr lang="vi-VN" sz="2000">
                <a:latin typeface="Comic Sans MS" panose="030F0702030302020204" pitchFamily="66" charset="0"/>
              </a:rPr>
              <a:t> </a:t>
            </a:r>
            <a:r>
              <a:rPr lang="vi-VN" sz="2000" dirty="0">
                <a:latin typeface="Comic Sans MS" panose="030F0702030302020204" pitchFamily="66" charset="0"/>
              </a:rPr>
              <a:t>up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46" name="Google Shape;5646;p37"/>
          <p:cNvSpPr txBox="1">
            <a:spLocks noGrp="1"/>
          </p:cNvSpPr>
          <p:nvPr>
            <p:ph type="title" idx="2"/>
          </p:nvPr>
        </p:nvSpPr>
        <p:spPr>
          <a:xfrm>
            <a:off x="1856104" y="1355152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1" name="Google Shape;5651;p37"/>
          <p:cNvSpPr txBox="1">
            <a:spLocks noGrp="1"/>
          </p:cNvSpPr>
          <p:nvPr>
            <p:ph type="title" idx="6"/>
          </p:nvPr>
        </p:nvSpPr>
        <p:spPr>
          <a:xfrm>
            <a:off x="5079534" y="3030927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Presentation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2" name="Google Shape;5652;p37"/>
          <p:cNvSpPr txBox="1">
            <a:spLocks noGrp="1"/>
          </p:cNvSpPr>
          <p:nvPr>
            <p:ph type="title" idx="7"/>
          </p:nvPr>
        </p:nvSpPr>
        <p:spPr>
          <a:xfrm>
            <a:off x="5450571" y="1332428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4" name="Google Shape;5654;p37"/>
          <p:cNvSpPr txBox="1">
            <a:spLocks noGrp="1"/>
          </p:cNvSpPr>
          <p:nvPr>
            <p:ph type="title" idx="9"/>
          </p:nvPr>
        </p:nvSpPr>
        <p:spPr>
          <a:xfrm>
            <a:off x="3498096" y="5725171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Production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5" name="Google Shape;5655;p37"/>
          <p:cNvSpPr txBox="1">
            <a:spLocks noGrp="1"/>
          </p:cNvSpPr>
          <p:nvPr>
            <p:ph type="title" idx="13"/>
          </p:nvPr>
        </p:nvSpPr>
        <p:spPr>
          <a:xfrm>
            <a:off x="3664614" y="3966453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8" name="Google Shape;5658;p37"/>
          <p:cNvSpPr txBox="1">
            <a:spLocks noGrp="1"/>
          </p:cNvSpPr>
          <p:nvPr>
            <p:ph type="title" idx="16"/>
          </p:nvPr>
        </p:nvSpPr>
        <p:spPr>
          <a:xfrm>
            <a:off x="7453454" y="3799237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05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0" name="Google Shape;5660;p37"/>
          <p:cNvSpPr txBox="1">
            <a:spLocks noGrp="1"/>
          </p:cNvSpPr>
          <p:nvPr>
            <p:ph type="title" idx="18"/>
          </p:nvPr>
        </p:nvSpPr>
        <p:spPr>
          <a:xfrm>
            <a:off x="7150969" y="5504650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Wrap-up &amp;</a:t>
            </a:r>
            <a:br>
              <a:rPr lang="en-US" sz="2000">
                <a:latin typeface="Comic Sans MS" panose="030F0702030302020204" pitchFamily="66" charset="0"/>
              </a:rPr>
            </a:br>
            <a:r>
              <a:rPr lang="vi-VN" sz="2000">
                <a:latin typeface="Comic Sans MS" panose="030F0702030302020204" pitchFamily="66" charset="0"/>
              </a:rPr>
              <a:t>Assessment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63" name="Google Shape;5663;p37"/>
          <p:cNvSpPr txBox="1">
            <a:spLocks noGrp="1"/>
          </p:cNvSpPr>
          <p:nvPr>
            <p:ph type="title" idx="21"/>
          </p:nvPr>
        </p:nvSpPr>
        <p:spPr>
          <a:xfrm>
            <a:off x="815359" y="376965"/>
            <a:ext cx="10272000" cy="85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Table of contents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4" name="Google Shape;5664;p37"/>
          <p:cNvSpPr/>
          <p:nvPr/>
        </p:nvSpPr>
        <p:spPr>
          <a:xfrm flipH="1">
            <a:off x="9128169" y="1873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5" name="Google Shape;5665;p37"/>
          <p:cNvSpPr/>
          <p:nvPr/>
        </p:nvSpPr>
        <p:spPr>
          <a:xfrm flipH="1">
            <a:off x="10966269" y="9759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6" name="Google Shape;5666;p37"/>
          <p:cNvSpPr/>
          <p:nvPr/>
        </p:nvSpPr>
        <p:spPr>
          <a:xfrm>
            <a:off x="7830486" y="3275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7" name="Google Shape;5667;p37"/>
          <p:cNvSpPr/>
          <p:nvPr/>
        </p:nvSpPr>
        <p:spPr>
          <a:xfrm flipH="1">
            <a:off x="7058290" y="103301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8" name="Google Shape;5668;p37"/>
          <p:cNvSpPr/>
          <p:nvPr/>
        </p:nvSpPr>
        <p:spPr>
          <a:xfrm flipH="1">
            <a:off x="11685369" y="2995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9" name="Google Shape;5669;p37"/>
          <p:cNvSpPr/>
          <p:nvPr/>
        </p:nvSpPr>
        <p:spPr>
          <a:xfrm flipH="1">
            <a:off x="8568756" y="1304299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0" name="Google Shape;5670;p37"/>
          <p:cNvSpPr/>
          <p:nvPr/>
        </p:nvSpPr>
        <p:spPr>
          <a:xfrm flipH="1">
            <a:off x="7437185" y="3935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4" name="Google Shape;5666;p37">
            <a:extLst>
              <a:ext uri="{FF2B5EF4-FFF2-40B4-BE49-F238E27FC236}">
                <a16:creationId xmlns:a16="http://schemas.microsoft.com/office/drawing/2014/main" id="{40E29609-9180-6E55-F799-012ECE72AB1B}"/>
              </a:ext>
            </a:extLst>
          </p:cNvPr>
          <p:cNvSpPr/>
          <p:nvPr/>
        </p:nvSpPr>
        <p:spPr>
          <a:xfrm>
            <a:off x="7841604" y="345572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7" name="Google Shape;5670;p37">
            <a:extLst>
              <a:ext uri="{FF2B5EF4-FFF2-40B4-BE49-F238E27FC236}">
                <a16:creationId xmlns:a16="http://schemas.microsoft.com/office/drawing/2014/main" id="{1059B89A-6A6E-9488-F578-FECC84043C51}"/>
              </a:ext>
            </a:extLst>
          </p:cNvPr>
          <p:cNvSpPr/>
          <p:nvPr/>
        </p:nvSpPr>
        <p:spPr>
          <a:xfrm flipH="1">
            <a:off x="7448303" y="411656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9" name="Google Shape;5651;p37">
            <a:extLst>
              <a:ext uri="{FF2B5EF4-FFF2-40B4-BE49-F238E27FC236}">
                <a16:creationId xmlns:a16="http://schemas.microsoft.com/office/drawing/2014/main" id="{120098DD-55F2-B3E6-8883-7A46CEDC3714}"/>
              </a:ext>
            </a:extLst>
          </p:cNvPr>
          <p:cNvSpPr txBox="1">
            <a:spLocks/>
          </p:cNvSpPr>
          <p:nvPr/>
        </p:nvSpPr>
        <p:spPr>
          <a:xfrm>
            <a:off x="8988744" y="3102197"/>
            <a:ext cx="2682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293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400"/>
              <a:buFont typeface="Chewy"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Practice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omic Sans MS" panose="030F0702030302020204" pitchFamily="66" charset="0"/>
              <a:sym typeface="Chewy"/>
            </a:endParaRPr>
          </a:p>
        </p:txBody>
      </p:sp>
      <p:sp>
        <p:nvSpPr>
          <p:cNvPr id="5680" name="Google Shape;5652;p37">
            <a:extLst>
              <a:ext uri="{FF2B5EF4-FFF2-40B4-BE49-F238E27FC236}">
                <a16:creationId xmlns:a16="http://schemas.microsoft.com/office/drawing/2014/main" id="{78395B76-DC85-97A3-1106-F2E9C5F69E64}"/>
              </a:ext>
            </a:extLst>
          </p:cNvPr>
          <p:cNvSpPr txBox="1">
            <a:spLocks/>
          </p:cNvSpPr>
          <p:nvPr/>
        </p:nvSpPr>
        <p:spPr>
          <a:xfrm>
            <a:off x="9096378" y="1307777"/>
            <a:ext cx="975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000"/>
              <a:buFont typeface="Chewy"/>
              <a:buNone/>
              <a:tabLst/>
              <a:defRPr/>
            </a:pPr>
            <a:r>
              <a:rPr kumimoji="0" lang="vi-VN" sz="3500" b="0" i="0" u="none" strike="noStrike" kern="0" cap="none" spc="0" normalizeH="0" baseline="0" noProof="0" dirty="0">
                <a:ln>
                  <a:noFill/>
                </a:ln>
                <a:solidFill>
                  <a:srgbClr val="FF3A5F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03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CBD57BB-EBE1-4DBE-930B-B3F17C0A22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1" y="-731522"/>
            <a:ext cx="12253571" cy="86206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88608" y="1937887"/>
            <a:ext cx="42274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6400" b="1" i="0" u="none" strike="noStrike" kern="0" cap="none" spc="0" normalizeH="0" baseline="0" noProof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Thank you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64731" y="3045883"/>
            <a:ext cx="60548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8800" b="1" i="0" u="none" strike="noStrike" kern="0" cap="none" spc="0" normalizeH="0" baseline="0" noProof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&amp; goodbye!</a:t>
            </a:r>
          </a:p>
        </p:txBody>
      </p:sp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38100" y="-114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01CFCC-BCB9-4B34-A78C-C7921AB3C0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38" b="90000" l="10000" r="96563">
                        <a14:foregroundMark x1="51875" y1="3438" x2="51875" y2="3438"/>
                        <a14:foregroundMark x1="91875" y1="25938" x2="91875" y2="25938"/>
                        <a14:foregroundMark x1="96563" y1="30781" x2="96563" y2="3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03" y="255871"/>
            <a:ext cx="9448800" cy="609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AE5254-2448-490F-BCE4-519138A92C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5663" y="919606"/>
            <a:ext cx="9127958" cy="2307480"/>
          </a:xfrm>
        </p:spPr>
        <p:txBody>
          <a:bodyPr/>
          <a:lstStyle/>
          <a:p>
            <a:r>
              <a:rPr lang="en">
                <a:solidFill>
                  <a:srgbClr val="F20062"/>
                </a:solidFill>
                <a:latin typeface="Comic Sans MS" panose="030F0702030302020204" pitchFamily="66" charset="0"/>
              </a:rPr>
              <a:t>01 </a:t>
            </a:r>
            <a:br>
              <a:rPr lang="en">
                <a:solidFill>
                  <a:srgbClr val="F20062"/>
                </a:solidFill>
                <a:latin typeface="Comic Sans MS" panose="030F0702030302020204" pitchFamily="66" charset="0"/>
              </a:rPr>
            </a:br>
            <a:r>
              <a:rPr lang="en">
                <a:solidFill>
                  <a:srgbClr val="F20062"/>
                </a:solidFill>
                <a:latin typeface="Comic Sans MS" panose="030F0702030302020204" pitchFamily="66" charset="0"/>
              </a:rPr>
              <a:t>Warm up</a:t>
            </a:r>
            <a:endParaRPr lang="en" dirty="0">
              <a:solidFill>
                <a:srgbClr val="F20062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78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E1660-DE5B-2F8A-966A-4A794DD72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playback">
            <a:hlinkClick r:id="" action="ppaction://media"/>
            <a:extLst>
              <a:ext uri="{FF2B5EF4-FFF2-40B4-BE49-F238E27FC236}">
                <a16:creationId xmlns:a16="http://schemas.microsoft.com/office/drawing/2014/main" id="{0D6A3574-2FEC-D6C8-BD47-FF45377C8C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2075"/>
            <a:ext cx="12123990" cy="67659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393E7E-9DB4-6F37-E813-9060B1305B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00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6A6A0-D692-4498-8178-FC16E3343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6250"/>
            <a:ext cx="10515600" cy="1325563"/>
          </a:xfrm>
        </p:spPr>
        <p:txBody>
          <a:bodyPr/>
          <a:lstStyle/>
          <a:p>
            <a:endParaRPr lang="en-SG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50D3075-C615-4106-BC74-D40E760CB840}"/>
              </a:ext>
            </a:extLst>
          </p:cNvPr>
          <p:cNvSpPr/>
          <p:nvPr/>
        </p:nvSpPr>
        <p:spPr>
          <a:xfrm>
            <a:off x="1029903" y="5034013"/>
            <a:ext cx="10116152" cy="15689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 err="1">
                <a:solidFill>
                  <a:srgbClr val="335020"/>
                </a:solidFill>
                <a:latin typeface="Comic Sans MS" panose="030F0702030302020204" pitchFamily="66" charset="0"/>
              </a:rPr>
              <a:t>moce</a:t>
            </a:r>
            <a:r>
              <a:rPr lang="en-SG" sz="4000" dirty="0">
                <a:solidFill>
                  <a:srgbClr val="335020"/>
                </a:solidFill>
                <a:latin typeface="Comic Sans MS" panose="030F0702030302020204" pitchFamily="66" charset="0"/>
              </a:rPr>
              <a:t> </a:t>
            </a:r>
            <a:r>
              <a:rPr lang="en-SG" sz="4000" dirty="0" err="1">
                <a:solidFill>
                  <a:srgbClr val="335020"/>
                </a:solidFill>
                <a:latin typeface="Comic Sans MS" panose="030F0702030302020204" pitchFamily="66" charset="0"/>
              </a:rPr>
              <a:t>tou</a:t>
            </a:r>
            <a:r>
              <a:rPr lang="en-SG" sz="4000" dirty="0">
                <a:solidFill>
                  <a:srgbClr val="335020"/>
                </a:solidFill>
                <a:latin typeface="Comic Sans MS" panose="030F0702030302020204" pitchFamily="66" charset="0"/>
              </a:rPr>
              <a:t> </a:t>
            </a:r>
            <a:r>
              <a:rPr lang="en-SG" sz="4000" dirty="0" err="1">
                <a:solidFill>
                  <a:srgbClr val="335020"/>
                </a:solidFill>
                <a:latin typeface="Comic Sans MS" panose="030F0702030302020204" pitchFamily="66" charset="0"/>
              </a:rPr>
              <a:t>fo</a:t>
            </a:r>
            <a:endParaRPr lang="en-SG" sz="4000" dirty="0">
              <a:solidFill>
                <a:srgbClr val="335020"/>
              </a:solidFill>
              <a:latin typeface="Comic Sans MS" panose="030F0702030302020204" pitchFamily="66" charset="0"/>
            </a:endParaRPr>
          </a:p>
          <a:p>
            <a:pPr algn="ctr"/>
            <a:endParaRPr lang="en-SG" sz="4000" dirty="0">
              <a:solidFill>
                <a:srgbClr val="33502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FFB89A-1983-4BF3-8E9F-6880F93A68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874" y="1345130"/>
            <a:ext cx="4798252" cy="346188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05F3C0B-C868-4714-A190-ADCCE9C6CECD}"/>
              </a:ext>
            </a:extLst>
          </p:cNvPr>
          <p:cNvSpPr/>
          <p:nvPr/>
        </p:nvSpPr>
        <p:spPr>
          <a:xfrm>
            <a:off x="3696874" y="1345130"/>
            <a:ext cx="4798252" cy="3461884"/>
          </a:xfrm>
          <a:prstGeom prst="rect">
            <a:avLst/>
          </a:prstGeom>
          <a:solidFill>
            <a:srgbClr val="FFFFFF">
              <a:alpha val="6902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87A98C-D661-4A2D-9E76-351D30A731F4}"/>
              </a:ext>
            </a:extLst>
          </p:cNvPr>
          <p:cNvSpPr txBox="1"/>
          <p:nvPr/>
        </p:nvSpPr>
        <p:spPr>
          <a:xfrm>
            <a:off x="3696874" y="5818472"/>
            <a:ext cx="4273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=&gt; come out of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2B0E849-BE53-4215-A50B-553F65568738}"/>
              </a:ext>
            </a:extLst>
          </p:cNvPr>
          <p:cNvSpPr/>
          <p:nvPr/>
        </p:nvSpPr>
        <p:spPr>
          <a:xfrm>
            <a:off x="2323312" y="486220"/>
            <a:ext cx="7529333" cy="63191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Order the words</a:t>
            </a:r>
          </a:p>
        </p:txBody>
      </p:sp>
    </p:spTree>
    <p:extLst>
      <p:ext uri="{BB962C8B-B14F-4D97-AF65-F5344CB8AC3E}">
        <p14:creationId xmlns:p14="http://schemas.microsoft.com/office/powerpoint/2010/main" val="35426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6A6A0-D692-4498-8178-FC16E3343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6250"/>
            <a:ext cx="10515600" cy="1325563"/>
          </a:xfrm>
        </p:spPr>
        <p:txBody>
          <a:bodyPr/>
          <a:lstStyle/>
          <a:p>
            <a:endParaRPr lang="en-SG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50D3075-C615-4106-BC74-D40E760CB840}"/>
              </a:ext>
            </a:extLst>
          </p:cNvPr>
          <p:cNvSpPr/>
          <p:nvPr/>
        </p:nvSpPr>
        <p:spPr>
          <a:xfrm>
            <a:off x="1029903" y="5034013"/>
            <a:ext cx="10116152" cy="15689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 err="1">
                <a:solidFill>
                  <a:srgbClr val="335020"/>
                </a:solidFill>
                <a:latin typeface="Comic Sans MS" panose="030F0702030302020204" pitchFamily="66" charset="0"/>
              </a:rPr>
              <a:t>peke</a:t>
            </a:r>
            <a:r>
              <a:rPr lang="en-SG" sz="4000" dirty="0">
                <a:solidFill>
                  <a:srgbClr val="335020"/>
                </a:solidFill>
                <a:latin typeface="Comic Sans MS" panose="030F0702030302020204" pitchFamily="66" charset="0"/>
              </a:rPr>
              <a:t> </a:t>
            </a:r>
            <a:r>
              <a:rPr lang="en-SG" sz="4000" dirty="0" err="1">
                <a:solidFill>
                  <a:srgbClr val="335020"/>
                </a:solidFill>
                <a:latin typeface="Comic Sans MS" panose="030F0702030302020204" pitchFamily="66" charset="0"/>
              </a:rPr>
              <a:t>rwma</a:t>
            </a:r>
            <a:endParaRPr lang="en-SG" sz="4000" dirty="0">
              <a:solidFill>
                <a:srgbClr val="335020"/>
              </a:solidFill>
              <a:latin typeface="Comic Sans MS" panose="030F0702030302020204" pitchFamily="66" charset="0"/>
            </a:endParaRPr>
          </a:p>
          <a:p>
            <a:pPr algn="ctr"/>
            <a:endParaRPr lang="en-SG" sz="4000" dirty="0">
              <a:solidFill>
                <a:srgbClr val="33502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87A98C-D661-4A2D-9E76-351D30A731F4}"/>
              </a:ext>
            </a:extLst>
          </p:cNvPr>
          <p:cNvSpPr txBox="1"/>
          <p:nvPr/>
        </p:nvSpPr>
        <p:spPr>
          <a:xfrm>
            <a:off x="3696874" y="5818472"/>
            <a:ext cx="4273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=&gt; keep warm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2B0E849-BE53-4215-A50B-553F65568738}"/>
              </a:ext>
            </a:extLst>
          </p:cNvPr>
          <p:cNvSpPr/>
          <p:nvPr/>
        </p:nvSpPr>
        <p:spPr>
          <a:xfrm>
            <a:off x="2323312" y="486220"/>
            <a:ext cx="7529333" cy="63191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Order the word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F1DCFA-163B-4FE2-98E5-1C6AFA2AF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4836" y="1349211"/>
            <a:ext cx="5062327" cy="346188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05F3C0B-C868-4714-A190-ADCCE9C6CECD}"/>
              </a:ext>
            </a:extLst>
          </p:cNvPr>
          <p:cNvSpPr/>
          <p:nvPr/>
        </p:nvSpPr>
        <p:spPr>
          <a:xfrm>
            <a:off x="3564836" y="1341049"/>
            <a:ext cx="5062326" cy="3461884"/>
          </a:xfrm>
          <a:prstGeom prst="rect">
            <a:avLst/>
          </a:prstGeom>
          <a:solidFill>
            <a:srgbClr val="FFFFFF">
              <a:alpha val="6902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3620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6A6A0-D692-4498-8178-FC16E3343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6250"/>
            <a:ext cx="10515600" cy="1325563"/>
          </a:xfrm>
        </p:spPr>
        <p:txBody>
          <a:bodyPr/>
          <a:lstStyle/>
          <a:p>
            <a:endParaRPr lang="en-SG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50D3075-C615-4106-BC74-D40E760CB840}"/>
              </a:ext>
            </a:extLst>
          </p:cNvPr>
          <p:cNvSpPr/>
          <p:nvPr/>
        </p:nvSpPr>
        <p:spPr>
          <a:xfrm>
            <a:off x="1029903" y="5034013"/>
            <a:ext cx="10116152" cy="15689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 err="1">
                <a:solidFill>
                  <a:srgbClr val="335020"/>
                </a:solidFill>
                <a:latin typeface="Comic Sans MS" panose="030F0702030302020204" pitchFamily="66" charset="0"/>
              </a:rPr>
              <a:t>veale</a:t>
            </a:r>
            <a:endParaRPr lang="en-SG" sz="4000" dirty="0">
              <a:solidFill>
                <a:srgbClr val="335020"/>
              </a:solidFill>
              <a:latin typeface="Comic Sans MS" panose="030F0702030302020204" pitchFamily="66" charset="0"/>
            </a:endParaRPr>
          </a:p>
          <a:p>
            <a:pPr algn="ctr"/>
            <a:endParaRPr lang="en-SG" sz="4000" dirty="0">
              <a:solidFill>
                <a:srgbClr val="33502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87A98C-D661-4A2D-9E76-351D30A731F4}"/>
              </a:ext>
            </a:extLst>
          </p:cNvPr>
          <p:cNvSpPr txBox="1"/>
          <p:nvPr/>
        </p:nvSpPr>
        <p:spPr>
          <a:xfrm>
            <a:off x="3696874" y="5818472"/>
            <a:ext cx="4273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=&gt; leave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2B0E849-BE53-4215-A50B-553F65568738}"/>
              </a:ext>
            </a:extLst>
          </p:cNvPr>
          <p:cNvSpPr/>
          <p:nvPr/>
        </p:nvSpPr>
        <p:spPr>
          <a:xfrm>
            <a:off x="2323312" y="486220"/>
            <a:ext cx="7529333" cy="63191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Order the word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C75AE12-1F68-47F3-B882-C7549B7E2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7986" y="1646552"/>
            <a:ext cx="5051392" cy="299523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05F3C0B-C868-4714-A190-ADCCE9C6CECD}"/>
              </a:ext>
            </a:extLst>
          </p:cNvPr>
          <p:cNvSpPr/>
          <p:nvPr/>
        </p:nvSpPr>
        <p:spPr>
          <a:xfrm>
            <a:off x="3297052" y="1579589"/>
            <a:ext cx="5062326" cy="3129155"/>
          </a:xfrm>
          <a:prstGeom prst="rect">
            <a:avLst/>
          </a:prstGeom>
          <a:solidFill>
            <a:srgbClr val="FFFFFF">
              <a:alpha val="6902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88788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6A6A0-D692-4498-8178-FC16E3343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6250"/>
            <a:ext cx="10515600" cy="1325563"/>
          </a:xfrm>
        </p:spPr>
        <p:txBody>
          <a:bodyPr/>
          <a:lstStyle/>
          <a:p>
            <a:endParaRPr lang="en-SG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50D3075-C615-4106-BC74-D40E760CB840}"/>
              </a:ext>
            </a:extLst>
          </p:cNvPr>
          <p:cNvSpPr/>
          <p:nvPr/>
        </p:nvSpPr>
        <p:spPr>
          <a:xfrm>
            <a:off x="1029903" y="5034013"/>
            <a:ext cx="10116152" cy="15689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 err="1">
                <a:solidFill>
                  <a:srgbClr val="335020"/>
                </a:solidFill>
                <a:latin typeface="Comic Sans MS" panose="030F0702030302020204" pitchFamily="66" charset="0"/>
              </a:rPr>
              <a:t>srpetna</a:t>
            </a:r>
            <a:endParaRPr lang="en-SG" sz="4000" dirty="0">
              <a:solidFill>
                <a:srgbClr val="335020"/>
              </a:solidFill>
              <a:latin typeface="Comic Sans MS" panose="030F0702030302020204" pitchFamily="66" charset="0"/>
            </a:endParaRPr>
          </a:p>
          <a:p>
            <a:pPr algn="ctr"/>
            <a:endParaRPr lang="en-SG" sz="4000" dirty="0">
              <a:solidFill>
                <a:srgbClr val="33502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87A98C-D661-4A2D-9E76-351D30A731F4}"/>
              </a:ext>
            </a:extLst>
          </p:cNvPr>
          <p:cNvSpPr txBox="1"/>
          <p:nvPr/>
        </p:nvSpPr>
        <p:spPr>
          <a:xfrm>
            <a:off x="3696874" y="5818472"/>
            <a:ext cx="4273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=&gt; parents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2B0E849-BE53-4215-A50B-553F65568738}"/>
              </a:ext>
            </a:extLst>
          </p:cNvPr>
          <p:cNvSpPr/>
          <p:nvPr/>
        </p:nvSpPr>
        <p:spPr>
          <a:xfrm>
            <a:off x="2323312" y="486220"/>
            <a:ext cx="7529333" cy="63191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Order the word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E4CEE5-F86A-48E0-A8D6-078BF5CAF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1629" y="1546571"/>
            <a:ext cx="4764106" cy="324459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05F3C0B-C868-4714-A190-ADCCE9C6CECD}"/>
              </a:ext>
            </a:extLst>
          </p:cNvPr>
          <p:cNvSpPr/>
          <p:nvPr/>
        </p:nvSpPr>
        <p:spPr>
          <a:xfrm>
            <a:off x="3302519" y="1512628"/>
            <a:ext cx="5062326" cy="3278537"/>
          </a:xfrm>
          <a:prstGeom prst="rect">
            <a:avLst/>
          </a:prstGeom>
          <a:solidFill>
            <a:srgbClr val="FFFFFF">
              <a:alpha val="6902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5855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Italian Father's Day by Slidesgo">
  <a:themeElements>
    <a:clrScheme name="Simple Light">
      <a:dk1>
        <a:srgbClr val="FEF7E5"/>
      </a:dk1>
      <a:lt1>
        <a:srgbClr val="292850"/>
      </a:lt1>
      <a:dk2>
        <a:srgbClr val="8E90FF"/>
      </a:dk2>
      <a:lt2>
        <a:srgbClr val="FF6370"/>
      </a:lt2>
      <a:accent1>
        <a:srgbClr val="FF9187"/>
      </a:accent1>
      <a:accent2>
        <a:srgbClr val="FFBA4B"/>
      </a:accent2>
      <a:accent3>
        <a:srgbClr val="FFE5BA"/>
      </a:accent3>
      <a:accent4>
        <a:srgbClr val="FFB0C5"/>
      </a:accent4>
      <a:accent5>
        <a:srgbClr val="FFD3C8"/>
      </a:accent5>
      <a:accent6>
        <a:srgbClr val="FFFFFF"/>
      </a:accent6>
      <a:hlink>
        <a:srgbClr val="2928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2128</TotalTime>
  <Words>291</Words>
  <Application>Microsoft Office PowerPoint</Application>
  <PresentationFormat>Widescreen</PresentationFormat>
  <Paragraphs>93</Paragraphs>
  <Slides>30</Slides>
  <Notes>4</Notes>
  <HiddenSlides>0</HiddenSlides>
  <MMClips>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30</vt:i4>
      </vt:variant>
    </vt:vector>
  </HeadingPairs>
  <TitlesOfParts>
    <vt:vector size="45" baseType="lpstr">
      <vt:lpstr>Asap</vt:lpstr>
      <vt:lpstr>Baloo 2</vt:lpstr>
      <vt:lpstr>Chewy</vt:lpstr>
      <vt:lpstr>Life Savers</vt:lpstr>
      <vt:lpstr>Lilita One</vt:lpstr>
      <vt:lpstr>Quicksand SemiBold</vt:lpstr>
      <vt:lpstr>Arial</vt:lpstr>
      <vt:lpstr>Calibri</vt:lpstr>
      <vt:lpstr>Calibri Light</vt:lpstr>
      <vt:lpstr>Comic Sans MS</vt:lpstr>
      <vt:lpstr>Office Theme</vt:lpstr>
      <vt:lpstr>Elementary Activities to Celebrate Japanese Culture Day by Slidesgo</vt:lpstr>
      <vt:lpstr>1_Office Theme</vt:lpstr>
      <vt:lpstr>Italian Father's Day by Slidesgo</vt:lpstr>
      <vt:lpstr>1_Elementary Activities to Celebrate Japanese Culture Day by Slidesgo</vt:lpstr>
      <vt:lpstr>PowerPoint Presentation</vt:lpstr>
      <vt:lpstr>PowerPoint Presentation</vt:lpstr>
      <vt:lpstr>Warm - up</vt:lpstr>
      <vt:lpstr>01  Warm 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  Presentation</vt:lpstr>
      <vt:lpstr>PowerPoint Presentation</vt:lpstr>
      <vt:lpstr>PowerPoint Presentation</vt:lpstr>
      <vt:lpstr>PowerPoint Presentation</vt:lpstr>
      <vt:lpstr>PowerPoint Presentation</vt:lpstr>
      <vt:lpstr>03 Practice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04 Production</vt:lpstr>
      <vt:lpstr>PowerPoint Presentation</vt:lpstr>
      <vt:lpstr>05 Wrap-up &amp; Assessment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01  Warm up</dc:title>
  <dc:creator>ADMIN PC</dc:creator>
  <cp:lastModifiedBy>tran phu</cp:lastModifiedBy>
  <cp:revision>26</cp:revision>
  <dcterms:created xsi:type="dcterms:W3CDTF">2024-04-23T08:39:39Z</dcterms:created>
  <dcterms:modified xsi:type="dcterms:W3CDTF">2024-06-27T17:13:45Z</dcterms:modified>
</cp:coreProperties>
</file>