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media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media8.wav" ContentType="audio/x-wav"/>
  <Override PartName="/ppt/media/audio10.wav" ContentType="audio/x-wav"/>
  <Override PartName="/ppt/media/audio11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94" r:id="rId3"/>
    <p:sldMasterId id="2147483706" r:id="rId4"/>
    <p:sldMasterId id="2147483712" r:id="rId5"/>
  </p:sldMasterIdLst>
  <p:notesMasterIdLst>
    <p:notesMasterId r:id="rId38"/>
  </p:notesMasterIdLst>
  <p:handoutMasterIdLst>
    <p:handoutMasterId r:id="rId39"/>
  </p:handoutMasterIdLst>
  <p:sldIdLst>
    <p:sldId id="334" r:id="rId6"/>
    <p:sldId id="330" r:id="rId7"/>
    <p:sldId id="294" r:id="rId8"/>
    <p:sldId id="261" r:id="rId9"/>
    <p:sldId id="258" r:id="rId10"/>
    <p:sldId id="262" r:id="rId11"/>
    <p:sldId id="263" r:id="rId12"/>
    <p:sldId id="265" r:id="rId13"/>
    <p:sldId id="266" r:id="rId14"/>
    <p:sldId id="264" r:id="rId15"/>
    <p:sldId id="267" r:id="rId16"/>
    <p:sldId id="268" r:id="rId17"/>
    <p:sldId id="272" r:id="rId18"/>
    <p:sldId id="270" r:id="rId19"/>
    <p:sldId id="271" r:id="rId20"/>
    <p:sldId id="273" r:id="rId21"/>
    <p:sldId id="274" r:id="rId22"/>
    <p:sldId id="275" r:id="rId23"/>
    <p:sldId id="269" r:id="rId24"/>
    <p:sldId id="260" r:id="rId25"/>
    <p:sldId id="276" r:id="rId26"/>
    <p:sldId id="277" r:id="rId27"/>
    <p:sldId id="335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329" r:id="rId36"/>
    <p:sldId id="3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0066"/>
    <a:srgbClr val="9966FF"/>
    <a:srgbClr val="9900FF"/>
    <a:srgbClr val="FF7B21"/>
    <a:srgbClr val="FFCC00"/>
    <a:srgbClr val="CC3300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48" d="100"/>
          <a:sy n="48" d="100"/>
        </p:scale>
        <p:origin x="67" y="989"/>
      </p:cViewPr>
      <p:guideLst/>
    </p:cSldViewPr>
  </p:slideViewPr>
  <p:outlineViewPr>
    <p:cViewPr>
      <p:scale>
        <a:sx n="33" d="100"/>
        <a:sy n="33" d="100"/>
      </p:scale>
      <p:origin x="0" y="-3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0"/>
    </p:cViewPr>
  </p:sorter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F0B07D-248D-456E-BCF7-66F9C9B13F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C98DD-F5C8-4AB1-BC2B-7DAD51B635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1F8E6-2ED6-4BC8-87E4-21ACF97BAA1D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B3CEF-3715-46F2-94EB-EE552A23A3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2BB2C-127B-42DC-AE84-1151AEFEDB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1B294-94B6-4B52-A3FC-BF7DCE14A66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4565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79DE-2E62-443B-9767-920A50F4A1FF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4DBF5-EA0F-48B4-988E-EA1BA50D7F0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052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1969-3136-4C12-BC3D-7F11238D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E7C9-9B02-4DC8-A071-878F60AC7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B274-14DB-446E-9F6F-E727ACF1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FAF8-6595-4607-840C-88E714ED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B344-438F-4756-8698-D903C49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130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2A7-58CB-4165-B5FC-0B484C58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3C2D3-8887-4D6A-9DCA-99D9E8D6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0F88-712A-45F1-BD1F-692D3FC4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DD8-CC08-41CD-AE5C-495868E9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3EB8-A8A0-48C5-B494-1EC28C08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725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4FF25-7F71-405F-9F7E-1F470C15F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F37B-987E-4C3A-9D09-BE95AD0C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91BC-8625-458A-A3E1-C5154579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62E3-D04C-4911-B404-550662C7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E8A6-0C90-4692-9A17-5075F632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150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1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6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1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2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0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9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9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FF2-4675-44EC-8F42-BE9631B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7D22-665D-4972-BBA3-B0C54562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7DF0-D5B4-4878-A05B-F18750D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B0056-9013-4201-AF71-15E8C63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0B2E-DB1F-4754-9627-91F558E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E9E56-0687-43E2-9B35-AB4170FC9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5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8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46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8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6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45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4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7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34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0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2DD-B986-4A3C-8959-FA181AB0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C167-33A8-4556-914F-A348CBF4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298B-FEEB-4A55-8E3C-0BFC80BA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087C-F40B-4C81-AC8E-002FE94C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EB4-B4AE-43C1-B6DB-72E9401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7F128-4DF6-47CC-917E-53D53F536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62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2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2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3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5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8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2191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178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8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680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4B2-857B-4811-A7E1-F6A84066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EE9D-F2A5-4DB0-B023-EE2181A6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19DCF-C4E6-46D2-A860-D047C25C4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E7EB-E242-4EE0-826B-4F78DDF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0D17-6463-4BEA-9ED7-9C4E9CF6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0EEAF-A665-45FB-91B8-35E7CCEC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2223C-5DEB-4F8F-8752-2725EBCC5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35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3459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1155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7455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5759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8309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525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1269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127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65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5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6992-2D7D-4468-8F58-7E2CBA3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1C4B-1DEB-47CE-B1D5-3FB0D715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63B8-4CB8-4743-A373-45983FDB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89141-8065-43E4-833C-7E94AF929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B209E-7BDC-431A-8A03-0831BB163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F4D8-4A49-4E25-B4BD-C21A6306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80120-DEFD-4FBA-A6CB-344F7F08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67666-DEBA-4C45-89F7-7103E1A1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0265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1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0751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2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7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6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6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5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8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F032-1F8A-4F49-87DC-86FCB13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8DB4-D5DE-46CB-86E3-B6D47BB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E4A1-BEAC-4A80-A989-797F5FDA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8FE40-C623-4850-9BD8-623B410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70342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84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2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1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80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3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54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5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78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1C884-937F-4095-941C-2A12B95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DA712-006B-4FAF-9174-A75CA72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A5B1-51DA-46D9-8ECC-07F04CBE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2734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5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46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5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6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6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0380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85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63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27C4-AE8C-49E1-99A6-D719157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E3D5-828F-4CFA-931F-C172F6C7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95F7-F31C-44DA-B060-5F8365632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CC2BC-0CF3-4C96-A2A3-1D505A08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6854-DBD7-4123-922D-B136C40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FE5A-971B-4131-89DA-C9A155D4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105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C2D-4F78-41EE-90B3-EDFE4233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0039-55E7-4BBB-9A9E-1A76D7771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987A-FC5E-4928-AB71-5C0F28AD6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08E6-F036-445F-9084-27694A64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1B28-665D-43F0-AFAB-08803741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68E7E-C2CD-4EF2-A667-76955B15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277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E443D-4E1D-40E6-AFC7-583B321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807-F5B1-4A02-BFEB-5B214FC5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61EB-8891-407E-8D33-AA20918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586-F90D-47CF-8FC3-5E504F35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2B8A-569C-48D7-B349-45D0CD22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379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080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402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144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300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gif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emf"/><Relationship Id="rId27" Type="http://schemas.openxmlformats.org/officeDocument/2006/relationships/image" Target="../media/image23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jpeg"/><Relationship Id="rId5" Type="http://schemas.openxmlformats.org/officeDocument/2006/relationships/image" Target="../media/image37.jpg"/><Relationship Id="rId4" Type="http://schemas.openxmlformats.org/officeDocument/2006/relationships/audio" Target="../media/audio6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3.jpg"/><Relationship Id="rId5" Type="http://schemas.openxmlformats.org/officeDocument/2006/relationships/image" Target="../media/image37.jp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5" Type="http://schemas.openxmlformats.org/officeDocument/2006/relationships/image" Target="../media/image37.jp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audio" Target="../media/audio9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audio" Target="../media/audio11.wav"/><Relationship Id="rId10" Type="http://schemas.openxmlformats.org/officeDocument/2006/relationships/image" Target="../media/image20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jpg"/><Relationship Id="rId5" Type="http://schemas.openxmlformats.org/officeDocument/2006/relationships/image" Target="../media/image37.jp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37.jpg"/><Relationship Id="rId4" Type="http://schemas.openxmlformats.org/officeDocument/2006/relationships/audio" Target="../media/audio5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546F4C-A00B-446E-A97D-44FBD5977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1730"/>
          <a:stretch/>
        </p:blipFill>
        <p:spPr>
          <a:xfrm>
            <a:off x="2420470" y="1253331"/>
            <a:ext cx="499895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BAB86-9308-4DE6-944F-B9BF537543B1}"/>
              </a:ext>
            </a:extLst>
          </p:cNvPr>
          <p:cNvSpPr/>
          <p:nvPr/>
        </p:nvSpPr>
        <p:spPr>
          <a:xfrm>
            <a:off x="8069367" y="2766218"/>
            <a:ext cx="3184894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short</a:t>
            </a:r>
          </a:p>
        </p:txBody>
      </p:sp>
      <p:pic>
        <p:nvPicPr>
          <p:cNvPr id="12" name="Content Placeholder 22">
            <a:extLst>
              <a:ext uri="{FF2B5EF4-FFF2-40B4-BE49-F238E27FC236}">
                <a16:creationId xmlns:a16="http://schemas.microsoft.com/office/drawing/2014/main" id="{7FCE0146-C510-4D67-8AAF-BCE39BF980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>
            <a:off x="0" y="3038533"/>
            <a:ext cx="3021840" cy="3870147"/>
          </a:xfrm>
          <a:prstGeom prst="rect">
            <a:avLst/>
          </a:prstGeom>
        </p:spPr>
      </p:pic>
      <p:pic>
        <p:nvPicPr>
          <p:cNvPr id="3" name="mp3-output-ttsfree(dot)com (8)">
            <a:hlinkClick r:id="" action="ppaction://media"/>
            <a:extLst>
              <a:ext uri="{FF2B5EF4-FFF2-40B4-BE49-F238E27FC236}">
                <a16:creationId xmlns:a16="http://schemas.microsoft.com/office/drawing/2014/main" id="{9690B5C1-997C-4733-BCD3-CD0743FB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552481" y="2886901"/>
            <a:ext cx="1084197" cy="10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AB27A1-C5CB-4BBF-8ECF-428E6FD47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88" y="1464564"/>
            <a:ext cx="5372100" cy="3928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BAB86-9308-4DE6-944F-B9BF537543B1}"/>
              </a:ext>
            </a:extLst>
          </p:cNvPr>
          <p:cNvSpPr/>
          <p:nvPr/>
        </p:nvSpPr>
        <p:spPr>
          <a:xfrm>
            <a:off x="8069367" y="2766218"/>
            <a:ext cx="3184894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fair</a:t>
            </a:r>
          </a:p>
        </p:txBody>
      </p:sp>
      <p:pic>
        <p:nvPicPr>
          <p:cNvPr id="12" name="Content Placeholder 22">
            <a:extLst>
              <a:ext uri="{FF2B5EF4-FFF2-40B4-BE49-F238E27FC236}">
                <a16:creationId xmlns:a16="http://schemas.microsoft.com/office/drawing/2014/main" id="{7FCE0146-C510-4D67-8AAF-BCE39BF980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>
            <a:off x="219456" y="2987853"/>
            <a:ext cx="3021840" cy="3870147"/>
          </a:xfrm>
          <a:prstGeom prst="rect">
            <a:avLst/>
          </a:prstGeom>
        </p:spPr>
      </p:pic>
      <p:pic>
        <p:nvPicPr>
          <p:cNvPr id="3" name="mp3-output-ttsfree(dot)com (9)">
            <a:hlinkClick r:id="" action="ppaction://media"/>
            <a:extLst>
              <a:ext uri="{FF2B5EF4-FFF2-40B4-BE49-F238E27FC236}">
                <a16:creationId xmlns:a16="http://schemas.microsoft.com/office/drawing/2014/main" id="{93720FD0-07E0-460E-AB34-B9641B213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352065" y="2849323"/>
            <a:ext cx="1159353" cy="115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BCC9AC-776B-40A8-931D-ADFF32500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31" y="1027906"/>
            <a:ext cx="5841957" cy="4684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BAB86-9308-4DE6-944F-B9BF537543B1}"/>
              </a:ext>
            </a:extLst>
          </p:cNvPr>
          <p:cNvSpPr/>
          <p:nvPr/>
        </p:nvSpPr>
        <p:spPr>
          <a:xfrm>
            <a:off x="8168906" y="2766218"/>
            <a:ext cx="3184894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straight</a:t>
            </a:r>
          </a:p>
        </p:txBody>
      </p:sp>
      <p:pic>
        <p:nvPicPr>
          <p:cNvPr id="12" name="Content Placeholder 22">
            <a:extLst>
              <a:ext uri="{FF2B5EF4-FFF2-40B4-BE49-F238E27FC236}">
                <a16:creationId xmlns:a16="http://schemas.microsoft.com/office/drawing/2014/main" id="{7FCE0146-C510-4D67-8AAF-BCE39BF980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>
            <a:off x="0" y="3038533"/>
            <a:ext cx="3021840" cy="3870147"/>
          </a:xfrm>
          <a:prstGeom prst="rect">
            <a:avLst/>
          </a:prstGeom>
        </p:spPr>
      </p:pic>
      <p:pic>
        <p:nvPicPr>
          <p:cNvPr id="3" name="mp3-output-ttsfree(dot)com (10)">
            <a:hlinkClick r:id="" action="ppaction://media"/>
            <a:extLst>
              <a:ext uri="{FF2B5EF4-FFF2-40B4-BE49-F238E27FC236}">
                <a16:creationId xmlns:a16="http://schemas.microsoft.com/office/drawing/2014/main" id="{8A450D02-E432-4C41-8966-F4C82513C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440907" y="4091782"/>
            <a:ext cx="1259562" cy="125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1CE1570B-24E9-427E-BB7A-7284FE13A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1730"/>
          <a:stretch/>
        </p:blipFill>
        <p:spPr>
          <a:xfrm>
            <a:off x="3045644" y="1069152"/>
            <a:ext cx="6064413" cy="473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0CF80320-7D25-4FC4-A535-DC3C74E58119}"/>
              </a:ext>
            </a:extLst>
          </p:cNvPr>
          <p:cNvSpPr/>
          <p:nvPr/>
        </p:nvSpPr>
        <p:spPr>
          <a:xfrm>
            <a:off x="3070358" y="1061515"/>
            <a:ext cx="2002055" cy="236059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5641571E-21D7-48E9-B2E3-C0C4A51DCB82}"/>
              </a:ext>
            </a:extLst>
          </p:cNvPr>
          <p:cNvSpPr/>
          <p:nvPr/>
        </p:nvSpPr>
        <p:spPr>
          <a:xfrm>
            <a:off x="5070533" y="1068404"/>
            <a:ext cx="2002055" cy="2360596"/>
          </a:xfrm>
          <a:prstGeom prst="flowChartProcess">
            <a:avLst/>
          </a:prstGeom>
          <a:solidFill>
            <a:srgbClr val="3399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0AE63D9-02FE-4AC2-B739-D011A6F49EAF}"/>
              </a:ext>
            </a:extLst>
          </p:cNvPr>
          <p:cNvSpPr/>
          <p:nvPr/>
        </p:nvSpPr>
        <p:spPr>
          <a:xfrm>
            <a:off x="7062470" y="1066419"/>
            <a:ext cx="2002055" cy="2360596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FEEF246-378F-44F3-98E1-DB5F870F45C1}"/>
              </a:ext>
            </a:extLst>
          </p:cNvPr>
          <p:cNvSpPr/>
          <p:nvPr/>
        </p:nvSpPr>
        <p:spPr>
          <a:xfrm>
            <a:off x="3068940" y="3426266"/>
            <a:ext cx="2002055" cy="2360596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67D6080-B7E1-4E0A-AB16-209734ED05B5}"/>
              </a:ext>
            </a:extLst>
          </p:cNvPr>
          <p:cNvSpPr/>
          <p:nvPr/>
        </p:nvSpPr>
        <p:spPr>
          <a:xfrm>
            <a:off x="5071169" y="3428252"/>
            <a:ext cx="2002055" cy="2360596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E2D46746-A52F-48CE-9FE3-08C430C4347C}"/>
              </a:ext>
            </a:extLst>
          </p:cNvPr>
          <p:cNvSpPr/>
          <p:nvPr/>
        </p:nvSpPr>
        <p:spPr>
          <a:xfrm>
            <a:off x="7070492" y="3424033"/>
            <a:ext cx="2002055" cy="2360596"/>
          </a:xfrm>
          <a:prstGeom prst="flowChartProcess">
            <a:avLst/>
          </a:prstGeom>
          <a:solidFill>
            <a:srgbClr val="3399F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E900931-991B-46FF-BCFF-D807380DDD73}"/>
              </a:ext>
            </a:extLst>
          </p:cNvPr>
          <p:cNvSpPr/>
          <p:nvPr/>
        </p:nvSpPr>
        <p:spPr>
          <a:xfrm>
            <a:off x="219104" y="277348"/>
            <a:ext cx="6044799" cy="1413340"/>
          </a:xfrm>
          <a:prstGeom prst="wedgeEllipseCallout">
            <a:avLst>
              <a:gd name="adj1" fmla="val -40919"/>
              <a:gd name="adj2" fmla="val 62611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his hair?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0F9BC2-A505-43A3-BF1F-70EF1E114A9C}"/>
              </a:ext>
            </a:extLst>
          </p:cNvPr>
          <p:cNvSpPr/>
          <p:nvPr/>
        </p:nvSpPr>
        <p:spPr>
          <a:xfrm>
            <a:off x="7278130" y="4890538"/>
            <a:ext cx="4666142" cy="1413340"/>
          </a:xfrm>
          <a:prstGeom prst="wedgeEllipseCallout">
            <a:avLst>
              <a:gd name="adj1" fmla="val 42893"/>
              <a:gd name="adj2" fmla="val 6698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short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62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3" grpId="0" animBg="1"/>
      <p:bldP spid="14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BCC9AC-776B-40A8-931D-ADFF32500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33" y="1086656"/>
            <a:ext cx="5841957" cy="4697973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0CF80320-7D25-4FC4-A535-DC3C74E58119}"/>
              </a:ext>
            </a:extLst>
          </p:cNvPr>
          <p:cNvSpPr/>
          <p:nvPr/>
        </p:nvSpPr>
        <p:spPr>
          <a:xfrm>
            <a:off x="3081298" y="1068404"/>
            <a:ext cx="2002055" cy="2360596"/>
          </a:xfrm>
          <a:prstGeom prst="flowChartProcess">
            <a:avLst/>
          </a:prstGeom>
          <a:solidFill>
            <a:srgbClr val="FF99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5641571E-21D7-48E9-B2E3-C0C4A51DCB82}"/>
              </a:ext>
            </a:extLst>
          </p:cNvPr>
          <p:cNvSpPr/>
          <p:nvPr/>
        </p:nvSpPr>
        <p:spPr>
          <a:xfrm>
            <a:off x="5048058" y="1068403"/>
            <a:ext cx="2002055" cy="2360596"/>
          </a:xfrm>
          <a:prstGeom prst="flowChartProcess">
            <a:avLst/>
          </a:prstGeom>
          <a:solidFill>
            <a:srgbClr val="FF7C8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0AE63D9-02FE-4AC2-B739-D011A6F49EAF}"/>
              </a:ext>
            </a:extLst>
          </p:cNvPr>
          <p:cNvSpPr/>
          <p:nvPr/>
        </p:nvSpPr>
        <p:spPr>
          <a:xfrm>
            <a:off x="7050113" y="1078776"/>
            <a:ext cx="2002055" cy="2360596"/>
          </a:xfrm>
          <a:prstGeom prst="flowChartProcess">
            <a:avLst/>
          </a:prstGeom>
          <a:solidFill>
            <a:srgbClr val="FF006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FEEF246-378F-44F3-98E1-DB5F870F45C1}"/>
              </a:ext>
            </a:extLst>
          </p:cNvPr>
          <p:cNvSpPr/>
          <p:nvPr/>
        </p:nvSpPr>
        <p:spPr>
          <a:xfrm>
            <a:off x="3081297" y="3438623"/>
            <a:ext cx="2002055" cy="2360596"/>
          </a:xfrm>
          <a:prstGeom prst="flowChartProcess">
            <a:avLst/>
          </a:prstGeom>
          <a:solidFill>
            <a:srgbClr val="FF006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67D6080-B7E1-4E0A-AB16-209734ED05B5}"/>
              </a:ext>
            </a:extLst>
          </p:cNvPr>
          <p:cNvSpPr/>
          <p:nvPr/>
        </p:nvSpPr>
        <p:spPr>
          <a:xfrm>
            <a:off x="5046455" y="3428252"/>
            <a:ext cx="2002055" cy="2360596"/>
          </a:xfrm>
          <a:prstGeom prst="flowChartProcess">
            <a:avLst/>
          </a:prstGeom>
          <a:solidFill>
            <a:srgbClr val="FF99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E2D46746-A52F-48CE-9FE3-08C430C4347C}"/>
              </a:ext>
            </a:extLst>
          </p:cNvPr>
          <p:cNvSpPr/>
          <p:nvPr/>
        </p:nvSpPr>
        <p:spPr>
          <a:xfrm>
            <a:off x="7058135" y="3424033"/>
            <a:ext cx="2002055" cy="2360596"/>
          </a:xfrm>
          <a:prstGeom prst="flowChartProcess">
            <a:avLst/>
          </a:prstGeom>
          <a:solidFill>
            <a:srgbClr val="FF7C8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E900931-991B-46FF-BCFF-D807380DDD73}"/>
              </a:ext>
            </a:extLst>
          </p:cNvPr>
          <p:cNvSpPr/>
          <p:nvPr/>
        </p:nvSpPr>
        <p:spPr>
          <a:xfrm>
            <a:off x="219104" y="277348"/>
            <a:ext cx="6044799" cy="1413340"/>
          </a:xfrm>
          <a:prstGeom prst="wedgeEllipseCallout">
            <a:avLst>
              <a:gd name="adj1" fmla="val -40919"/>
              <a:gd name="adj2" fmla="val 62611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his hair?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0F9BC2-A505-43A3-BF1F-70EF1E114A9C}"/>
              </a:ext>
            </a:extLst>
          </p:cNvPr>
          <p:cNvSpPr/>
          <p:nvPr/>
        </p:nvSpPr>
        <p:spPr>
          <a:xfrm>
            <a:off x="7278130" y="4890538"/>
            <a:ext cx="4666142" cy="1413340"/>
          </a:xfrm>
          <a:prstGeom prst="wedgeEllipseCallout">
            <a:avLst>
              <a:gd name="adj1" fmla="val 42893"/>
              <a:gd name="adj2" fmla="val 6698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straight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06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3" grpId="0" animBg="1"/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1FBEA3-2F18-4BCC-938D-D1E258105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97" y="1056868"/>
            <a:ext cx="6005242" cy="472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0CF80320-7D25-4FC4-A535-DC3C74E58119}"/>
              </a:ext>
            </a:extLst>
          </p:cNvPr>
          <p:cNvSpPr/>
          <p:nvPr/>
        </p:nvSpPr>
        <p:spPr>
          <a:xfrm>
            <a:off x="3081298" y="1068404"/>
            <a:ext cx="2002055" cy="2360596"/>
          </a:xfrm>
          <a:prstGeom prst="flowChartProcess">
            <a:avLst/>
          </a:prstGeom>
          <a:solidFill>
            <a:srgbClr val="CCFF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5641571E-21D7-48E9-B2E3-C0C4A51DCB82}"/>
              </a:ext>
            </a:extLst>
          </p:cNvPr>
          <p:cNvSpPr/>
          <p:nvPr/>
        </p:nvSpPr>
        <p:spPr>
          <a:xfrm>
            <a:off x="5070533" y="1068404"/>
            <a:ext cx="2002055" cy="2360596"/>
          </a:xfrm>
          <a:prstGeom prst="flowChartProcess">
            <a:avLst/>
          </a:prstGeom>
          <a:solidFill>
            <a:srgbClr val="92D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0AE63D9-02FE-4AC2-B739-D011A6F49EAF}"/>
              </a:ext>
            </a:extLst>
          </p:cNvPr>
          <p:cNvSpPr/>
          <p:nvPr/>
        </p:nvSpPr>
        <p:spPr>
          <a:xfrm>
            <a:off x="7050113" y="1066419"/>
            <a:ext cx="2002055" cy="2360596"/>
          </a:xfrm>
          <a:prstGeom prst="flowChartProcess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FEEF246-378F-44F3-98E1-DB5F870F45C1}"/>
              </a:ext>
            </a:extLst>
          </p:cNvPr>
          <p:cNvSpPr/>
          <p:nvPr/>
        </p:nvSpPr>
        <p:spPr>
          <a:xfrm>
            <a:off x="3081297" y="3438623"/>
            <a:ext cx="2002055" cy="2360596"/>
          </a:xfrm>
          <a:prstGeom prst="flowChartProcess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67D6080-B7E1-4E0A-AB16-209734ED05B5}"/>
              </a:ext>
            </a:extLst>
          </p:cNvPr>
          <p:cNvSpPr/>
          <p:nvPr/>
        </p:nvSpPr>
        <p:spPr>
          <a:xfrm>
            <a:off x="5058812" y="3428252"/>
            <a:ext cx="2002055" cy="2360596"/>
          </a:xfrm>
          <a:prstGeom prst="flowChartProcess">
            <a:avLst/>
          </a:prstGeom>
          <a:solidFill>
            <a:srgbClr val="CCFF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E2D46746-A52F-48CE-9FE3-08C430C4347C}"/>
              </a:ext>
            </a:extLst>
          </p:cNvPr>
          <p:cNvSpPr/>
          <p:nvPr/>
        </p:nvSpPr>
        <p:spPr>
          <a:xfrm>
            <a:off x="7058135" y="3424033"/>
            <a:ext cx="2002055" cy="2360596"/>
          </a:xfrm>
          <a:prstGeom prst="flowChartProcess">
            <a:avLst/>
          </a:prstGeom>
          <a:solidFill>
            <a:srgbClr val="92D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E900931-991B-46FF-BCFF-D807380DDD73}"/>
              </a:ext>
            </a:extLst>
          </p:cNvPr>
          <p:cNvSpPr/>
          <p:nvPr/>
        </p:nvSpPr>
        <p:spPr>
          <a:xfrm>
            <a:off x="219104" y="277348"/>
            <a:ext cx="6044799" cy="1413340"/>
          </a:xfrm>
          <a:prstGeom prst="wedgeEllipseCallout">
            <a:avLst>
              <a:gd name="adj1" fmla="val -40919"/>
              <a:gd name="adj2" fmla="val 62611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her hair?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0F9BC2-A505-43A3-BF1F-70EF1E114A9C}"/>
              </a:ext>
            </a:extLst>
          </p:cNvPr>
          <p:cNvSpPr/>
          <p:nvPr/>
        </p:nvSpPr>
        <p:spPr>
          <a:xfrm>
            <a:off x="7278130" y="4890538"/>
            <a:ext cx="4666142" cy="1413340"/>
          </a:xfrm>
          <a:prstGeom prst="wedgeEllipseCallout">
            <a:avLst>
              <a:gd name="adj1" fmla="val 42893"/>
              <a:gd name="adj2" fmla="val 6698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fair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337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3" grpId="0" animBg="1"/>
      <p:bldP spid="14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513DA310-E7A5-4E8E-BBD7-FA7147AB3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73" y="1108126"/>
            <a:ext cx="5975852" cy="462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0CF80320-7D25-4FC4-A535-DC3C74E58119}"/>
              </a:ext>
            </a:extLst>
          </p:cNvPr>
          <p:cNvSpPr/>
          <p:nvPr/>
        </p:nvSpPr>
        <p:spPr>
          <a:xfrm>
            <a:off x="3070358" y="1061515"/>
            <a:ext cx="2002055" cy="2360596"/>
          </a:xfrm>
          <a:prstGeom prst="flowChartProcess">
            <a:avLst/>
          </a:prstGeom>
          <a:solidFill>
            <a:srgbClr val="FFCC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5641571E-21D7-48E9-B2E3-C0C4A51DCB82}"/>
              </a:ext>
            </a:extLst>
          </p:cNvPr>
          <p:cNvSpPr/>
          <p:nvPr/>
        </p:nvSpPr>
        <p:spPr>
          <a:xfrm>
            <a:off x="5070533" y="1068404"/>
            <a:ext cx="2002055" cy="2360596"/>
          </a:xfrm>
          <a:prstGeom prst="flowChartProcess">
            <a:avLst/>
          </a:prstGeom>
          <a:solidFill>
            <a:srgbClr val="FF7B2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0AE63D9-02FE-4AC2-B739-D011A6F49EAF}"/>
              </a:ext>
            </a:extLst>
          </p:cNvPr>
          <p:cNvSpPr/>
          <p:nvPr/>
        </p:nvSpPr>
        <p:spPr>
          <a:xfrm>
            <a:off x="7062470" y="1066419"/>
            <a:ext cx="2002055" cy="2360596"/>
          </a:xfrm>
          <a:prstGeom prst="flowChartProcess">
            <a:avLst/>
          </a:prstGeom>
          <a:solidFill>
            <a:srgbClr val="CC33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FEEF246-378F-44F3-98E1-DB5F870F45C1}"/>
              </a:ext>
            </a:extLst>
          </p:cNvPr>
          <p:cNvSpPr/>
          <p:nvPr/>
        </p:nvSpPr>
        <p:spPr>
          <a:xfrm>
            <a:off x="3068940" y="3426266"/>
            <a:ext cx="2002055" cy="2360596"/>
          </a:xfrm>
          <a:prstGeom prst="flowChartProcess">
            <a:avLst/>
          </a:prstGeom>
          <a:solidFill>
            <a:srgbClr val="CC33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67D6080-B7E1-4E0A-AB16-209734ED05B5}"/>
              </a:ext>
            </a:extLst>
          </p:cNvPr>
          <p:cNvSpPr/>
          <p:nvPr/>
        </p:nvSpPr>
        <p:spPr>
          <a:xfrm>
            <a:off x="5070927" y="3424762"/>
            <a:ext cx="2002055" cy="2360596"/>
          </a:xfrm>
          <a:prstGeom prst="flowChartProcess">
            <a:avLst/>
          </a:prstGeom>
          <a:solidFill>
            <a:srgbClr val="FFCC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E2D46746-A52F-48CE-9FE3-08C430C4347C}"/>
              </a:ext>
            </a:extLst>
          </p:cNvPr>
          <p:cNvSpPr/>
          <p:nvPr/>
        </p:nvSpPr>
        <p:spPr>
          <a:xfrm>
            <a:off x="7070492" y="3424033"/>
            <a:ext cx="2002055" cy="2360596"/>
          </a:xfrm>
          <a:prstGeom prst="flowChartProcess">
            <a:avLst/>
          </a:prstGeom>
          <a:solidFill>
            <a:srgbClr val="FF7B2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E900931-991B-46FF-BCFF-D807380DDD73}"/>
              </a:ext>
            </a:extLst>
          </p:cNvPr>
          <p:cNvSpPr/>
          <p:nvPr/>
        </p:nvSpPr>
        <p:spPr>
          <a:xfrm>
            <a:off x="219104" y="277348"/>
            <a:ext cx="6044799" cy="1274615"/>
          </a:xfrm>
          <a:prstGeom prst="wedgeEllipseCallout">
            <a:avLst>
              <a:gd name="adj1" fmla="val -40919"/>
              <a:gd name="adj2" fmla="val 62611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his hair?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0F9BC2-A505-43A3-BF1F-70EF1E114A9C}"/>
              </a:ext>
            </a:extLst>
          </p:cNvPr>
          <p:cNvSpPr/>
          <p:nvPr/>
        </p:nvSpPr>
        <p:spPr>
          <a:xfrm>
            <a:off x="7278130" y="4890538"/>
            <a:ext cx="4666142" cy="1413340"/>
          </a:xfrm>
          <a:prstGeom prst="wedgeEllipseCallout">
            <a:avLst>
              <a:gd name="adj1" fmla="val 42893"/>
              <a:gd name="adj2" fmla="val 6698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curly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41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3" grpId="0" animBg="1"/>
      <p:bldP spid="14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2F4BA0FE-463A-47E4-ADCB-5959E433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97" y="1058781"/>
            <a:ext cx="6000919" cy="472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8EA6BA8A-C35A-4C90-8DD8-F5070ACE9242}"/>
              </a:ext>
            </a:extLst>
          </p:cNvPr>
          <p:cNvSpPr/>
          <p:nvPr/>
        </p:nvSpPr>
        <p:spPr>
          <a:xfrm>
            <a:off x="3081298" y="1068404"/>
            <a:ext cx="2002055" cy="2360596"/>
          </a:xfrm>
          <a:prstGeom prst="flowChartProcess">
            <a:avLst/>
          </a:prstGeom>
          <a:solidFill>
            <a:srgbClr val="FF99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ED0E91F0-AFF4-42E6-9C77-6720B7D67637}"/>
              </a:ext>
            </a:extLst>
          </p:cNvPr>
          <p:cNvSpPr/>
          <p:nvPr/>
        </p:nvSpPr>
        <p:spPr>
          <a:xfrm>
            <a:off x="5048058" y="1068403"/>
            <a:ext cx="2002055" cy="2360596"/>
          </a:xfrm>
          <a:prstGeom prst="flowChartProcess">
            <a:avLst/>
          </a:prstGeom>
          <a:solidFill>
            <a:srgbClr val="FF7C8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306EA23D-CDCC-4D40-861C-FE29796B597A}"/>
              </a:ext>
            </a:extLst>
          </p:cNvPr>
          <p:cNvSpPr/>
          <p:nvPr/>
        </p:nvSpPr>
        <p:spPr>
          <a:xfrm>
            <a:off x="7050113" y="1078776"/>
            <a:ext cx="2002055" cy="2360596"/>
          </a:xfrm>
          <a:prstGeom prst="flowChartProcess">
            <a:avLst/>
          </a:prstGeom>
          <a:solidFill>
            <a:srgbClr val="FF006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6198CACB-313F-42A6-B3FF-93C86A5804FE}"/>
              </a:ext>
            </a:extLst>
          </p:cNvPr>
          <p:cNvSpPr/>
          <p:nvPr/>
        </p:nvSpPr>
        <p:spPr>
          <a:xfrm>
            <a:off x="3081297" y="3438623"/>
            <a:ext cx="2002055" cy="2360596"/>
          </a:xfrm>
          <a:prstGeom prst="flowChartProcess">
            <a:avLst/>
          </a:prstGeom>
          <a:solidFill>
            <a:srgbClr val="FF006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6508CC1D-A205-4261-AD37-46BB969E96FB}"/>
              </a:ext>
            </a:extLst>
          </p:cNvPr>
          <p:cNvSpPr/>
          <p:nvPr/>
        </p:nvSpPr>
        <p:spPr>
          <a:xfrm>
            <a:off x="5056079" y="3423532"/>
            <a:ext cx="2002055" cy="2360596"/>
          </a:xfrm>
          <a:prstGeom prst="flowChartProcess">
            <a:avLst/>
          </a:prstGeom>
          <a:solidFill>
            <a:srgbClr val="FF99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CDF03A83-2882-435D-AD6E-99C49CB92E0F}"/>
              </a:ext>
            </a:extLst>
          </p:cNvPr>
          <p:cNvSpPr/>
          <p:nvPr/>
        </p:nvSpPr>
        <p:spPr>
          <a:xfrm>
            <a:off x="7058135" y="3424033"/>
            <a:ext cx="2002055" cy="2360596"/>
          </a:xfrm>
          <a:prstGeom prst="flowChartProcess">
            <a:avLst/>
          </a:prstGeom>
          <a:solidFill>
            <a:srgbClr val="FF7C8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0F9BC2-A505-43A3-BF1F-70EF1E114A9C}"/>
              </a:ext>
            </a:extLst>
          </p:cNvPr>
          <p:cNvSpPr/>
          <p:nvPr/>
        </p:nvSpPr>
        <p:spPr>
          <a:xfrm>
            <a:off x="7278130" y="4890538"/>
            <a:ext cx="4666142" cy="1413340"/>
          </a:xfrm>
          <a:prstGeom prst="wedgeEllipseCallout">
            <a:avLst>
              <a:gd name="adj1" fmla="val 42893"/>
              <a:gd name="adj2" fmla="val 6698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dark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E900931-991B-46FF-BCFF-D807380DDD73}"/>
              </a:ext>
            </a:extLst>
          </p:cNvPr>
          <p:cNvSpPr/>
          <p:nvPr/>
        </p:nvSpPr>
        <p:spPr>
          <a:xfrm>
            <a:off x="219104" y="277348"/>
            <a:ext cx="6044799" cy="1413340"/>
          </a:xfrm>
          <a:prstGeom prst="wedgeEllipseCallout">
            <a:avLst>
              <a:gd name="adj1" fmla="val -40919"/>
              <a:gd name="adj2" fmla="val 62611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his hair?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3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12">
            <a:extLst>
              <a:ext uri="{FF2B5EF4-FFF2-40B4-BE49-F238E27FC236}">
                <a16:creationId xmlns:a16="http://schemas.microsoft.com/office/drawing/2014/main" id="{ABAAA6B9-76DE-4DD2-8D0E-A5B34EC6F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>
          <a:xfrm>
            <a:off x="3521196" y="1073372"/>
            <a:ext cx="5149607" cy="471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F1E857B0-2FDA-4B8F-A311-22A1A7DDE1C1}"/>
              </a:ext>
            </a:extLst>
          </p:cNvPr>
          <p:cNvSpPr/>
          <p:nvPr/>
        </p:nvSpPr>
        <p:spPr>
          <a:xfrm>
            <a:off x="3081298" y="1068404"/>
            <a:ext cx="2002055" cy="2360596"/>
          </a:xfrm>
          <a:prstGeom prst="flowChartProcess">
            <a:avLst/>
          </a:prstGeom>
          <a:solidFill>
            <a:srgbClr val="CCFF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8AE2E5E9-B094-4B50-B4B3-8BD7A7FEDB76}"/>
              </a:ext>
            </a:extLst>
          </p:cNvPr>
          <p:cNvSpPr/>
          <p:nvPr/>
        </p:nvSpPr>
        <p:spPr>
          <a:xfrm>
            <a:off x="5070533" y="1068404"/>
            <a:ext cx="2002055" cy="2360596"/>
          </a:xfrm>
          <a:prstGeom prst="flowChartProcess">
            <a:avLst/>
          </a:prstGeom>
          <a:solidFill>
            <a:srgbClr val="92D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6CCB163C-DB96-4FBD-8D76-C888BE087253}"/>
              </a:ext>
            </a:extLst>
          </p:cNvPr>
          <p:cNvSpPr/>
          <p:nvPr/>
        </p:nvSpPr>
        <p:spPr>
          <a:xfrm>
            <a:off x="7050113" y="1066419"/>
            <a:ext cx="2002055" cy="2360596"/>
          </a:xfrm>
          <a:prstGeom prst="flowChartProcess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1CA945BD-4E87-48E7-A804-CCC9962F4F78}"/>
              </a:ext>
            </a:extLst>
          </p:cNvPr>
          <p:cNvSpPr/>
          <p:nvPr/>
        </p:nvSpPr>
        <p:spPr>
          <a:xfrm>
            <a:off x="3081297" y="3438623"/>
            <a:ext cx="2002055" cy="2360596"/>
          </a:xfrm>
          <a:prstGeom prst="flowChartProcess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3EDF144-405E-463D-8596-014080757A97}"/>
              </a:ext>
            </a:extLst>
          </p:cNvPr>
          <p:cNvSpPr/>
          <p:nvPr/>
        </p:nvSpPr>
        <p:spPr>
          <a:xfrm>
            <a:off x="5083352" y="3438623"/>
            <a:ext cx="2002055" cy="2360596"/>
          </a:xfrm>
          <a:prstGeom prst="flowChartProcess">
            <a:avLst/>
          </a:prstGeom>
          <a:solidFill>
            <a:srgbClr val="CCFF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B603A4B2-AD5E-44F5-AF7C-C7F41032CD10}"/>
              </a:ext>
            </a:extLst>
          </p:cNvPr>
          <p:cNvSpPr/>
          <p:nvPr/>
        </p:nvSpPr>
        <p:spPr>
          <a:xfrm>
            <a:off x="7058135" y="3424033"/>
            <a:ext cx="2002055" cy="2360596"/>
          </a:xfrm>
          <a:prstGeom prst="flowChartProcess">
            <a:avLst/>
          </a:prstGeom>
          <a:solidFill>
            <a:srgbClr val="92D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E900931-991B-46FF-BCFF-D807380DDD73}"/>
              </a:ext>
            </a:extLst>
          </p:cNvPr>
          <p:cNvSpPr/>
          <p:nvPr/>
        </p:nvSpPr>
        <p:spPr>
          <a:xfrm>
            <a:off x="219104" y="277348"/>
            <a:ext cx="6044799" cy="1413340"/>
          </a:xfrm>
          <a:prstGeom prst="wedgeEllipseCallout">
            <a:avLst>
              <a:gd name="adj1" fmla="val -40919"/>
              <a:gd name="adj2" fmla="val 62611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her hair?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0F9BC2-A505-43A3-BF1F-70EF1E114A9C}"/>
              </a:ext>
            </a:extLst>
          </p:cNvPr>
          <p:cNvSpPr/>
          <p:nvPr/>
        </p:nvSpPr>
        <p:spPr>
          <a:xfrm>
            <a:off x="7278130" y="4890538"/>
            <a:ext cx="4666142" cy="1413340"/>
          </a:xfrm>
          <a:prstGeom prst="wedgeEllipseCallout">
            <a:avLst>
              <a:gd name="adj1" fmla="val 42893"/>
              <a:gd name="adj2" fmla="val 6698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long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41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6" name="Picture 2" descr="Cậu Bé, Suy Nghĩ, Bong Bóng Suy Nghĩ">
            <a:extLst>
              <a:ext uri="{FF2B5EF4-FFF2-40B4-BE49-F238E27FC236}">
                <a16:creationId xmlns:a16="http://schemas.microsoft.com/office/drawing/2014/main" id="{9C4731CB-FDEC-43C2-9626-E07F61550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 bwMode="auto">
          <a:xfrm>
            <a:off x="1078624" y="1011577"/>
            <a:ext cx="8175171" cy="44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>
            <a:extLst>
              <a:ext uri="{FF2B5EF4-FFF2-40B4-BE49-F238E27FC236}">
                <a16:creationId xmlns:a16="http://schemas.microsoft.com/office/drawing/2014/main" id="{B207794A-307F-4B63-805A-7EF8FB94F214}"/>
              </a:ext>
            </a:extLst>
          </p:cNvPr>
          <p:cNvSpPr txBox="1">
            <a:spLocks/>
          </p:cNvSpPr>
          <p:nvPr/>
        </p:nvSpPr>
        <p:spPr>
          <a:xfrm>
            <a:off x="2619275" y="1629759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6152" name="Picture 8" descr="Cậu Bé, Hồi, Đứa Trẻ, Trẻ Em, Sung Sướng">
            <a:extLst>
              <a:ext uri="{FF2B5EF4-FFF2-40B4-BE49-F238E27FC236}">
                <a16:creationId xmlns:a16="http://schemas.microsoft.com/office/drawing/2014/main" id="{E00B8B5F-F9D6-40C3-A69E-BED7DBBE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12" y="2688318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9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an Đêm, Đầu Giường, Bàn, Gỗ, Bằng Gỗ">
            <a:extLst>
              <a:ext uri="{FF2B5EF4-FFF2-40B4-BE49-F238E27FC236}">
                <a16:creationId xmlns:a16="http://schemas.microsoft.com/office/drawing/2014/main" id="{D923D539-EF57-4D5F-BF1C-3367879BB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8983" b="84932"/>
          <a:stretch/>
        </p:blipFill>
        <p:spPr bwMode="auto">
          <a:xfrm>
            <a:off x="0" y="5824602"/>
            <a:ext cx="12192000" cy="103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C4759-848C-4FC6-B452-99A678F40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/>
          <a:stretch/>
        </p:blipFill>
        <p:spPr>
          <a:xfrm rot="21428044">
            <a:off x="736424" y="907186"/>
            <a:ext cx="7558339" cy="5322178"/>
          </a:xfrm>
        </p:spPr>
      </p:pic>
      <p:pic>
        <p:nvPicPr>
          <p:cNvPr id="4098" name="Picture 2" descr="Khung Ảnh, Cây, Kết Cấu Gỗ Sồi">
            <a:extLst>
              <a:ext uri="{FF2B5EF4-FFF2-40B4-BE49-F238E27FC236}">
                <a16:creationId xmlns:a16="http://schemas.microsoft.com/office/drawing/2014/main" id="{956DEA51-0B9B-4145-ADCA-9DB0E8BD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2726">
            <a:off x="499012" y="559240"/>
            <a:ext cx="8399518" cy="59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F373AC81-979B-4263-9DCC-138828E8DD2E}"/>
              </a:ext>
            </a:extLst>
          </p:cNvPr>
          <p:cNvSpPr/>
          <p:nvPr/>
        </p:nvSpPr>
        <p:spPr>
          <a:xfrm>
            <a:off x="280708" y="443009"/>
            <a:ext cx="5449438" cy="148045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	Pre-listening:</a:t>
            </a:r>
          </a:p>
          <a:p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    Look and guess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24B71B0-F0DD-4DC9-97B4-D49646564A7E}"/>
              </a:ext>
            </a:extLst>
          </p:cNvPr>
          <p:cNvSpPr/>
          <p:nvPr/>
        </p:nvSpPr>
        <p:spPr>
          <a:xfrm>
            <a:off x="6305280" y="654834"/>
            <a:ext cx="4653176" cy="855726"/>
          </a:xfrm>
          <a:prstGeom prst="wedgeRoundRectCallout">
            <a:avLst>
              <a:gd name="adj1" fmla="val -36677"/>
              <a:gd name="adj2" fmla="val 88570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DD1871-8493-4610-8417-13C688FF9DC6}"/>
              </a:ext>
            </a:extLst>
          </p:cNvPr>
          <p:cNvSpPr/>
          <p:nvPr/>
        </p:nvSpPr>
        <p:spPr>
          <a:xfrm>
            <a:off x="6667450" y="1987387"/>
            <a:ext cx="4757351" cy="855726"/>
          </a:xfrm>
          <a:prstGeom prst="wedgeRoundRectCallout">
            <a:avLst>
              <a:gd name="adj1" fmla="val -36677"/>
              <a:gd name="adj2" fmla="val 88570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494A7AD-A36D-4517-A3E6-503ABE54A14E}"/>
              </a:ext>
            </a:extLst>
          </p:cNvPr>
          <p:cNvSpPr/>
          <p:nvPr/>
        </p:nvSpPr>
        <p:spPr>
          <a:xfrm>
            <a:off x="6852563" y="3245841"/>
            <a:ext cx="5039597" cy="1167954"/>
          </a:xfrm>
          <a:prstGeom prst="wedgeRoundRectCallout">
            <a:avLst>
              <a:gd name="adj1" fmla="val -36677"/>
              <a:gd name="adj2" fmla="val 88570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What do they look like?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7C26AFD-B9BB-4F03-B66F-D6DD507BB2AA}"/>
              </a:ext>
            </a:extLst>
          </p:cNvPr>
          <p:cNvSpPr/>
          <p:nvPr/>
        </p:nvSpPr>
        <p:spPr>
          <a:xfrm>
            <a:off x="7153941" y="4822850"/>
            <a:ext cx="4757351" cy="855726"/>
          </a:xfrm>
          <a:prstGeom prst="wedgeRoundRectCallout">
            <a:avLst>
              <a:gd name="adj1" fmla="val -36677"/>
              <a:gd name="adj2" fmla="val 88570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Are they happy?</a:t>
            </a:r>
          </a:p>
        </p:txBody>
      </p:sp>
      <p:pic>
        <p:nvPicPr>
          <p:cNvPr id="3" name="Track 1.7">
            <a:hlinkClick r:id="" action="ppaction://media"/>
            <a:extLst>
              <a:ext uri="{FF2B5EF4-FFF2-40B4-BE49-F238E27FC236}">
                <a16:creationId xmlns:a16="http://schemas.microsoft.com/office/drawing/2014/main" id="{99A3A8F1-1B82-4348-9A00-7174BEF8E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4652235" y="553567"/>
            <a:ext cx="971721" cy="9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an Đêm, Đầu Giường, Bàn, Gỗ, Bằng Gỗ">
            <a:extLst>
              <a:ext uri="{FF2B5EF4-FFF2-40B4-BE49-F238E27FC236}">
                <a16:creationId xmlns:a16="http://schemas.microsoft.com/office/drawing/2014/main" id="{D923D539-EF57-4D5F-BF1C-3367879BB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8983" b="84932"/>
          <a:stretch/>
        </p:blipFill>
        <p:spPr bwMode="auto">
          <a:xfrm>
            <a:off x="0" y="5221123"/>
            <a:ext cx="12192000" cy="16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5BC225-E364-4C53-AD21-0E5D6B9AF254}"/>
              </a:ext>
            </a:extLst>
          </p:cNvPr>
          <p:cNvSpPr/>
          <p:nvPr/>
        </p:nvSpPr>
        <p:spPr>
          <a:xfrm>
            <a:off x="686850" y="2260448"/>
            <a:ext cx="8592424" cy="41608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 Errol is 11 years old.</a:t>
            </a:r>
          </a:p>
          <a:p>
            <a:r>
              <a:rPr lang="en-SG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 Errol’s best friends are </a:t>
            </a:r>
            <a:r>
              <a:rPr lang="en-SG" sz="400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Eshan</a:t>
            </a:r>
            <a:r>
              <a:rPr lang="en-SG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and Yann.</a:t>
            </a:r>
          </a:p>
          <a:p>
            <a:r>
              <a:rPr lang="en-SG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3 The brother has got fair hair.</a:t>
            </a:r>
          </a:p>
          <a:p>
            <a:r>
              <a:rPr lang="en-SG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4 Their birthdays are on different days.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B4E6D-DAE8-4B96-A06E-1BC20E28B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931" y="788627"/>
            <a:ext cx="10228131" cy="762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EA795-E3B7-4039-B9E4-8C207A99E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2221" y="1822670"/>
            <a:ext cx="2209567" cy="4455795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4F7703-14C9-4A96-AA88-64C0898FAB76}"/>
              </a:ext>
            </a:extLst>
          </p:cNvPr>
          <p:cNvSpPr/>
          <p:nvPr/>
        </p:nvSpPr>
        <p:spPr>
          <a:xfrm rot="574468">
            <a:off x="9693818" y="3360886"/>
            <a:ext cx="847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dirty="0">
                <a:solidFill>
                  <a:srgbClr val="FF0066"/>
                </a:solidFill>
              </a:rPr>
              <a:t>✔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2B58-3BAD-41B1-8850-4A11A87E91F3}"/>
              </a:ext>
            </a:extLst>
          </p:cNvPr>
          <p:cNvSpPr/>
          <p:nvPr/>
        </p:nvSpPr>
        <p:spPr>
          <a:xfrm rot="574468">
            <a:off x="10669974" y="4275501"/>
            <a:ext cx="847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dirty="0">
                <a:solidFill>
                  <a:srgbClr val="FF0066"/>
                </a:solidFill>
              </a:rPr>
              <a:t>✔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C65E75-1B5F-49E0-AD41-06473E7F1864}"/>
              </a:ext>
            </a:extLst>
          </p:cNvPr>
          <p:cNvSpPr/>
          <p:nvPr/>
        </p:nvSpPr>
        <p:spPr>
          <a:xfrm rot="574468">
            <a:off x="10669975" y="5150390"/>
            <a:ext cx="847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dirty="0">
                <a:solidFill>
                  <a:srgbClr val="FF0066"/>
                </a:solidFill>
              </a:rPr>
              <a:t>✔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1FCC76-EB3E-4E73-8FFA-4FD7CB536B2B}"/>
              </a:ext>
            </a:extLst>
          </p:cNvPr>
          <p:cNvCxnSpPr>
            <a:cxnSpLocks/>
          </p:cNvCxnSpPr>
          <p:nvPr/>
        </p:nvCxnSpPr>
        <p:spPr>
          <a:xfrm>
            <a:off x="3080375" y="3088444"/>
            <a:ext cx="453854" cy="5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499EFF-6C18-4A2C-B63F-244C165FCCF5}"/>
              </a:ext>
            </a:extLst>
          </p:cNvPr>
          <p:cNvCxnSpPr>
            <a:cxnSpLocks/>
          </p:cNvCxnSpPr>
          <p:nvPr/>
        </p:nvCxnSpPr>
        <p:spPr>
          <a:xfrm flipV="1">
            <a:off x="2912726" y="3801692"/>
            <a:ext cx="3026488" cy="451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B78C06-9A24-43F2-A06C-1C2334C0E308}"/>
              </a:ext>
            </a:extLst>
          </p:cNvPr>
          <p:cNvCxnSpPr>
            <a:cxnSpLocks/>
          </p:cNvCxnSpPr>
          <p:nvPr/>
        </p:nvCxnSpPr>
        <p:spPr>
          <a:xfrm>
            <a:off x="6959130" y="3801692"/>
            <a:ext cx="1320353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737DDF-CB59-4263-ABB8-0DB62305B128}"/>
              </a:ext>
            </a:extLst>
          </p:cNvPr>
          <p:cNvCxnSpPr>
            <a:cxnSpLocks/>
          </p:cNvCxnSpPr>
          <p:nvPr/>
        </p:nvCxnSpPr>
        <p:spPr>
          <a:xfrm>
            <a:off x="1798567" y="4344298"/>
            <a:ext cx="1045879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0A7E37-F7ED-4C4A-9F50-33D7C9B6A9B9}"/>
              </a:ext>
            </a:extLst>
          </p:cNvPr>
          <p:cNvCxnSpPr>
            <a:cxnSpLocks/>
          </p:cNvCxnSpPr>
          <p:nvPr/>
        </p:nvCxnSpPr>
        <p:spPr>
          <a:xfrm>
            <a:off x="6517972" y="4968068"/>
            <a:ext cx="882317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89D39D-62E0-4F01-9B1E-F6826E0580D5}"/>
              </a:ext>
            </a:extLst>
          </p:cNvPr>
          <p:cNvCxnSpPr>
            <a:cxnSpLocks/>
          </p:cNvCxnSpPr>
          <p:nvPr/>
        </p:nvCxnSpPr>
        <p:spPr>
          <a:xfrm>
            <a:off x="2747826" y="5546078"/>
            <a:ext cx="214241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91D7E2-2612-4F71-A459-5FBA0D525746}"/>
              </a:ext>
            </a:extLst>
          </p:cNvPr>
          <p:cNvCxnSpPr>
            <a:cxnSpLocks/>
          </p:cNvCxnSpPr>
          <p:nvPr/>
        </p:nvCxnSpPr>
        <p:spPr>
          <a:xfrm>
            <a:off x="6755673" y="5546078"/>
            <a:ext cx="2112083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Track 1.7">
            <a:hlinkClick r:id="" action="ppaction://media"/>
            <a:extLst>
              <a:ext uri="{FF2B5EF4-FFF2-40B4-BE49-F238E27FC236}">
                <a16:creationId xmlns:a16="http://schemas.microsoft.com/office/drawing/2014/main" id="{E78584FA-507B-457A-AF65-0770C10D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10918820" y="747326"/>
            <a:ext cx="971721" cy="9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15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6" name="Picture 2" descr="Cậu Bé, Suy Nghĩ, Bong Bóng Suy Nghĩ">
            <a:extLst>
              <a:ext uri="{FF2B5EF4-FFF2-40B4-BE49-F238E27FC236}">
                <a16:creationId xmlns:a16="http://schemas.microsoft.com/office/drawing/2014/main" id="{9C4731CB-FDEC-43C2-9626-E07F61550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 bwMode="auto">
          <a:xfrm>
            <a:off x="1078624" y="1011577"/>
            <a:ext cx="8175171" cy="44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>
            <a:extLst>
              <a:ext uri="{FF2B5EF4-FFF2-40B4-BE49-F238E27FC236}">
                <a16:creationId xmlns:a16="http://schemas.microsoft.com/office/drawing/2014/main" id="{B207794A-307F-4B63-805A-7EF8FB94F214}"/>
              </a:ext>
            </a:extLst>
          </p:cNvPr>
          <p:cNvSpPr txBox="1">
            <a:spLocks/>
          </p:cNvSpPr>
          <p:nvPr/>
        </p:nvSpPr>
        <p:spPr>
          <a:xfrm>
            <a:off x="2619275" y="1629759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6152" name="Picture 8" descr="Cậu Bé, Hồi, Đứa Trẻ, Trẻ Em, Sung Sướng">
            <a:extLst>
              <a:ext uri="{FF2B5EF4-FFF2-40B4-BE49-F238E27FC236}">
                <a16:creationId xmlns:a16="http://schemas.microsoft.com/office/drawing/2014/main" id="{E00B8B5F-F9D6-40C3-A69E-BED7DBBE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12" y="2688318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262D-B683-41A4-9600-282DF0F1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12 'What do you look like-' Song (Describing People) English on Tour">
            <a:hlinkClick r:id="" action="ppaction://media"/>
            <a:extLst>
              <a:ext uri="{FF2B5EF4-FFF2-40B4-BE49-F238E27FC236}">
                <a16:creationId xmlns:a16="http://schemas.microsoft.com/office/drawing/2014/main" id="{0B4646CD-520B-40AC-B38F-4706A2C283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626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0D3F59-FBEE-43E1-8182-F2D1AB70F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03" y="1974674"/>
            <a:ext cx="3841375" cy="5362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0B648-07CF-4986-8739-C251F25A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AD75E-8F5E-4BA7-81F5-225238917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3199"/>
            <a:ext cx="10107436" cy="1390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413894E-D532-4651-A1F2-F2735ABA85CC}"/>
              </a:ext>
            </a:extLst>
          </p:cNvPr>
          <p:cNvGrpSpPr/>
          <p:nvPr/>
        </p:nvGrpSpPr>
        <p:grpSpPr>
          <a:xfrm>
            <a:off x="6930189" y="1927484"/>
            <a:ext cx="5055700" cy="4471888"/>
            <a:chOff x="-4243417" y="956930"/>
            <a:chExt cx="4921475" cy="4340672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C934173-077D-4C64-8E25-55F7A96B2770}"/>
                </a:ext>
              </a:extLst>
            </p:cNvPr>
            <p:cNvSpPr/>
            <p:nvPr/>
          </p:nvSpPr>
          <p:spPr>
            <a:xfrm>
              <a:off x="-4130259" y="956930"/>
              <a:ext cx="4661647" cy="3921218"/>
            </a:xfrm>
            <a:prstGeom prst="wedgeRoundRectCallout">
              <a:avLst>
                <a:gd name="adj1" fmla="val -59188"/>
                <a:gd name="adj2" fmla="val 1173"/>
                <a:gd name="adj3" fmla="val 1666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30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0BEE1B-A528-4310-B155-41D8AB921AD0}"/>
                </a:ext>
              </a:extLst>
            </p:cNvPr>
            <p:cNvSpPr txBox="1"/>
            <p:nvPr/>
          </p:nvSpPr>
          <p:spPr>
            <a:xfrm>
              <a:off x="-4243417" y="1066684"/>
              <a:ext cx="4921475" cy="4230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Hello, </a:t>
              </a:r>
            </a:p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name is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Lan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I’m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nine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years old.</a:t>
              </a:r>
            </a:p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I’m from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Vietnam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best friend is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Minh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His hair is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dark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, and his eyes are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brown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/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He’s very </a:t>
              </a:r>
              <a:r>
                <a:rPr lang="en-SG" sz="3000" u="sng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clever</a:t>
              </a:r>
              <a:r>
                <a:rPr lang="en-SG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  <a:p>
              <a:endParaRPr lang="en-SG" sz="3000" dirty="0"/>
            </a:p>
          </p:txBody>
        </p:sp>
      </p:grpSp>
      <p:pic>
        <p:nvPicPr>
          <p:cNvPr id="4100" name="Picture 4" descr="Trẻ Em, Vẽ, Viết Nguệch Ngoạc, Dòng">
            <a:extLst>
              <a:ext uri="{FF2B5EF4-FFF2-40B4-BE49-F238E27FC236}">
                <a16:creationId xmlns:a16="http://schemas.microsoft.com/office/drawing/2014/main" id="{117CE41C-00B0-414B-AB62-9C2EC52E8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2" r="64675"/>
          <a:stretch/>
        </p:blipFill>
        <p:spPr bwMode="auto">
          <a:xfrm>
            <a:off x="2018623" y="2480974"/>
            <a:ext cx="2297533" cy="3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rẻ Em, Con Gái, Hoạt Hình, Tuổi Thơ">
            <a:extLst>
              <a:ext uri="{FF2B5EF4-FFF2-40B4-BE49-F238E27FC236}">
                <a16:creationId xmlns:a16="http://schemas.microsoft.com/office/drawing/2014/main" id="{1F49F53A-72C6-42B9-A782-A49445E2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5781" y="3097382"/>
            <a:ext cx="2300978" cy="36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0AA84B-5A83-4551-91CA-896830190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57" y="2032000"/>
            <a:ext cx="9164320" cy="5759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0B648-07CF-4986-8739-C251F25A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AD75E-8F5E-4BA7-81F5-225238917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3199"/>
            <a:ext cx="10107436" cy="1390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0BEE1B-A528-4310-B155-41D8AB921AD0}"/>
              </a:ext>
            </a:extLst>
          </p:cNvPr>
          <p:cNvSpPr txBox="1"/>
          <p:nvPr/>
        </p:nvSpPr>
        <p:spPr>
          <a:xfrm>
            <a:off x="2423822" y="2327810"/>
            <a:ext cx="69361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Hello!</a:t>
            </a:r>
          </a:p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My name is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_____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I’m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_____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years old.</a:t>
            </a:r>
          </a:p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I’m from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_______.</a:t>
            </a:r>
            <a:endParaRPr lang="en-SG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My best friend is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______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n-SG" sz="3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Her/His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hair is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____.</a:t>
            </a:r>
          </a:p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SG" sz="3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Her/His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eyes are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She/He’s very </a:t>
            </a:r>
            <a:r>
              <a:rPr lang="en-SG" sz="30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____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n-SG" sz="3000" dirty="0"/>
          </a:p>
        </p:txBody>
      </p:sp>
      <p:pic>
        <p:nvPicPr>
          <p:cNvPr id="2052" name="Picture 4" descr="Tux, Thú Vật, Chim, Sách, Con Mọt Sách">
            <a:extLst>
              <a:ext uri="{FF2B5EF4-FFF2-40B4-BE49-F238E27FC236}">
                <a16:creationId xmlns:a16="http://schemas.microsoft.com/office/drawing/2014/main" id="{C15B2E77-AB2D-49DC-A766-45489ABD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90" y="3962400"/>
            <a:ext cx="268351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6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ậu Bé, Suy Nghĩ, Bong Bóng Suy Nghĩ">
            <a:extLst>
              <a:ext uri="{FF2B5EF4-FFF2-40B4-BE49-F238E27FC236}">
                <a16:creationId xmlns:a16="http://schemas.microsoft.com/office/drawing/2014/main" id="{9C4731CB-FDEC-43C2-9626-E07F61550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 bwMode="auto">
          <a:xfrm>
            <a:off x="1078624" y="1011577"/>
            <a:ext cx="8175171" cy="44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>
            <a:extLst>
              <a:ext uri="{FF2B5EF4-FFF2-40B4-BE49-F238E27FC236}">
                <a16:creationId xmlns:a16="http://schemas.microsoft.com/office/drawing/2014/main" id="{B207794A-307F-4B63-805A-7EF8FB94F214}"/>
              </a:ext>
            </a:extLst>
          </p:cNvPr>
          <p:cNvSpPr txBox="1">
            <a:spLocks/>
          </p:cNvSpPr>
          <p:nvPr/>
        </p:nvSpPr>
        <p:spPr>
          <a:xfrm>
            <a:off x="2619275" y="1629759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7000">
                <a:solidFill>
                  <a:srgbClr val="1D814F"/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rgbClr val="1D814F"/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2" name="Picture 8" descr="Cậu Bé, Hồi, Đứa Trẻ, Trẻ Em, Sung Sướng">
            <a:extLst>
              <a:ext uri="{FF2B5EF4-FFF2-40B4-BE49-F238E27FC236}">
                <a16:creationId xmlns:a16="http://schemas.microsoft.com/office/drawing/2014/main" id="{E00B8B5F-F9D6-40C3-A69E-BED7DBBE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12" y="2688318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3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3C9AEC-B2E2-41F6-8B65-64716F009EDB}"/>
              </a:ext>
            </a:extLst>
          </p:cNvPr>
          <p:cNvSpPr/>
          <p:nvPr/>
        </p:nvSpPr>
        <p:spPr>
          <a:xfrm>
            <a:off x="573104" y="1027906"/>
            <a:ext cx="11045792" cy="53955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393CEACE-2DAD-4CFB-A41F-93903B1A426C}"/>
              </a:ext>
            </a:extLst>
          </p:cNvPr>
          <p:cNvSpPr/>
          <p:nvPr/>
        </p:nvSpPr>
        <p:spPr>
          <a:xfrm>
            <a:off x="1034554" y="504371"/>
            <a:ext cx="5061446" cy="98986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pic>
        <p:nvPicPr>
          <p:cNvPr id="1026" name="Picture 2" descr="Được Tạo Ra Bởi Ai, Cậu Bé, Đứa Bé">
            <a:extLst>
              <a:ext uri="{FF2B5EF4-FFF2-40B4-BE49-F238E27FC236}">
                <a16:creationId xmlns:a16="http://schemas.microsoft.com/office/drawing/2014/main" id="{E12A3A78-8CF7-438F-9379-76C24080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47" y="1825625"/>
            <a:ext cx="2677084" cy="414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39B93-1E8F-4A2A-811C-CB64A00F98A9}"/>
              </a:ext>
            </a:extLst>
          </p:cNvPr>
          <p:cNvSpPr txBox="1"/>
          <p:nvPr/>
        </p:nvSpPr>
        <p:spPr>
          <a:xfrm>
            <a:off x="5487763" y="2797776"/>
            <a:ext cx="5055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His hair is ______.</a:t>
            </a:r>
            <a:endParaRPr lang="en-SG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DF952-8B25-463F-82CE-0A6B094F45BF}"/>
              </a:ext>
            </a:extLst>
          </p:cNvPr>
          <p:cNvSpPr txBox="1"/>
          <p:nvPr/>
        </p:nvSpPr>
        <p:spPr>
          <a:xfrm>
            <a:off x="5651476" y="3429000"/>
            <a:ext cx="5055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1. short and fair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2. long and dark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3. short and dark</a:t>
            </a:r>
            <a:endParaRPr lang="en-SG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73E0AA-E859-4097-9D1B-E4C0444647F8}"/>
              </a:ext>
            </a:extLst>
          </p:cNvPr>
          <p:cNvSpPr/>
          <p:nvPr/>
        </p:nvSpPr>
        <p:spPr>
          <a:xfrm>
            <a:off x="6313102" y="4313618"/>
            <a:ext cx="721895" cy="683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788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3C9AEC-B2E2-41F6-8B65-64716F009EDB}"/>
              </a:ext>
            </a:extLst>
          </p:cNvPr>
          <p:cNvSpPr/>
          <p:nvPr/>
        </p:nvSpPr>
        <p:spPr>
          <a:xfrm>
            <a:off x="573104" y="1027906"/>
            <a:ext cx="11045792" cy="53955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393CEACE-2DAD-4CFB-A41F-93903B1A426C}"/>
              </a:ext>
            </a:extLst>
          </p:cNvPr>
          <p:cNvSpPr/>
          <p:nvPr/>
        </p:nvSpPr>
        <p:spPr>
          <a:xfrm>
            <a:off x="1034554" y="504371"/>
            <a:ext cx="5061446" cy="98986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39B93-1E8F-4A2A-811C-CB64A00F98A9}"/>
              </a:ext>
            </a:extLst>
          </p:cNvPr>
          <p:cNvSpPr txBox="1"/>
          <p:nvPr/>
        </p:nvSpPr>
        <p:spPr>
          <a:xfrm>
            <a:off x="4307840" y="2622414"/>
            <a:ext cx="7231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 has ______ hair and ______ eyes.</a:t>
            </a:r>
            <a:endParaRPr lang="en-SG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DF952-8B25-463F-82CE-0A6B094F45BF}"/>
              </a:ext>
            </a:extLst>
          </p:cNvPr>
          <p:cNvSpPr txBox="1"/>
          <p:nvPr/>
        </p:nvSpPr>
        <p:spPr>
          <a:xfrm>
            <a:off x="5651476" y="3429000"/>
            <a:ext cx="5055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1. curly/brown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2. short/ blue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3. straight/brown</a:t>
            </a:r>
            <a:endParaRPr lang="en-SG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73E0AA-E859-4097-9D1B-E4C0444647F8}"/>
              </a:ext>
            </a:extLst>
          </p:cNvPr>
          <p:cNvSpPr/>
          <p:nvPr/>
        </p:nvSpPr>
        <p:spPr>
          <a:xfrm>
            <a:off x="6536622" y="3339892"/>
            <a:ext cx="721895" cy="683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8" descr="Cậu Bé, Hồi, Đứa Trẻ, Trẻ Em, Sung Sướng">
            <a:extLst>
              <a:ext uri="{FF2B5EF4-FFF2-40B4-BE49-F238E27FC236}">
                <a16:creationId xmlns:a16="http://schemas.microsoft.com/office/drawing/2014/main" id="{C67451C3-3561-4486-84B5-F4572EF4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29" y="1999412"/>
            <a:ext cx="3040896" cy="43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3C9AEC-B2E2-41F6-8B65-64716F009EDB}"/>
              </a:ext>
            </a:extLst>
          </p:cNvPr>
          <p:cNvSpPr/>
          <p:nvPr/>
        </p:nvSpPr>
        <p:spPr>
          <a:xfrm>
            <a:off x="573104" y="1027906"/>
            <a:ext cx="11045792" cy="53955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393CEACE-2DAD-4CFB-A41F-93903B1A426C}"/>
              </a:ext>
            </a:extLst>
          </p:cNvPr>
          <p:cNvSpPr/>
          <p:nvPr/>
        </p:nvSpPr>
        <p:spPr>
          <a:xfrm>
            <a:off x="1034554" y="504371"/>
            <a:ext cx="5061446" cy="98986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39B93-1E8F-4A2A-811C-CB64A00F98A9}"/>
              </a:ext>
            </a:extLst>
          </p:cNvPr>
          <p:cNvSpPr txBox="1"/>
          <p:nvPr/>
        </p:nvSpPr>
        <p:spPr>
          <a:xfrm>
            <a:off x="4310630" y="2631620"/>
            <a:ext cx="7231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 has ______  hair and he’s ______.</a:t>
            </a:r>
            <a:endParaRPr lang="en-SG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DF952-8B25-463F-82CE-0A6B094F45BF}"/>
              </a:ext>
            </a:extLst>
          </p:cNvPr>
          <p:cNvSpPr txBox="1"/>
          <p:nvPr/>
        </p:nvSpPr>
        <p:spPr>
          <a:xfrm>
            <a:off x="5651476" y="3429000"/>
            <a:ext cx="5055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1. blue/loud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2. dark/ clever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3. short/tall</a:t>
            </a:r>
            <a:endParaRPr lang="en-SG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73E0AA-E859-4097-9D1B-E4C0444647F8}"/>
              </a:ext>
            </a:extLst>
          </p:cNvPr>
          <p:cNvSpPr/>
          <p:nvPr/>
        </p:nvSpPr>
        <p:spPr>
          <a:xfrm>
            <a:off x="6495982" y="3779468"/>
            <a:ext cx="721895" cy="683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74" name="Picture 2" descr="Đọc, Sách, Học Sinh, Học, Lớp Học">
            <a:extLst>
              <a:ext uri="{FF2B5EF4-FFF2-40B4-BE49-F238E27FC236}">
                <a16:creationId xmlns:a16="http://schemas.microsoft.com/office/drawing/2014/main" id="{E139A2D7-373A-4F1C-B346-7553A72B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0" y="2188744"/>
            <a:ext cx="3682339" cy="3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3C9AEC-B2E2-41F6-8B65-64716F009EDB}"/>
              </a:ext>
            </a:extLst>
          </p:cNvPr>
          <p:cNvSpPr/>
          <p:nvPr/>
        </p:nvSpPr>
        <p:spPr>
          <a:xfrm>
            <a:off x="573104" y="1027906"/>
            <a:ext cx="11045792" cy="53955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393CEACE-2DAD-4CFB-A41F-93903B1A426C}"/>
              </a:ext>
            </a:extLst>
          </p:cNvPr>
          <p:cNvSpPr/>
          <p:nvPr/>
        </p:nvSpPr>
        <p:spPr>
          <a:xfrm>
            <a:off x="1034554" y="504371"/>
            <a:ext cx="5061446" cy="98986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39B93-1E8F-4A2A-811C-CB64A00F98A9}"/>
              </a:ext>
            </a:extLst>
          </p:cNvPr>
          <p:cNvSpPr txBox="1"/>
          <p:nvPr/>
        </p:nvSpPr>
        <p:spPr>
          <a:xfrm>
            <a:off x="4310630" y="2631620"/>
            <a:ext cx="7231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Jane’s hair is ______.</a:t>
            </a:r>
            <a:endParaRPr lang="en-SG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DF952-8B25-463F-82CE-0A6B094F45BF}"/>
              </a:ext>
            </a:extLst>
          </p:cNvPr>
          <p:cNvSpPr txBox="1"/>
          <p:nvPr/>
        </p:nvSpPr>
        <p:spPr>
          <a:xfrm>
            <a:off x="5651476" y="3429000"/>
            <a:ext cx="5055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1. long/dark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2. curly/ dark</a:t>
            </a:r>
          </a:p>
          <a:p>
            <a:pPr algn="ctr"/>
            <a:r>
              <a:rPr lang="en-SG" sz="3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3. curly/fair</a:t>
            </a:r>
            <a:endParaRPr lang="en-SG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73E0AA-E859-4097-9D1B-E4C0444647F8}"/>
              </a:ext>
            </a:extLst>
          </p:cNvPr>
          <p:cNvSpPr/>
          <p:nvPr/>
        </p:nvSpPr>
        <p:spPr>
          <a:xfrm>
            <a:off x="6760142" y="4323003"/>
            <a:ext cx="721895" cy="683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098" name="Picture 2" descr="Blonde, Repair, Wheel">
            <a:extLst>
              <a:ext uri="{FF2B5EF4-FFF2-40B4-BE49-F238E27FC236}">
                <a16:creationId xmlns:a16="http://schemas.microsoft.com/office/drawing/2014/main" id="{E37788D1-3CD7-4827-9D9E-C7B0F034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54" y="1550573"/>
            <a:ext cx="352533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- New words: curly, straight, long, short, fair, dark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- Writing and talking </a:t>
            </a:r>
            <a:r>
              <a:rPr kumimoji="0" lang="e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about a best friend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6" name="Picture 2" descr="Cậu Bé, Suy Nghĩ, Bong Bóng Suy Nghĩ">
            <a:extLst>
              <a:ext uri="{FF2B5EF4-FFF2-40B4-BE49-F238E27FC236}">
                <a16:creationId xmlns:a16="http://schemas.microsoft.com/office/drawing/2014/main" id="{9C4731CB-FDEC-43C2-9626-E07F61550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 bwMode="auto">
          <a:xfrm>
            <a:off x="1078624" y="1011577"/>
            <a:ext cx="8175171" cy="44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>
            <a:extLst>
              <a:ext uri="{FF2B5EF4-FFF2-40B4-BE49-F238E27FC236}">
                <a16:creationId xmlns:a16="http://schemas.microsoft.com/office/drawing/2014/main" id="{B207794A-307F-4B63-805A-7EF8FB94F214}"/>
              </a:ext>
            </a:extLst>
          </p:cNvPr>
          <p:cNvSpPr txBox="1">
            <a:spLocks/>
          </p:cNvSpPr>
          <p:nvPr/>
        </p:nvSpPr>
        <p:spPr>
          <a:xfrm>
            <a:off x="2619275" y="1629759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6152" name="Picture 8" descr="Cậu Bé, Hồi, Đứa Trẻ, Trẻ Em, Sung Sướng">
            <a:extLst>
              <a:ext uri="{FF2B5EF4-FFF2-40B4-BE49-F238E27FC236}">
                <a16:creationId xmlns:a16="http://schemas.microsoft.com/office/drawing/2014/main" id="{E00B8B5F-F9D6-40C3-A69E-BED7DBBE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492" y="2716588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5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F420-CADA-4046-A2B3-42DDFE2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5207D-750D-4E87-9FCA-C35AF45C5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2050" name="Picture 2" descr="Giỏ Hàng, Wicker, Rổ, Giỏ, Giỏ Đan Lát">
            <a:extLst>
              <a:ext uri="{FF2B5EF4-FFF2-40B4-BE49-F238E27FC236}">
                <a16:creationId xmlns:a16="http://schemas.microsoft.com/office/drawing/2014/main" id="{25AF4B76-A303-4D65-8DC3-28E8F5EFE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31" y="2519188"/>
            <a:ext cx="4039955" cy="36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ỏ Hàng, Wicker, Rổ, Giỏ, Giỏ Đan Lát">
            <a:extLst>
              <a:ext uri="{FF2B5EF4-FFF2-40B4-BE49-F238E27FC236}">
                <a16:creationId xmlns:a16="http://schemas.microsoft.com/office/drawing/2014/main" id="{EE51C7C2-0D6F-47ED-A5B9-4B69578F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84" y="2625249"/>
            <a:ext cx="4039955" cy="36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60A80-47D8-48C4-AB59-2BF025C0D594}"/>
              </a:ext>
            </a:extLst>
          </p:cNvPr>
          <p:cNvSpPr/>
          <p:nvPr/>
        </p:nvSpPr>
        <p:spPr>
          <a:xfrm>
            <a:off x="1904889" y="5907453"/>
            <a:ext cx="2435192" cy="539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5E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800000"/>
                </a:solidFill>
                <a:latin typeface="Comic Sans MS" panose="030F0702030302020204" pitchFamily="66" charset="0"/>
              </a:rPr>
              <a:t>adjectives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BFA365-6998-4CC5-B50D-FAB7EB284390}"/>
              </a:ext>
            </a:extLst>
          </p:cNvPr>
          <p:cNvSpPr/>
          <p:nvPr/>
        </p:nvSpPr>
        <p:spPr>
          <a:xfrm>
            <a:off x="7692465" y="5907454"/>
            <a:ext cx="2435192" cy="539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5E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800000"/>
                </a:solidFill>
                <a:latin typeface="Comic Sans MS" panose="030F0702030302020204" pitchFamily="66" charset="0"/>
              </a:rPr>
              <a:t>adverbs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BCDE5-4434-46EB-97A6-0CE34711109C}"/>
              </a:ext>
            </a:extLst>
          </p:cNvPr>
          <p:cNvSpPr/>
          <p:nvPr/>
        </p:nvSpPr>
        <p:spPr>
          <a:xfrm>
            <a:off x="7843516" y="658271"/>
            <a:ext cx="2127985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carefully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762A76-34BF-4CC6-9A5D-404DAEFA503C}"/>
              </a:ext>
            </a:extLst>
          </p:cNvPr>
          <p:cNvSpPr/>
          <p:nvPr/>
        </p:nvSpPr>
        <p:spPr>
          <a:xfrm>
            <a:off x="8118639" y="625280"/>
            <a:ext cx="157774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happy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CB055-0A36-4655-AED1-446D33A08FC9}"/>
              </a:ext>
            </a:extLst>
          </p:cNvPr>
          <p:cNvSpPr/>
          <p:nvPr/>
        </p:nvSpPr>
        <p:spPr>
          <a:xfrm>
            <a:off x="8175788" y="655631"/>
            <a:ext cx="1261312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well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D97C5-464E-4BC1-B1D5-5470A48F3730}"/>
              </a:ext>
            </a:extLst>
          </p:cNvPr>
          <p:cNvSpPr/>
          <p:nvPr/>
        </p:nvSpPr>
        <p:spPr>
          <a:xfrm>
            <a:off x="8223866" y="671534"/>
            <a:ext cx="1550469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loudly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7BD0E4-A536-43F5-9EB0-0DE245C62DE9}"/>
              </a:ext>
            </a:extLst>
          </p:cNvPr>
          <p:cNvSpPr/>
          <p:nvPr/>
        </p:nvSpPr>
        <p:spPr>
          <a:xfrm>
            <a:off x="8193388" y="684797"/>
            <a:ext cx="137561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slow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8D5218-41C3-4445-A2F7-118A8BFEFD11}"/>
              </a:ext>
            </a:extLst>
          </p:cNvPr>
          <p:cNvSpPr/>
          <p:nvPr/>
        </p:nvSpPr>
        <p:spPr>
          <a:xfrm>
            <a:off x="8118639" y="642368"/>
            <a:ext cx="137561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good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8B387-AA17-4D25-B418-5AD77B4C9FFD}"/>
              </a:ext>
            </a:extLst>
          </p:cNvPr>
          <p:cNvSpPr/>
          <p:nvPr/>
        </p:nvSpPr>
        <p:spPr>
          <a:xfrm>
            <a:off x="7984347" y="648999"/>
            <a:ext cx="184632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careful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AAFAFF-8F56-4697-A300-18E93B80A4EE}"/>
              </a:ext>
            </a:extLst>
          </p:cNvPr>
          <p:cNvSpPr/>
          <p:nvPr/>
        </p:nvSpPr>
        <p:spPr>
          <a:xfrm>
            <a:off x="7984346" y="723099"/>
            <a:ext cx="184632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happily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0508F0-4584-4B07-A8F3-E5B18DB43258}"/>
              </a:ext>
            </a:extLst>
          </p:cNvPr>
          <p:cNvSpPr/>
          <p:nvPr/>
        </p:nvSpPr>
        <p:spPr>
          <a:xfrm>
            <a:off x="8384459" y="700564"/>
            <a:ext cx="137561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0E3524-A34D-4C02-9929-69A79DDC6A23}"/>
              </a:ext>
            </a:extLst>
          </p:cNvPr>
          <p:cNvSpPr/>
          <p:nvPr/>
        </p:nvSpPr>
        <p:spPr>
          <a:xfrm>
            <a:off x="8027113" y="743297"/>
            <a:ext cx="1846321" cy="53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slowly</a:t>
            </a:r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6B813FD2-A44E-4551-A5D0-5A891278BAEC}"/>
              </a:ext>
            </a:extLst>
          </p:cNvPr>
          <p:cNvSpPr/>
          <p:nvPr/>
        </p:nvSpPr>
        <p:spPr>
          <a:xfrm>
            <a:off x="396078" y="532974"/>
            <a:ext cx="5061446" cy="98986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800000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10326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10352 0.590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2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42552 0.51806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25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1336 0.456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417 L 0.07813 0.390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925 0.425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417 L -0.55378 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416 L -0.56419 0.541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16" y="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07695 0.506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416 L -0.36601 0.4009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1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416 L -0.02708 0.445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6" name="Picture 2" descr="Cậu Bé, Suy Nghĩ, Bong Bóng Suy Nghĩ">
            <a:extLst>
              <a:ext uri="{FF2B5EF4-FFF2-40B4-BE49-F238E27FC236}">
                <a16:creationId xmlns:a16="http://schemas.microsoft.com/office/drawing/2014/main" id="{9C4731CB-FDEC-43C2-9626-E07F61550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 bwMode="auto">
          <a:xfrm>
            <a:off x="1078624" y="1011577"/>
            <a:ext cx="8175171" cy="44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>
            <a:extLst>
              <a:ext uri="{FF2B5EF4-FFF2-40B4-BE49-F238E27FC236}">
                <a16:creationId xmlns:a16="http://schemas.microsoft.com/office/drawing/2014/main" id="{B207794A-307F-4B63-805A-7EF8FB94F214}"/>
              </a:ext>
            </a:extLst>
          </p:cNvPr>
          <p:cNvSpPr txBox="1">
            <a:spLocks/>
          </p:cNvSpPr>
          <p:nvPr/>
        </p:nvSpPr>
        <p:spPr>
          <a:xfrm>
            <a:off x="2619275" y="1629759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6152" name="Picture 8" descr="Cậu Bé, Hồi, Đứa Trẻ, Trẻ Em, Sung Sướng">
            <a:extLst>
              <a:ext uri="{FF2B5EF4-FFF2-40B4-BE49-F238E27FC236}">
                <a16:creationId xmlns:a16="http://schemas.microsoft.com/office/drawing/2014/main" id="{E00B8B5F-F9D6-40C3-A69E-BED7DBBE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12" y="2688318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157085C-E492-4712-9A4E-5F239DB3B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3" y="673026"/>
            <a:ext cx="3666590" cy="5511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BAB86-9308-4DE6-944F-B9BF537543B1}"/>
              </a:ext>
            </a:extLst>
          </p:cNvPr>
          <p:cNvSpPr/>
          <p:nvPr/>
        </p:nvSpPr>
        <p:spPr>
          <a:xfrm>
            <a:off x="7078767" y="2766218"/>
            <a:ext cx="368691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long</a:t>
            </a:r>
          </a:p>
        </p:txBody>
      </p:sp>
      <p:pic>
        <p:nvPicPr>
          <p:cNvPr id="12" name="Content Placeholder 22">
            <a:extLst>
              <a:ext uri="{FF2B5EF4-FFF2-40B4-BE49-F238E27FC236}">
                <a16:creationId xmlns:a16="http://schemas.microsoft.com/office/drawing/2014/main" id="{7FCE0146-C510-4D67-8AAF-BCE39BF980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>
            <a:off x="0" y="3038533"/>
            <a:ext cx="3021840" cy="3870147"/>
          </a:xfrm>
          <a:prstGeom prst="rect">
            <a:avLst/>
          </a:prstGeom>
        </p:spPr>
      </p:pic>
      <p:pic>
        <p:nvPicPr>
          <p:cNvPr id="3" name="mp3-output-ttsfree(dot)com (4)">
            <a:hlinkClick r:id="" action="ppaction://media"/>
            <a:extLst>
              <a:ext uri="{FF2B5EF4-FFF2-40B4-BE49-F238E27FC236}">
                <a16:creationId xmlns:a16="http://schemas.microsoft.com/office/drawing/2014/main" id="{58CB4E54-DB1E-4569-8CAD-634B00274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775867" y="3005897"/>
            <a:ext cx="846203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BAB86-9308-4DE6-944F-B9BF537543B1}"/>
              </a:ext>
            </a:extLst>
          </p:cNvPr>
          <p:cNvSpPr/>
          <p:nvPr/>
        </p:nvSpPr>
        <p:spPr>
          <a:xfrm>
            <a:off x="8069367" y="2766218"/>
            <a:ext cx="3184894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dark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BF50F6-D8D9-4714-8400-FE4880AAA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15" y="1408766"/>
            <a:ext cx="6060701" cy="4040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Content Placeholder 22">
            <a:extLst>
              <a:ext uri="{FF2B5EF4-FFF2-40B4-BE49-F238E27FC236}">
                <a16:creationId xmlns:a16="http://schemas.microsoft.com/office/drawing/2014/main" id="{7FCE0146-C510-4D67-8AAF-BCE39BF980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>
            <a:off x="0" y="3038533"/>
            <a:ext cx="3021840" cy="3870147"/>
          </a:xfrm>
          <a:prstGeom prst="rect">
            <a:avLst/>
          </a:prstGeom>
        </p:spPr>
      </p:pic>
      <p:pic>
        <p:nvPicPr>
          <p:cNvPr id="3" name="mp3-output-ttsfree(dot)com (5)">
            <a:hlinkClick r:id="" action="ppaction://media"/>
            <a:extLst>
              <a:ext uri="{FF2B5EF4-FFF2-40B4-BE49-F238E27FC236}">
                <a16:creationId xmlns:a16="http://schemas.microsoft.com/office/drawing/2014/main" id="{38AE57F1-687E-43E1-939D-8B900CADC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590059" y="2893163"/>
            <a:ext cx="1071671" cy="10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9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09C0-6779-47FE-90F9-673FBC92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BAB86-9308-4DE6-944F-B9BF537543B1}"/>
              </a:ext>
            </a:extLst>
          </p:cNvPr>
          <p:cNvSpPr/>
          <p:nvPr/>
        </p:nvSpPr>
        <p:spPr>
          <a:xfrm>
            <a:off x="8069367" y="2766218"/>
            <a:ext cx="3184894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curly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39FF573-2EDB-4C12-9B6B-C59715B5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6" y="1539339"/>
            <a:ext cx="5119548" cy="406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Content Placeholder 22">
            <a:extLst>
              <a:ext uri="{FF2B5EF4-FFF2-40B4-BE49-F238E27FC236}">
                <a16:creationId xmlns:a16="http://schemas.microsoft.com/office/drawing/2014/main" id="{7FCE0146-C510-4D67-8AAF-BCE39BF980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>
            <a:off x="0" y="3038533"/>
            <a:ext cx="3021840" cy="3870147"/>
          </a:xfrm>
          <a:prstGeom prst="rect">
            <a:avLst/>
          </a:prstGeom>
        </p:spPr>
      </p:pic>
      <p:pic>
        <p:nvPicPr>
          <p:cNvPr id="3" name="mp3-output-ttsfree(dot)com (6)">
            <a:hlinkClick r:id="" action="ppaction://media"/>
            <a:extLst>
              <a:ext uri="{FF2B5EF4-FFF2-40B4-BE49-F238E27FC236}">
                <a16:creationId xmlns:a16="http://schemas.microsoft.com/office/drawing/2014/main" id="{7E5898C2-F936-477D-8BD6-2C4951F76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534388" y="2936470"/>
            <a:ext cx="1117733" cy="11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(dot)com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394</Words>
  <Application>Microsoft Office PowerPoint</Application>
  <PresentationFormat>Widescreen</PresentationFormat>
  <Paragraphs>114</Paragraphs>
  <Slides>32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Elementary Activities to Celebrate Japanese Culture Day by Slidesgo</vt:lpstr>
      <vt:lpstr>1_Office Theme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tran phu</cp:lastModifiedBy>
  <cp:revision>31</cp:revision>
  <dcterms:created xsi:type="dcterms:W3CDTF">2024-05-22T04:14:23Z</dcterms:created>
  <dcterms:modified xsi:type="dcterms:W3CDTF">2024-06-27T17:17:23Z</dcterms:modified>
</cp:coreProperties>
</file>