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media3.wav" ContentType="audio/x-wav"/>
  <Override PartName="/ppt/media/audio3.wav" ContentType="audio/x-wav"/>
  <Override PartName="/ppt/media/media4.wav" ContentType="audio/x-wav"/>
  <Override PartName="/ppt/media/audio4.wav" ContentType="audio/x-wav"/>
  <Override PartName="/ppt/media/media5.wav" ContentType="audio/x-wav"/>
  <Override PartName="/ppt/media/audio5.wav" ContentType="audio/x-wav"/>
  <Override PartName="/ppt/media/audio6.wav" ContentType="audio/x-wav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94" r:id="rId3"/>
    <p:sldMasterId id="2147483706" r:id="rId4"/>
    <p:sldMasterId id="2147483712" r:id="rId5"/>
  </p:sldMasterIdLst>
  <p:notesMasterIdLst>
    <p:notesMasterId r:id="rId34"/>
  </p:notesMasterIdLst>
  <p:sldIdLst>
    <p:sldId id="331" r:id="rId6"/>
    <p:sldId id="330" r:id="rId7"/>
    <p:sldId id="294" r:id="rId8"/>
    <p:sldId id="256" r:id="rId9"/>
    <p:sldId id="260" r:id="rId10"/>
    <p:sldId id="261" r:id="rId11"/>
    <p:sldId id="263" r:id="rId12"/>
    <p:sldId id="264" r:id="rId13"/>
    <p:sldId id="262" r:id="rId14"/>
    <p:sldId id="265" r:id="rId15"/>
    <p:sldId id="332" r:id="rId16"/>
    <p:sldId id="257" r:id="rId17"/>
    <p:sldId id="276" r:id="rId18"/>
    <p:sldId id="275" r:id="rId19"/>
    <p:sldId id="273" r:id="rId20"/>
    <p:sldId id="277" r:id="rId21"/>
    <p:sldId id="266" r:id="rId22"/>
    <p:sldId id="268" r:id="rId23"/>
    <p:sldId id="269" r:id="rId24"/>
    <p:sldId id="270" r:id="rId25"/>
    <p:sldId id="271" r:id="rId26"/>
    <p:sldId id="272" r:id="rId27"/>
    <p:sldId id="279" r:id="rId28"/>
    <p:sldId id="280" r:id="rId29"/>
    <p:sldId id="281" r:id="rId30"/>
    <p:sldId id="282" r:id="rId31"/>
    <p:sldId id="329" r:id="rId32"/>
    <p:sldId id="32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AF"/>
    <a:srgbClr val="57479F"/>
    <a:srgbClr val="FDDFBB"/>
    <a:srgbClr val="CBF6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E2B0B5-344E-4437-8B01-49C625FF80EB}" v="4" dt="2024-06-17T18:08:48.1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41" autoAdjust="0"/>
  </p:normalViewPr>
  <p:slideViewPr>
    <p:cSldViewPr snapToGrid="0">
      <p:cViewPr varScale="1">
        <p:scale>
          <a:sx n="48" d="100"/>
          <a:sy n="48" d="100"/>
        </p:scale>
        <p:origin x="67" y="811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6/11/relationships/changesInfo" Target="changesInfos/changesInfo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8.xml"/><Relationship Id="rId2" Type="http://schemas.openxmlformats.org/officeDocument/2006/relationships/slide" Target="slides/slide10.xml"/><Relationship Id="rId1" Type="http://schemas.openxmlformats.org/officeDocument/2006/relationships/slide" Target="slides/slide4.xml"/><Relationship Id="rId5" Type="http://schemas.openxmlformats.org/officeDocument/2006/relationships/slide" Target="slides/slide22.xml"/><Relationship Id="rId4" Type="http://schemas.openxmlformats.org/officeDocument/2006/relationships/slide" Target="slides/slide2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phu" userId="4f8c89722744a1aa" providerId="LiveId" clId="{64E2B0B5-344E-4437-8B01-49C625FF80EB}"/>
    <pc:docChg chg="undo custSel delSld modSld delMainMaster">
      <pc:chgData name="tran phu" userId="4f8c89722744a1aa" providerId="LiveId" clId="{64E2B0B5-344E-4437-8B01-49C625FF80EB}" dt="2024-06-17T18:13:36.406" v="63" actId="478"/>
      <pc:docMkLst>
        <pc:docMk/>
      </pc:docMkLst>
      <pc:sldChg chg="modSp mod">
        <pc:chgData name="tran phu" userId="4f8c89722744a1aa" providerId="LiveId" clId="{64E2B0B5-344E-4437-8B01-49C625FF80EB}" dt="2024-06-15T04:22:26.643" v="15" actId="20577"/>
        <pc:sldMkLst>
          <pc:docMk/>
          <pc:sldMk cId="749447298" sldId="260"/>
        </pc:sldMkLst>
        <pc:spChg chg="mod">
          <ac:chgData name="tran phu" userId="4f8c89722744a1aa" providerId="LiveId" clId="{64E2B0B5-344E-4437-8B01-49C625FF80EB}" dt="2024-06-15T04:22:26.643" v="15" actId="20577"/>
          <ac:spMkLst>
            <pc:docMk/>
            <pc:sldMk cId="749447298" sldId="260"/>
            <ac:spMk id="12" creationId="{31EF8839-BC59-4B0E-9430-42517DD31C8E}"/>
          </ac:spMkLst>
        </pc:spChg>
      </pc:sldChg>
      <pc:sldChg chg="modSp mod">
        <pc:chgData name="tran phu" userId="4f8c89722744a1aa" providerId="LiveId" clId="{64E2B0B5-344E-4437-8B01-49C625FF80EB}" dt="2024-06-15T04:22:35.052" v="21" actId="20577"/>
        <pc:sldMkLst>
          <pc:docMk/>
          <pc:sldMk cId="1101394997" sldId="261"/>
        </pc:sldMkLst>
        <pc:spChg chg="mod">
          <ac:chgData name="tran phu" userId="4f8c89722744a1aa" providerId="LiveId" clId="{64E2B0B5-344E-4437-8B01-49C625FF80EB}" dt="2024-06-15T04:22:30.231" v="17" actId="1076"/>
          <ac:spMkLst>
            <pc:docMk/>
            <pc:sldMk cId="1101394997" sldId="261"/>
            <ac:spMk id="5" creationId="{6FA264AA-D581-42B1-9911-5595719DFF98}"/>
          </ac:spMkLst>
        </pc:spChg>
        <pc:spChg chg="mod">
          <ac:chgData name="tran phu" userId="4f8c89722744a1aa" providerId="LiveId" clId="{64E2B0B5-344E-4437-8B01-49C625FF80EB}" dt="2024-06-15T04:22:35.052" v="21" actId="20577"/>
          <ac:spMkLst>
            <pc:docMk/>
            <pc:sldMk cId="1101394997" sldId="261"/>
            <ac:spMk id="12" creationId="{31EF8839-BC59-4B0E-9430-42517DD31C8E}"/>
          </ac:spMkLst>
        </pc:spChg>
      </pc:sldChg>
      <pc:sldChg chg="modSp mod">
        <pc:chgData name="tran phu" userId="4f8c89722744a1aa" providerId="LiveId" clId="{64E2B0B5-344E-4437-8B01-49C625FF80EB}" dt="2024-06-15T04:27:43.359" v="49" actId="20577"/>
        <pc:sldMkLst>
          <pc:docMk/>
          <pc:sldMk cId="1923932847" sldId="262"/>
        </pc:sldMkLst>
        <pc:spChg chg="mod">
          <ac:chgData name="tran phu" userId="4f8c89722744a1aa" providerId="LiveId" clId="{64E2B0B5-344E-4437-8B01-49C625FF80EB}" dt="2024-06-15T04:27:43.359" v="49" actId="20577"/>
          <ac:spMkLst>
            <pc:docMk/>
            <pc:sldMk cId="1923932847" sldId="262"/>
            <ac:spMk id="12" creationId="{31EF8839-BC59-4B0E-9430-42517DD31C8E}"/>
          </ac:spMkLst>
        </pc:spChg>
      </pc:sldChg>
      <pc:sldChg chg="modSp mod">
        <pc:chgData name="tran phu" userId="4f8c89722744a1aa" providerId="LiveId" clId="{64E2B0B5-344E-4437-8B01-49C625FF80EB}" dt="2024-06-15T04:22:41.289" v="25" actId="20577"/>
        <pc:sldMkLst>
          <pc:docMk/>
          <pc:sldMk cId="4009592433" sldId="263"/>
        </pc:sldMkLst>
        <pc:spChg chg="mod">
          <ac:chgData name="tran phu" userId="4f8c89722744a1aa" providerId="LiveId" clId="{64E2B0B5-344E-4437-8B01-49C625FF80EB}" dt="2024-06-15T04:22:41.289" v="25" actId="20577"/>
          <ac:spMkLst>
            <pc:docMk/>
            <pc:sldMk cId="4009592433" sldId="263"/>
            <ac:spMk id="12" creationId="{31EF8839-BC59-4B0E-9430-42517DD31C8E}"/>
          </ac:spMkLst>
        </pc:spChg>
      </pc:sldChg>
      <pc:sldChg chg="modSp mod">
        <pc:chgData name="tran phu" userId="4f8c89722744a1aa" providerId="LiveId" clId="{64E2B0B5-344E-4437-8B01-49C625FF80EB}" dt="2024-06-15T04:22:52.827" v="32" actId="20577"/>
        <pc:sldMkLst>
          <pc:docMk/>
          <pc:sldMk cId="244376850" sldId="264"/>
        </pc:sldMkLst>
        <pc:spChg chg="mod">
          <ac:chgData name="tran phu" userId="4f8c89722744a1aa" providerId="LiveId" clId="{64E2B0B5-344E-4437-8B01-49C625FF80EB}" dt="2024-06-15T04:22:52.827" v="32" actId="20577"/>
          <ac:spMkLst>
            <pc:docMk/>
            <pc:sldMk cId="244376850" sldId="264"/>
            <ac:spMk id="12" creationId="{31EF8839-BC59-4B0E-9430-42517DD31C8E}"/>
          </ac:spMkLst>
        </pc:spChg>
      </pc:sldChg>
      <pc:sldChg chg="del">
        <pc:chgData name="tran phu" userId="4f8c89722744a1aa" providerId="LiveId" clId="{64E2B0B5-344E-4437-8B01-49C625FF80EB}" dt="2024-06-13T17:28:55.053" v="0" actId="47"/>
        <pc:sldMkLst>
          <pc:docMk/>
          <pc:sldMk cId="2510270777" sldId="299"/>
        </pc:sldMkLst>
      </pc:sldChg>
      <pc:sldChg chg="addSp delSp modSp mod modAnim">
        <pc:chgData name="tran phu" userId="4f8c89722744a1aa" providerId="LiveId" clId="{64E2B0B5-344E-4437-8B01-49C625FF80EB}" dt="2024-06-17T18:13:36.406" v="63" actId="478"/>
        <pc:sldMkLst>
          <pc:docMk/>
          <pc:sldMk cId="1018716290" sldId="329"/>
        </pc:sldMkLst>
        <pc:spChg chg="del">
          <ac:chgData name="tran phu" userId="4f8c89722744a1aa" providerId="LiveId" clId="{64E2B0B5-344E-4437-8B01-49C625FF80EB}" dt="2024-06-17T18:13:36.406" v="63" actId="478"/>
          <ac:spMkLst>
            <pc:docMk/>
            <pc:sldMk cId="1018716290" sldId="329"/>
            <ac:spMk id="2" creationId="{F34D066D-BB32-4754-B847-7C497E54C1E7}"/>
          </ac:spMkLst>
        </pc:spChg>
        <pc:spChg chg="add mod">
          <ac:chgData name="tran phu" userId="4f8c89722744a1aa" providerId="LiveId" clId="{64E2B0B5-344E-4437-8B01-49C625FF80EB}" dt="2024-06-17T18:08:39.325" v="61" actId="1076"/>
          <ac:spMkLst>
            <pc:docMk/>
            <pc:sldMk cId="1018716290" sldId="329"/>
            <ac:spMk id="3" creationId="{DBD7A48A-E454-A434-B610-B1A1A8CF02EB}"/>
          </ac:spMkLst>
        </pc:spChg>
        <pc:spChg chg="mod">
          <ac:chgData name="tran phu" userId="4f8c89722744a1aa" providerId="LiveId" clId="{64E2B0B5-344E-4437-8B01-49C625FF80EB}" dt="2024-06-17T18:08:16.939" v="52" actId="20577"/>
          <ac:spMkLst>
            <pc:docMk/>
            <pc:sldMk cId="1018716290" sldId="329"/>
            <ac:spMk id="9" creationId="{E1EF1E4F-11C2-4732-895C-E47A5D8985FC}"/>
          </ac:spMkLst>
        </pc:spChg>
      </pc:sldChg>
      <pc:sldChg chg="modSp mod">
        <pc:chgData name="tran phu" userId="4f8c89722744a1aa" providerId="LiveId" clId="{64E2B0B5-344E-4437-8B01-49C625FF80EB}" dt="2024-06-15T04:22:09.640" v="11" actId="1076"/>
        <pc:sldMkLst>
          <pc:docMk/>
          <pc:sldMk cId="0" sldId="330"/>
        </pc:sldMkLst>
        <pc:spChg chg="mod">
          <ac:chgData name="tran phu" userId="4f8c89722744a1aa" providerId="LiveId" clId="{64E2B0B5-344E-4437-8B01-49C625FF80EB}" dt="2024-06-15T04:22:09.640" v="11" actId="1076"/>
          <ac:spMkLst>
            <pc:docMk/>
            <pc:sldMk cId="0" sldId="330"/>
            <ac:spMk id="9" creationId="{29F93A07-8A63-38FF-BDBD-EEA1A033B5D7}"/>
          </ac:spMkLst>
        </pc:spChg>
      </pc:sldChg>
      <pc:sldMasterChg chg="del delSldLayout">
        <pc:chgData name="tran phu" userId="4f8c89722744a1aa" providerId="LiveId" clId="{64E2B0B5-344E-4437-8B01-49C625FF80EB}" dt="2024-06-13T17:28:55.053" v="0" actId="47"/>
        <pc:sldMasterMkLst>
          <pc:docMk/>
          <pc:sldMasterMk cId="4231962134" sldId="2147483660"/>
        </pc:sldMasterMkLst>
        <pc:sldLayoutChg chg="del">
          <pc:chgData name="tran phu" userId="4f8c89722744a1aa" providerId="LiveId" clId="{64E2B0B5-344E-4437-8B01-49C625FF80EB}" dt="2024-06-13T17:28:55.053" v="0" actId="47"/>
          <pc:sldLayoutMkLst>
            <pc:docMk/>
            <pc:sldMasterMk cId="4231962134" sldId="2147483660"/>
            <pc:sldLayoutMk cId="3097512119" sldId="2147483661"/>
          </pc:sldLayoutMkLst>
        </pc:sldLayoutChg>
        <pc:sldLayoutChg chg="del">
          <pc:chgData name="tran phu" userId="4f8c89722744a1aa" providerId="LiveId" clId="{64E2B0B5-344E-4437-8B01-49C625FF80EB}" dt="2024-06-13T17:28:55.053" v="0" actId="47"/>
          <pc:sldLayoutMkLst>
            <pc:docMk/>
            <pc:sldMasterMk cId="4231962134" sldId="2147483660"/>
            <pc:sldLayoutMk cId="1102480914" sldId="2147483662"/>
          </pc:sldLayoutMkLst>
        </pc:sldLayoutChg>
        <pc:sldLayoutChg chg="del">
          <pc:chgData name="tran phu" userId="4f8c89722744a1aa" providerId="LiveId" clId="{64E2B0B5-344E-4437-8B01-49C625FF80EB}" dt="2024-06-13T17:28:55.053" v="0" actId="47"/>
          <pc:sldLayoutMkLst>
            <pc:docMk/>
            <pc:sldMasterMk cId="4231962134" sldId="2147483660"/>
            <pc:sldLayoutMk cId="1520564499" sldId="2147483663"/>
          </pc:sldLayoutMkLst>
        </pc:sldLayoutChg>
        <pc:sldLayoutChg chg="del">
          <pc:chgData name="tran phu" userId="4f8c89722744a1aa" providerId="LiveId" clId="{64E2B0B5-344E-4437-8B01-49C625FF80EB}" dt="2024-06-13T17:28:55.053" v="0" actId="47"/>
          <pc:sldLayoutMkLst>
            <pc:docMk/>
            <pc:sldMasterMk cId="4231962134" sldId="2147483660"/>
            <pc:sldLayoutMk cId="1563119504" sldId="2147483664"/>
          </pc:sldLayoutMkLst>
        </pc:sldLayoutChg>
        <pc:sldLayoutChg chg="del">
          <pc:chgData name="tran phu" userId="4f8c89722744a1aa" providerId="LiveId" clId="{64E2B0B5-344E-4437-8B01-49C625FF80EB}" dt="2024-06-13T17:28:55.053" v="0" actId="47"/>
          <pc:sldLayoutMkLst>
            <pc:docMk/>
            <pc:sldMasterMk cId="4231962134" sldId="2147483660"/>
            <pc:sldLayoutMk cId="442190170" sldId="2147483665"/>
          </pc:sldLayoutMkLst>
        </pc:sldLayoutChg>
        <pc:sldLayoutChg chg="del">
          <pc:chgData name="tran phu" userId="4f8c89722744a1aa" providerId="LiveId" clId="{64E2B0B5-344E-4437-8B01-49C625FF80EB}" dt="2024-06-13T17:28:55.053" v="0" actId="47"/>
          <pc:sldLayoutMkLst>
            <pc:docMk/>
            <pc:sldMasterMk cId="4231962134" sldId="2147483660"/>
            <pc:sldLayoutMk cId="2127125407" sldId="2147483666"/>
          </pc:sldLayoutMkLst>
        </pc:sldLayoutChg>
        <pc:sldLayoutChg chg="del">
          <pc:chgData name="tran phu" userId="4f8c89722744a1aa" providerId="LiveId" clId="{64E2B0B5-344E-4437-8B01-49C625FF80EB}" dt="2024-06-13T17:28:55.053" v="0" actId="47"/>
          <pc:sldLayoutMkLst>
            <pc:docMk/>
            <pc:sldMasterMk cId="4231962134" sldId="2147483660"/>
            <pc:sldLayoutMk cId="2784315692" sldId="214748366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8D2C8-4D09-436E-B37F-581A5E2241CC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1807A3-78D6-49DB-9290-CC881C462B3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04452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9BDA1-3AEA-4B8E-B9B2-81CF44E7E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43B9B5-E467-42C6-95FE-BF4161A16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63147-7BA1-4791-90B1-25CC14043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FCEDC-9922-44E1-AD9A-B2802122A196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A3166-F5A2-4A04-AAB3-26716A0E0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D933B-F9B3-4F74-A27B-4079C9DAC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A261-5755-4990-9A97-96B3C81999F1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1948A7-6910-4BCF-B5B9-92924BB70D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97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3CEAF-5866-4220-A6EF-BE3079AE1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482CA1-D4D4-44D3-91F1-77CFBF962F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9111F-5ACB-4B56-9A74-D09ADBD7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FCEDC-9922-44E1-AD9A-B2802122A196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4DF41-0E27-4AA9-A23E-FC5B58B90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49BB0-0619-45FD-8DC0-7897DBB66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A261-5755-4990-9A97-96B3C81999F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7420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E4E20F-7168-432A-97C1-69FE905A22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F459E6-F5EC-4BD4-8D0C-305B4814BC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9C37C-0799-4215-9A6B-597217916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FCEDC-9922-44E1-AD9A-B2802122A196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4797C-3600-40E3-95B2-8A3B7EC35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24359-5C0A-4E4B-9D01-0D5F0A6B2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A261-5755-4990-9A97-96B3C81999F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39187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322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243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943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882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3216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247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866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51" name="Picture 250">
            <a:extLst>
              <a:ext uri="{FF2B5EF4-FFF2-40B4-BE49-F238E27FC236}">
                <a16:creationId xmlns:a16="http://schemas.microsoft.com/office/drawing/2014/main" id="{27056BDD-C8C6-48A6-BB0A-856C40E2E6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3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9E1F4-6E3A-4D4A-8D90-EB68677C6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CF523-00F9-47C1-AA56-ABD5B7EA9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07C38-2183-434E-851C-23C8C8E45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FCEDC-9922-44E1-AD9A-B2802122A196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9F344-3788-4916-8615-C7F4C4E89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56B8A-E3AC-4FD8-A3D1-832ACD44C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A261-5755-4990-9A97-96B3C81999F1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7D9E3B-CF8F-4FC2-A39F-89A5D91192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680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90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034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7945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5597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213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5592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958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056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7623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883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9D0F2-4EDD-4030-A7DE-A43C13C82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093515-8F96-4C58-95F9-BDACEAB56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D2701-817C-441D-AFDE-BA6339231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FCEDC-9922-44E1-AD9A-B2802122A196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F00B9-ECEC-4AF4-82AB-836526588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34FF6-1D6B-4820-B46E-4E588BDAF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A261-5755-4990-9A97-96B3C81999F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868448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9777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137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127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385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113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407218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8203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8800E-F594-45A4-9AE2-1365530FC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55AA5-9177-4964-8F77-EDBBAF792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E4431-B62D-4C47-B7B0-6C435C1D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3DAF8-83F7-4141-B62F-B126C28B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DBB7D-0215-4E50-9C4E-08B8975E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236096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DD2-D417-48AC-8B05-D57C0A6B8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981F7-A199-49EC-82B6-B84AFBBA1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8D40C-E306-4A93-A6C6-7CD4567A1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AF2BA-34EC-4596-AC5C-527DB2B9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547BE-51D8-4AB6-9D51-03520E2A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556C72-E19D-4AD1-A719-89BA6C08B9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832" y="18573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294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46F3-AD34-4EE3-B43C-CFE32193D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A17FE-C11E-43D8-A0AE-F92BFF3E9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2D5A0-FB90-47FC-BAF6-62FD1B8C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3B645-53DF-49B8-8A78-09DDE4CD7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30E76-D9E3-41AB-B3E3-827CAD20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80609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D4EF7-EA23-442F-B8A2-802933C1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5F12A-FB96-40A5-8CEA-FEEA2AAAFD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2242A-AD2B-435F-A143-C4BF7E9FA2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0D7B5C-7137-4908-95D8-ADBFA75B1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FCEDC-9922-44E1-AD9A-B2802122A196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B02F19-47DD-494E-AD52-DDCD1C8A0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C88EC-8253-4589-8032-ABDE5C23E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A261-5755-4990-9A97-96B3C81999F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800070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5C8D3-217C-407F-ACF2-4D42BE2A9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31AD5-E7C8-4F8F-9F28-73E39A75E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5B53-2AEB-438F-AB95-452EB1DA4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3F2EA-2007-49B5-90DC-4E62EDCA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4400C-73CF-484D-A60D-415882909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C2F7-B9BE-4BF8-A98D-86DE3DB3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364814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01F7D-71E4-4259-82F8-312CB87D2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8ECDA-2114-4BA6-B5DF-BF9117F9A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6F3C3-A3F9-4356-B02D-302198358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5D1F55-109E-4E30-958B-ED2538DFD2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21375-1BF0-4CA5-93F0-8FF4ED1E31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F86B8F-4F16-4E2F-914B-7325E2970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AABE0-60CB-46BE-B6EF-7E83A6AA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90A4CD-3AC3-44D4-83D0-6E8274113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449896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9870-24BF-4FC7-8536-1CBCA797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A671E-59B1-40F4-BA5F-06F36E1A2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03F4A-81DD-43B7-B569-7952EE67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6B220-D799-48C6-A515-3B11CDC9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852232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3F082B-F3F1-4FD7-98A0-34376973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1BC04-0830-4547-90BF-80C65318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CD198-4250-4AE3-88B4-D31E8F80E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63740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658D1-1CA2-4244-87BE-80EEA0237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82E23-2CE6-4DA0-A836-4FC5F9FA3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A8DF8-BA4E-4E5E-AEEB-D2E49BD91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995E8-156D-4D47-AD35-0DCB204E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B773F-12F6-4793-A46B-5284375E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F5A107-8DD1-47D3-B00F-FBD0564BF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08636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16CC-217C-4871-B670-DC05B32C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ACF97F-D8ED-4E86-9D76-E70954B7E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8E8C8-85E6-4882-91B0-24A6881F6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6DC10-3540-4B87-A5F2-AC6CD90A1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03AB0-D31A-4118-8EE2-88A86474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CC51B-A146-4CF6-9C6D-074AC20D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941623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E2618-24C8-464B-8EE5-C8F4B409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98F01-F02A-463B-9443-1DFD4AFEC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9DE94-330B-473A-86AA-4561F90D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7ABD6-F34F-4EF2-90AF-CF37B14C8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D8F6B-742C-4E6B-AD4F-D223D489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195646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290B2-7CBD-4FD6-A157-10965DD2FA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B1C08-A3F1-44EB-B387-891BB59AA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04AED-B3E5-4DE2-AA56-F9C6A55AF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55115-6009-4D33-B59A-4CBA6B10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D81C1-263F-4532-AE74-37BFAA463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049097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978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415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88F74-A99C-4572-BAA0-A9C8C1BC2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9A630-B87E-4A31-8271-7D8B2D98A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C292E9-E63A-485A-8B43-5544A543ED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9438A6-AACB-45D5-96BA-25D6696D1C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B7D405-896D-475F-B7E4-04E4C12BBB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16208F-BC32-4AD2-9E27-4A0372082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FCEDC-9922-44E1-AD9A-B2802122A196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600D87-54E4-4E85-A1CF-7F513C3DF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F7B65D-A0AF-4B4A-A54E-D88A22E59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A261-5755-4990-9A97-96B3C81999F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7232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640020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3" name="Google Shape;2093;p33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33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3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3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612174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15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773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454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529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42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8740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198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269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D5664-B335-402C-B4B8-5286AA4F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77221A-9E6C-4824-9BBB-2526536EB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FCEDC-9922-44E1-AD9A-B2802122A196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0078C6-3E5E-4260-A879-8D31C001E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9ECC8F-9C08-4FA0-8C53-A0D9961BF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A261-5755-4990-9A97-96B3C81999F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79763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51" name="Picture 250">
            <a:extLst>
              <a:ext uri="{FF2B5EF4-FFF2-40B4-BE49-F238E27FC236}">
                <a16:creationId xmlns:a16="http://schemas.microsoft.com/office/drawing/2014/main" id="{27056BDD-C8C6-48A6-BB0A-856C40E2E6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5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821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063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6381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9233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28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8506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868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094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8252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75D145-26EA-4739-8839-3DA09E89A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FCEDC-9922-44E1-AD9A-B2802122A196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1CF3B-9339-4B80-9A21-745F6E8E2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16722C-415F-400D-ADEA-CB3F7D0B0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A261-5755-4990-9A97-96B3C81999F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266980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057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5045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296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49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807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842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402243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5558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8078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853D2-62F2-4849-B6F9-B971C3555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02A8C-693D-479A-990B-551CE3274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8CF6E-E539-4A05-A641-243D83231C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60A4C-188D-4DBD-BC29-4A7F0B2C1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FCEDC-9922-44E1-AD9A-B2802122A196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85B10F-3307-4BC5-81FA-5164BB2A8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3BD68E-F0AF-44C9-9901-9C032FB9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A261-5755-4990-9A97-96B3C81999F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16210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3ED4E-AA77-4DD1-AC7C-234B22A1D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87E9D-8C42-4784-B1A5-BBFFE5E480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16AD8-2240-423F-8193-60107F1BF4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89F77-1E17-4F64-B55B-618A6FD41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FCEDC-9922-44E1-AD9A-B2802122A196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20CC43-2AD8-4F0F-B469-82A0BBBF9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7478A6-5D71-42C8-BC06-A741B0BA3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A261-5755-4990-9A97-96B3C81999F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6952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29" Type="http://schemas.openxmlformats.org/officeDocument/2006/relationships/audio" Target="NUL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6ED217-2A83-4C4E-BD6D-644FC4CB9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2A393-5C10-4F1A-A259-9AAA0E187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CAF4D-3420-49DD-BF7B-9D997DE38E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FCEDC-9922-44E1-AD9A-B2802122A196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0EC10-3CB2-4750-8D43-4C4321644B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28AA0-ABE9-49B8-8880-B4C15E1387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0A261-5755-4990-9A97-96B3C81999F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5300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11343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7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7744E8-A6B9-4E29-8ECC-69C8B17A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F1B5E-5A15-47F8-8850-6658547BD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9289A-AB0E-42E1-8B59-5ADA29E3F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8CC58-8848-43B1-86FD-778377788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51371-DA9B-4E93-BB21-BD84F73FB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4011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13630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05535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8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78.xml"/><Relationship Id="rId21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0.gif"/><Relationship Id="rId5" Type="http://schemas.openxmlformats.org/officeDocument/2006/relationships/audio" Target="../media/audio1.wav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28" Type="http://schemas.openxmlformats.org/officeDocument/2006/relationships/image" Target="../media/image23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8.emf"/><Relationship Id="rId27" Type="http://schemas.openxmlformats.org/officeDocument/2006/relationships/image" Target="../media/image22.png"/><Relationship Id="rId30" Type="http://schemas.microsoft.com/office/2007/relationships/hdphoto" Target="../media/hdphoto2.wdp"/><Relationship Id="rId43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50.png"/><Relationship Id="rId17" Type="http://schemas.openxmlformats.org/officeDocument/2006/relationships/image" Target="../media/image55.jpeg"/><Relationship Id="rId2" Type="http://schemas.openxmlformats.org/officeDocument/2006/relationships/audio" Target="../media/media4.wav"/><Relationship Id="rId16" Type="http://schemas.openxmlformats.org/officeDocument/2006/relationships/image" Target="../media/image54.jpeg"/><Relationship Id="rId1" Type="http://schemas.microsoft.com/office/2007/relationships/media" Target="../media/media4.wav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2.jp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47.png"/><Relationship Id="rId1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Relationship Id="rId9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19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1.wav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Relationship Id="rId9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Relationship Id="rId9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5" Type="http://schemas.microsoft.com/office/2007/relationships/hdphoto" Target="../media/hdphoto9.wdp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79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audio" Target="../media/audio1.wav"/><Relationship Id="rId4" Type="http://schemas.openxmlformats.org/officeDocument/2006/relationships/image" Target="../media/image26.png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4" descr="136 Viet nam Vector Images, Viet nam Illustrations | Depositphotos">
            <a:extLst>
              <a:ext uri="{FF2B5EF4-FFF2-40B4-BE49-F238E27FC236}">
                <a16:creationId xmlns:a16="http://schemas.microsoft.com/office/drawing/2014/main" id="{AE3852CD-5846-40FA-BD4A-91E2B531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2" y="2098347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图片 38">
            <a:extLst>
              <a:ext uri="{FF2B5EF4-FFF2-40B4-BE49-F238E27FC236}">
                <a16:creationId xmlns:a16="http://schemas.microsoft.com/office/drawing/2014/main" id="{8363340B-E8A0-4B18-90AC-B16B57809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61" name="图片 8">
            <a:extLst>
              <a:ext uri="{FF2B5EF4-FFF2-40B4-BE49-F238E27FC236}">
                <a16:creationId xmlns:a16="http://schemas.microsoft.com/office/drawing/2014/main" id="{C559350F-3432-425C-9BE0-F57D7BE527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Google Shape;1057;p41">
            <a:extLst>
              <a:ext uri="{FF2B5EF4-FFF2-40B4-BE49-F238E27FC236}">
                <a16:creationId xmlns:a16="http://schemas.microsoft.com/office/drawing/2014/main" id="{36733E72-6471-41CA-99A2-2BF2A295C264}"/>
              </a:ext>
            </a:extLst>
          </p:cNvPr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3" name="图片 37">
            <a:extLst>
              <a:ext uri="{FF2B5EF4-FFF2-40B4-BE49-F238E27FC236}">
                <a16:creationId xmlns:a16="http://schemas.microsoft.com/office/drawing/2014/main" id="{E5D7D3F0-7271-4DE3-8A3E-A04E7E716A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64" name="Picture 18" descr="School Building, School Clipart, School, Yellow PNG Transparent Clipart  Image and PSD File for Free Download">
            <a:extLst>
              <a:ext uri="{FF2B5EF4-FFF2-40B4-BE49-F238E27FC236}">
                <a16:creationId xmlns:a16="http://schemas.microsoft.com/office/drawing/2014/main" id="{76585E67-465C-404F-A6C8-91A9162FD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0" descr="Cute Flower Cartoon. Flower and Grass Clipart Vector Illustration Stock  Vector - Illustration of flower, clipart: 223759667">
            <a:extLst>
              <a:ext uri="{FF2B5EF4-FFF2-40B4-BE49-F238E27FC236}">
                <a16:creationId xmlns:a16="http://schemas.microsoft.com/office/drawing/2014/main" id="{120F24BF-961C-46EF-895D-3837AFC85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2" descr="Farm Cartoon Flowers Bouquet Decoration Background Stock Vector -  Illustration of botanical, invitation: 170046110">
            <a:extLst>
              <a:ext uri="{FF2B5EF4-FFF2-40B4-BE49-F238E27FC236}">
                <a16:creationId xmlns:a16="http://schemas.microsoft.com/office/drawing/2014/main" id="{80A508FE-9591-467B-955F-79EC81522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0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Vector Illustration Of School Children. Download a Free Preview or High  Quality Adobe Illustrator Ai, EPS, PDF and High Resolut… | Vector, Kids  clipart, Vector free">
            <a:extLst>
              <a:ext uri="{FF2B5EF4-FFF2-40B4-BE49-F238E27FC236}">
                <a16:creationId xmlns:a16="http://schemas.microsoft.com/office/drawing/2014/main" id="{10BB1168-1712-4A19-B1BA-C93B3859E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138 Preschool Children Sharing Illustrations &amp;amp; Clip Art - iStock">
            <a:extLst>
              <a:ext uri="{FF2B5EF4-FFF2-40B4-BE49-F238E27FC236}">
                <a16:creationId xmlns:a16="http://schemas.microsoft.com/office/drawing/2014/main" id="{5B6B8C50-3E2B-46E4-8AED-294390D5B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7" y="4532990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6" descr="Red mushroom cartoon Royalty Free Vector Image">
            <a:extLst>
              <a:ext uri="{FF2B5EF4-FFF2-40B4-BE49-F238E27FC236}">
                <a16:creationId xmlns:a16="http://schemas.microsoft.com/office/drawing/2014/main" id="{D01ECB3B-D1FF-4BB7-8402-7CEADC4A5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8" descr="Carved autumn leaf. Nature bright leaves of trees. Cartoon style. 3015600  Vector Art at Vecteezy">
            <a:extLst>
              <a:ext uri="{FF2B5EF4-FFF2-40B4-BE49-F238E27FC236}">
                <a16:creationId xmlns:a16="http://schemas.microsoft.com/office/drawing/2014/main" id="{AB141426-666F-474F-BE64-C73DCEE95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6" y="2364319"/>
            <a:ext cx="399234" cy="4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0" descr="Carved autumn leaf. Nature bright leaves of trees. Cartoon style. 3218131  Vector Art at Vecteezy">
            <a:extLst>
              <a:ext uri="{FF2B5EF4-FFF2-40B4-BE49-F238E27FC236}">
                <a16:creationId xmlns:a16="http://schemas.microsoft.com/office/drawing/2014/main" id="{5B93F629-82C2-45F8-92B5-EDC618FCB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74255" y="2060388"/>
            <a:ext cx="267016" cy="4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hildren Playing Park Stock Vector Image by ©yusufdemirci #318430298">
            <a:extLst>
              <a:ext uri="{FF2B5EF4-FFF2-40B4-BE49-F238E27FC236}">
                <a16:creationId xmlns:a16="http://schemas.microsoft.com/office/drawing/2014/main" id="{7113FA1E-EFB9-441D-BCE7-B49515388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2" descr="Kid playing football Royalty Free Vector Image">
            <a:extLst>
              <a:ext uri="{FF2B5EF4-FFF2-40B4-BE49-F238E27FC236}">
                <a16:creationId xmlns:a16="http://schemas.microsoft.com/office/drawing/2014/main" id="{E23CF851-10AA-4574-ADBB-4304D7216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Green bush with pink flowers Royalty Free Vector Image">
            <a:extLst>
              <a:ext uri="{FF2B5EF4-FFF2-40B4-BE49-F238E27FC236}">
                <a16:creationId xmlns:a16="http://schemas.microsoft.com/office/drawing/2014/main" id="{23FBF3F9-A4C8-4EC6-9B01-E66B11FCE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84667" l="2660" r="98404">
                        <a14:foregroundMark x1="18617" y1="64667" x2="55851" y2="80667"/>
                        <a14:foregroundMark x1="6915" y1="73333" x2="77128" y2="85333"/>
                        <a14:foregroundMark x1="77128" y1="85333" x2="78723" y2="80000"/>
                        <a14:foregroundMark x1="96809" y1="61333" x2="96809" y2="61333"/>
                        <a14:foregroundMark x1="71277" y1="10000" x2="71277" y2="10000"/>
                        <a14:foregroundMark x1="42021" y1="6667" x2="42021" y2="6667"/>
                        <a14:foregroundMark x1="7447" y1="46667" x2="7447" y2="46667"/>
                        <a14:foregroundMark x1="2660" y1="70000" x2="2660" y2="70000"/>
                        <a14:foregroundMark x1="98404" y1="52000" x2="9840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图片 5">
            <a:extLst>
              <a:ext uri="{FF2B5EF4-FFF2-40B4-BE49-F238E27FC236}">
                <a16:creationId xmlns:a16="http://schemas.microsoft.com/office/drawing/2014/main" id="{7F37C9D8-8018-4EF1-951B-10FBAD02869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EF444518-3B4D-474F-B188-FE00345D4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77" name="Picture 76" descr="200.gif">
            <a:extLst>
              <a:ext uri="{FF2B5EF4-FFF2-40B4-BE49-F238E27FC236}">
                <a16:creationId xmlns:a16="http://schemas.microsoft.com/office/drawing/2014/main" id="{40072373-71B9-48E5-B5C4-361C2E9B9385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18333" y="8565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8" name="Google Shape;1248;p47">
            <a:extLst>
              <a:ext uri="{FF2B5EF4-FFF2-40B4-BE49-F238E27FC236}">
                <a16:creationId xmlns:a16="http://schemas.microsoft.com/office/drawing/2014/main" id="{7EEB25C7-A9C9-40E4-9E10-82C9FEF8C28B}"/>
              </a:ext>
            </a:extLst>
          </p:cNvPr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79" name="Google Shape;1250;p47">
              <a:extLst>
                <a:ext uri="{FF2B5EF4-FFF2-40B4-BE49-F238E27FC236}">
                  <a16:creationId xmlns:a16="http://schemas.microsoft.com/office/drawing/2014/main" id="{5239F1B0-E4B4-4658-923E-BE350F5334C6}"/>
                </a:ext>
              </a:extLst>
            </p:cNvPr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251;p47">
              <a:extLst>
                <a:ext uri="{FF2B5EF4-FFF2-40B4-BE49-F238E27FC236}">
                  <a16:creationId xmlns:a16="http://schemas.microsoft.com/office/drawing/2014/main" id="{392688C3-6C1F-4717-A870-4CC7122F76D4}"/>
                </a:ext>
              </a:extLst>
            </p:cNvPr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252;p47">
              <a:extLst>
                <a:ext uri="{FF2B5EF4-FFF2-40B4-BE49-F238E27FC236}">
                  <a16:creationId xmlns:a16="http://schemas.microsoft.com/office/drawing/2014/main" id="{EC1296CD-A102-452E-8F86-BC6A49B0DCBE}"/>
                </a:ext>
              </a:extLst>
            </p:cNvPr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253;p47">
              <a:extLst>
                <a:ext uri="{FF2B5EF4-FFF2-40B4-BE49-F238E27FC236}">
                  <a16:creationId xmlns:a16="http://schemas.microsoft.com/office/drawing/2014/main" id="{53878374-EEC1-4339-99D5-7A67E4B6242F}"/>
                </a:ext>
              </a:extLst>
            </p:cNvPr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254;p47">
              <a:extLst>
                <a:ext uri="{FF2B5EF4-FFF2-40B4-BE49-F238E27FC236}">
                  <a16:creationId xmlns:a16="http://schemas.microsoft.com/office/drawing/2014/main" id="{D2874F12-9CC7-4A68-BA35-CA7D31448C1B}"/>
                </a:ext>
              </a:extLst>
            </p:cNvPr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255;p47">
              <a:extLst>
                <a:ext uri="{FF2B5EF4-FFF2-40B4-BE49-F238E27FC236}">
                  <a16:creationId xmlns:a16="http://schemas.microsoft.com/office/drawing/2014/main" id="{C1B8F030-0441-440D-BDF2-34E44D8B0B03}"/>
                </a:ext>
              </a:extLst>
            </p:cNvPr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256;p47">
              <a:extLst>
                <a:ext uri="{FF2B5EF4-FFF2-40B4-BE49-F238E27FC236}">
                  <a16:creationId xmlns:a16="http://schemas.microsoft.com/office/drawing/2014/main" id="{1C19C1EC-8012-4BCA-A485-2AFD584E73EC}"/>
                </a:ext>
              </a:extLst>
            </p:cNvPr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257;p47">
              <a:extLst>
                <a:ext uri="{FF2B5EF4-FFF2-40B4-BE49-F238E27FC236}">
                  <a16:creationId xmlns:a16="http://schemas.microsoft.com/office/drawing/2014/main" id="{3031E072-F9B1-436D-9036-C548A2DC9793}"/>
                </a:ext>
              </a:extLst>
            </p:cNvPr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258;p47">
              <a:extLst>
                <a:ext uri="{FF2B5EF4-FFF2-40B4-BE49-F238E27FC236}">
                  <a16:creationId xmlns:a16="http://schemas.microsoft.com/office/drawing/2014/main" id="{9E12480A-25D7-4CE9-BA3A-7DCA4817F2B9}"/>
                </a:ext>
              </a:extLst>
            </p:cNvPr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259;p47">
              <a:extLst>
                <a:ext uri="{FF2B5EF4-FFF2-40B4-BE49-F238E27FC236}">
                  <a16:creationId xmlns:a16="http://schemas.microsoft.com/office/drawing/2014/main" id="{5437B3A7-1E80-4C28-AB5A-163C2129BD93}"/>
                </a:ext>
              </a:extLst>
            </p:cNvPr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260;p47">
              <a:extLst>
                <a:ext uri="{FF2B5EF4-FFF2-40B4-BE49-F238E27FC236}">
                  <a16:creationId xmlns:a16="http://schemas.microsoft.com/office/drawing/2014/main" id="{7DE832CE-AFC1-4E49-A139-4FF7A241C127}"/>
                </a:ext>
              </a:extLst>
            </p:cNvPr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261;p47">
              <a:extLst>
                <a:ext uri="{FF2B5EF4-FFF2-40B4-BE49-F238E27FC236}">
                  <a16:creationId xmlns:a16="http://schemas.microsoft.com/office/drawing/2014/main" id="{AFDFC5B7-0CEA-4499-8267-9AF00561F598}"/>
                </a:ext>
              </a:extLst>
            </p:cNvPr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262;p47">
              <a:extLst>
                <a:ext uri="{FF2B5EF4-FFF2-40B4-BE49-F238E27FC236}">
                  <a16:creationId xmlns:a16="http://schemas.microsoft.com/office/drawing/2014/main" id="{9F668175-D60A-430A-99E0-45BDB40211BD}"/>
                </a:ext>
              </a:extLst>
            </p:cNvPr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263;p47">
              <a:extLst>
                <a:ext uri="{FF2B5EF4-FFF2-40B4-BE49-F238E27FC236}">
                  <a16:creationId xmlns:a16="http://schemas.microsoft.com/office/drawing/2014/main" id="{9DDDA2DE-2F02-43FB-AC6A-E52AED27FC91}"/>
                </a:ext>
              </a:extLst>
            </p:cNvPr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264;p47">
              <a:extLst>
                <a:ext uri="{FF2B5EF4-FFF2-40B4-BE49-F238E27FC236}">
                  <a16:creationId xmlns:a16="http://schemas.microsoft.com/office/drawing/2014/main" id="{A07949BF-BE35-439C-9768-FE9D463DC93A}"/>
                </a:ext>
              </a:extLst>
            </p:cNvPr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265;p47">
              <a:extLst>
                <a:ext uri="{FF2B5EF4-FFF2-40B4-BE49-F238E27FC236}">
                  <a16:creationId xmlns:a16="http://schemas.microsoft.com/office/drawing/2014/main" id="{CAEABBFC-B536-4F3A-88D8-76CAD32BBD66}"/>
                </a:ext>
              </a:extLst>
            </p:cNvPr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266;p47">
              <a:extLst>
                <a:ext uri="{FF2B5EF4-FFF2-40B4-BE49-F238E27FC236}">
                  <a16:creationId xmlns:a16="http://schemas.microsoft.com/office/drawing/2014/main" id="{9D552F8B-951C-4DB2-9E5B-8294CAC82B50}"/>
                </a:ext>
              </a:extLst>
            </p:cNvPr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267;p47">
              <a:extLst>
                <a:ext uri="{FF2B5EF4-FFF2-40B4-BE49-F238E27FC236}">
                  <a16:creationId xmlns:a16="http://schemas.microsoft.com/office/drawing/2014/main" id="{13F3495E-5C02-437E-AD49-0AC801E246CD}"/>
                </a:ext>
              </a:extLst>
            </p:cNvPr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268;p47">
              <a:extLst>
                <a:ext uri="{FF2B5EF4-FFF2-40B4-BE49-F238E27FC236}">
                  <a16:creationId xmlns:a16="http://schemas.microsoft.com/office/drawing/2014/main" id="{2C121D92-D5CE-4BE3-9ED4-09CF2BAC5C44}"/>
                </a:ext>
              </a:extLst>
            </p:cNvPr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269;p47">
              <a:extLst>
                <a:ext uri="{FF2B5EF4-FFF2-40B4-BE49-F238E27FC236}">
                  <a16:creationId xmlns:a16="http://schemas.microsoft.com/office/drawing/2014/main" id="{B95C684E-CCBE-473D-9453-36EBA9184BB0}"/>
                </a:ext>
              </a:extLst>
            </p:cNvPr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270;p47">
              <a:extLst>
                <a:ext uri="{FF2B5EF4-FFF2-40B4-BE49-F238E27FC236}">
                  <a16:creationId xmlns:a16="http://schemas.microsoft.com/office/drawing/2014/main" id="{3143AFA5-3F75-4D21-B1B6-11B0669880A3}"/>
                </a:ext>
              </a:extLst>
            </p:cNvPr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271;p47">
              <a:extLst>
                <a:ext uri="{FF2B5EF4-FFF2-40B4-BE49-F238E27FC236}">
                  <a16:creationId xmlns:a16="http://schemas.microsoft.com/office/drawing/2014/main" id="{7EE695D0-CA90-4024-A355-2FF16DF7AB66}"/>
                </a:ext>
              </a:extLst>
            </p:cNvPr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272;p47">
              <a:extLst>
                <a:ext uri="{FF2B5EF4-FFF2-40B4-BE49-F238E27FC236}">
                  <a16:creationId xmlns:a16="http://schemas.microsoft.com/office/drawing/2014/main" id="{54F36010-4394-4BC9-9EBA-F8720C56199A}"/>
                </a:ext>
              </a:extLst>
            </p:cNvPr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273;p47">
              <a:extLst>
                <a:ext uri="{FF2B5EF4-FFF2-40B4-BE49-F238E27FC236}">
                  <a16:creationId xmlns:a16="http://schemas.microsoft.com/office/drawing/2014/main" id="{C68B2471-95BF-4BFE-A883-43D27857DF3C}"/>
                </a:ext>
              </a:extLst>
            </p:cNvPr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274;p47">
              <a:extLst>
                <a:ext uri="{FF2B5EF4-FFF2-40B4-BE49-F238E27FC236}">
                  <a16:creationId xmlns:a16="http://schemas.microsoft.com/office/drawing/2014/main" id="{3D6B0E45-8883-478D-A9A6-25D198E09290}"/>
                </a:ext>
              </a:extLst>
            </p:cNvPr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275;p47">
              <a:extLst>
                <a:ext uri="{FF2B5EF4-FFF2-40B4-BE49-F238E27FC236}">
                  <a16:creationId xmlns:a16="http://schemas.microsoft.com/office/drawing/2014/main" id="{D42938F6-A105-44B4-8672-6CC7F5D73624}"/>
                </a:ext>
              </a:extLst>
            </p:cNvPr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276;p47">
              <a:extLst>
                <a:ext uri="{FF2B5EF4-FFF2-40B4-BE49-F238E27FC236}">
                  <a16:creationId xmlns:a16="http://schemas.microsoft.com/office/drawing/2014/main" id="{47C3ED05-BAE6-43B7-9C5E-D5047EEE5FB5}"/>
                </a:ext>
              </a:extLst>
            </p:cNvPr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277;p47">
              <a:extLst>
                <a:ext uri="{FF2B5EF4-FFF2-40B4-BE49-F238E27FC236}">
                  <a16:creationId xmlns:a16="http://schemas.microsoft.com/office/drawing/2014/main" id="{24D89567-002A-4462-A217-3C7397DAABB2}"/>
                </a:ext>
              </a:extLst>
            </p:cNvPr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278;p47">
              <a:extLst>
                <a:ext uri="{FF2B5EF4-FFF2-40B4-BE49-F238E27FC236}">
                  <a16:creationId xmlns:a16="http://schemas.microsoft.com/office/drawing/2014/main" id="{6D27ADB1-B21E-42C1-A36F-AEACDF14E9DD}"/>
                </a:ext>
              </a:extLst>
            </p:cNvPr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5" name="Picture 14" descr="Tree branch with dry leaves Royalty Free Vector Image">
            <a:extLst>
              <a:ext uri="{FF2B5EF4-FFF2-40B4-BE49-F238E27FC236}">
                <a16:creationId xmlns:a16="http://schemas.microsoft.com/office/drawing/2014/main" id="{BB2ED3B3-9EE7-47FB-981E-4468DABD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405887" y="686736"/>
            <a:ext cx="2797531" cy="24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999FCCA4-3FF8-43EF-9060-6E71F6E63B0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F78C8C7D-08F4-4B66-9CDF-0D1F80AD391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118" name="Picture 2">
            <a:extLst>
              <a:ext uri="{FF2B5EF4-FFF2-40B4-BE49-F238E27FC236}">
                <a16:creationId xmlns:a16="http://schemas.microsoft.com/office/drawing/2014/main" id="{37C9BA3A-3306-48B5-8E5B-A498620AD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0059">
            <a:off x="10191546" y="5033097"/>
            <a:ext cx="873795" cy="121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2" descr="Kid playing football Royalty Free Vector Image">
            <a:extLst>
              <a:ext uri="{FF2B5EF4-FFF2-40B4-BE49-F238E27FC236}">
                <a16:creationId xmlns:a16="http://schemas.microsoft.com/office/drawing/2014/main" id="{B7E6D020-33F6-4697-A45D-F7086C349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04" b="89488" l="4665" r="53061">
                        <a14:foregroundMark x1="5248" y1="22372" x2="5248" y2="22372"/>
                        <a14:foregroundMark x1="4665" y1="24798" x2="4665" y2="24798"/>
                        <a14:foregroundMark x1="32070" y1="31806" x2="32945" y2="34501"/>
                        <a14:foregroundMark x1="18659" y1="34232" x2="20117" y2="35040"/>
                        <a14:foregroundMark x1="25364" y1="54178" x2="25364" y2="54178"/>
                        <a14:foregroundMark x1="23534" y1="54717" x2="25364" y2="61995"/>
                        <a14:foregroundMark x1="22449" y1="50404" x2="23534" y2="54717"/>
                        <a14:foregroundMark x1="22157" y1="63073" x2="30904" y2="66846"/>
                        <a14:foregroundMark x1="10787" y1="69811" x2="16618" y2="69003"/>
                        <a14:foregroundMark x1="9329" y1="69272" x2="10496" y2="73854"/>
                        <a14:foregroundMark x1="8455" y1="70081" x2="9329" y2="71968"/>
                        <a14:foregroundMark x1="9038" y1="72507" x2="10204" y2="74124"/>
                        <a14:foregroundMark x1="35569" y1="77628" x2="36443" y2="79784"/>
                        <a14:foregroundMark x1="35860" y1="80863" x2="39942" y2="78167"/>
                        <a14:foregroundMark x1="40233" y1="78167" x2="40233" y2="78167"/>
                        <a14:foregroundMark x1="40233" y1="77898" x2="39942" y2="78976"/>
                        <a14:foregroundMark x1="31487" y1="68733" x2="32653" y2="67925"/>
                        <a14:foregroundMark x1="19242" y1="67655" x2="19825" y2="67655"/>
                        <a14:foregroundMark x1="26822" y1="40970" x2="27697" y2="41240"/>
                        <a14:foregroundMark x1="45481" y1="70350" x2="50146" y2="76011"/>
                        <a14:foregroundMark x1="47522" y1="69811" x2="51603" y2="74663"/>
                        <a14:foregroundMark x1="49563" y1="69542" x2="52478" y2="74124"/>
                        <a14:foregroundMark x1="52187" y1="70889" x2="53061" y2="74933"/>
                        <a14:foregroundMark x1="45481" y1="72507" x2="44315" y2="75202"/>
                        <a14:foregroundMark x1="44315" y1="77089" x2="46939" y2="78976"/>
                        <a14:foregroundMark x1="46939" y1="80323" x2="49854" y2="80323"/>
                        <a14:foregroundMark x1="50146" y1="80593" x2="52187" y2="79784"/>
                        <a14:foregroundMark x1="43149" y1="75741" x2="43440" y2="75202"/>
                        <a14:foregroundMark x1="43732" y1="74663" x2="44023" y2="72776"/>
                        <a14:foregroundMark x1="43440" y1="72507" x2="43440" y2="74394"/>
                        <a14:foregroundMark x1="43732" y1="71698" x2="45481" y2="71429"/>
                        <a14:foregroundMark x1="44315" y1="70889" x2="43149" y2="74933"/>
                        <a14:foregroundMark x1="42857" y1="76819" x2="43732" y2="72776"/>
                        <a14:foregroundMark x1="46064" y1="69811" x2="46647" y2="69811"/>
                        <a14:foregroundMark x1="46647" y1="69542" x2="50729" y2="69542"/>
                        <a14:foregroundMark x1="50437" y1="69003" x2="46064" y2="69272"/>
                        <a14:foregroundMark x1="24198" y1="41509" x2="28863" y2="42049"/>
                        <a14:foregroundMark x1="39650" y1="39353" x2="39650" y2="39353"/>
                        <a14:foregroundMark x1="40816" y1="39623" x2="40816" y2="39623"/>
                        <a14:foregroundMark x1="40525" y1="44744" x2="40525" y2="44744"/>
                        <a14:foregroundMark x1="13411" y1="49865" x2="14869" y2="48248"/>
                        <a14:foregroundMark x1="9621" y1="48248" x2="11079" y2="47439"/>
                        <a14:foregroundMark x1="40525" y1="78706" x2="40525" y2="78706"/>
                        <a14:foregroundMark x1="34402" y1="52022" x2="35860" y2="52022"/>
                        <a14:backgroundMark x1="18367" y1="54717" x2="18367" y2="54717"/>
                        <a14:backgroundMark x1="27697" y1="48248" x2="27697" y2="4824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69279" y="3625034"/>
            <a:ext cx="988892" cy="190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4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Free cloudy nature clouds vector">
            <a:extLst>
              <a:ext uri="{FF2B5EF4-FFF2-40B4-BE49-F238E27FC236}">
                <a16:creationId xmlns:a16="http://schemas.microsoft.com/office/drawing/2014/main" id="{BF3ABB50-D33E-454E-931A-3D1E815C4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83368" y="-1103941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C55D8B-741D-4C2B-8E70-DB6E38A624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61250" l="10000" r="96094">
                        <a14:foregroundMark x1="51094" y1="3281" x2="51094" y2="3281"/>
                        <a14:foregroundMark x1="96094" y1="29844" x2="96094" y2="29844"/>
                        <a14:foregroundMark x1="95625" y1="38906" x2="95625" y2="38906"/>
                        <a14:foregroundMark x1="94844" y1="34531" x2="94844" y2="34531"/>
                        <a14:foregroundMark x1="50781" y1="60000" x2="50781" y2="60000"/>
                        <a14:foregroundMark x1="62813" y1="61250" x2="62813" y2="6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297"/>
          <a:stretch/>
        </p:blipFill>
        <p:spPr>
          <a:xfrm>
            <a:off x="872836" y="1201561"/>
            <a:ext cx="8229600" cy="4714460"/>
          </a:xfrm>
          <a:prstGeom prst="rect">
            <a:avLst/>
          </a:prstGeom>
        </p:spPr>
      </p:pic>
      <p:pic>
        <p:nvPicPr>
          <p:cNvPr id="1034" name="Picture 10" descr="Free sun sunshine shine illustration">
            <a:extLst>
              <a:ext uri="{FF2B5EF4-FFF2-40B4-BE49-F238E27FC236}">
                <a16:creationId xmlns:a16="http://schemas.microsoft.com/office/drawing/2014/main" id="{1D27CEC3-9EF8-4DF8-8D40-FB2179A00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59" y1="23203" x2="23359" y2="23203"/>
                        <a14:foregroundMark x1="23359" y1="20781" x2="23359" y2="20781"/>
                        <a14:foregroundMark x1="37891" y1="19219" x2="37891" y2="19219"/>
                        <a14:foregroundMark x1="19688" y1="62031" x2="19688" y2="62031"/>
                        <a14:foregroundMark x1="18516" y1="49531" x2="18516" y2="49531"/>
                        <a14:foregroundMark x1="22109" y1="37344" x2="22109" y2="37344"/>
                        <a14:foregroundMark x1="28203" y1="70703" x2="28203" y2="70703"/>
                        <a14:foregroundMark x1="36484" y1="82188" x2="36484" y2="82188"/>
                        <a14:foregroundMark x1="50391" y1="82813" x2="50391" y2="82813"/>
                        <a14:foregroundMark x1="63750" y1="79766" x2="63750" y2="79766"/>
                        <a14:foregroundMark x1="73828" y1="73516" x2="73828" y2="73516"/>
                        <a14:foregroundMark x1="77500" y1="59766" x2="77500" y2="59766"/>
                        <a14:foregroundMark x1="83359" y1="49531" x2="83359" y2="49531"/>
                        <a14:foregroundMark x1="81484" y1="36172" x2="81484" y2="36172"/>
                        <a14:foregroundMark x1="75078" y1="22422" x2="75078" y2="22422"/>
                        <a14:foregroundMark x1="62891" y1="16172" x2="62891" y2="16172"/>
                        <a14:foregroundMark x1="49219" y1="12734" x2="49219" y2="12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9901">
            <a:off x="7493481" y="1544781"/>
            <a:ext cx="3768436" cy="376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5944;p39">
            <a:extLst>
              <a:ext uri="{FF2B5EF4-FFF2-40B4-BE49-F238E27FC236}">
                <a16:creationId xmlns:a16="http://schemas.microsoft.com/office/drawing/2014/main" id="{DE5E0B13-5D1F-4BA0-8961-126029CBB981}"/>
              </a:ext>
            </a:extLst>
          </p:cNvPr>
          <p:cNvSpPr txBox="1">
            <a:spLocks/>
          </p:cNvSpPr>
          <p:nvPr/>
        </p:nvSpPr>
        <p:spPr>
          <a:xfrm>
            <a:off x="2506624" y="1662619"/>
            <a:ext cx="6315591" cy="319434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02</a:t>
            </a:r>
          </a:p>
          <a:p>
            <a:pPr algn="ctr"/>
            <a:r>
              <a:rPr lang="en" sz="7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pic>
        <p:nvPicPr>
          <p:cNvPr id="1032" name="Picture 8" descr="Free cloudy nature clouds vector">
            <a:extLst>
              <a:ext uri="{FF2B5EF4-FFF2-40B4-BE49-F238E27FC236}">
                <a16:creationId xmlns:a16="http://schemas.microsoft.com/office/drawing/2014/main" id="{10677506-B617-446D-AA13-41F00CE55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370" y="1720754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Free cloudy nature clouds vector">
            <a:extLst>
              <a:ext uri="{FF2B5EF4-FFF2-40B4-BE49-F238E27FC236}">
                <a16:creationId xmlns:a16="http://schemas.microsoft.com/office/drawing/2014/main" id="{BD3E3C69-BF07-448F-9B51-5A1AD3DD8F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04" t="34063" r="18384" b="29300"/>
          <a:stretch/>
        </p:blipFill>
        <p:spPr bwMode="auto">
          <a:xfrm>
            <a:off x="7027464" y="3600668"/>
            <a:ext cx="5220484" cy="251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2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ord Stress _ Syllable Stress _ Part 1 _ Two-Syllable Words _ Phonics Mix!">
            <a:hlinkClick r:id="" action="ppaction://media"/>
            <a:extLst>
              <a:ext uri="{FF2B5EF4-FFF2-40B4-BE49-F238E27FC236}">
                <a16:creationId xmlns:a16="http://schemas.microsoft.com/office/drawing/2014/main" id="{4290748F-49C7-3A49-F7C1-9D8913139A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4" y="92075"/>
            <a:ext cx="12099925" cy="68062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4DDC87-EF76-7535-C331-590109925A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5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CB461D-4A72-41AC-8931-863CD3C62C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673"/>
          <a:stretch/>
        </p:blipFill>
        <p:spPr>
          <a:xfrm>
            <a:off x="419100" y="2303199"/>
            <a:ext cx="11353800" cy="19459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78D9D1-87D3-4BF5-A74F-2279A29934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7682" y="737868"/>
            <a:ext cx="7772400" cy="95220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track 1.9">
            <a:hlinkClick r:id="" action="ppaction://media"/>
            <a:extLst>
              <a:ext uri="{FF2B5EF4-FFF2-40B4-BE49-F238E27FC236}">
                <a16:creationId xmlns:a16="http://schemas.microsoft.com/office/drawing/2014/main" id="{C808EB86-EB4B-4801-8C5F-6AA97F9C4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9921006" y="676594"/>
            <a:ext cx="1242292" cy="12422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7028DB-3D76-4983-BCD7-0B0C4558B836}"/>
              </a:ext>
            </a:extLst>
          </p:cNvPr>
          <p:cNvSpPr/>
          <p:nvPr/>
        </p:nvSpPr>
        <p:spPr>
          <a:xfrm>
            <a:off x="674027" y="4633442"/>
            <a:ext cx="10843945" cy="174152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57479F"/>
                </a:solidFill>
                <a:latin typeface="Comic Sans MS" panose="030F0702030302020204" pitchFamily="66" charset="0"/>
              </a:rPr>
              <a:t>We say the 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stressed</a:t>
            </a:r>
            <a:r>
              <a:rPr lang="en-SG" sz="4000" dirty="0">
                <a:solidFill>
                  <a:srgbClr val="57479F"/>
                </a:solidFill>
                <a:latin typeface="Comic Sans MS" panose="030F0702030302020204" pitchFamily="66" charset="0"/>
              </a:rPr>
              <a:t> syllable 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longer, louder</a:t>
            </a:r>
            <a:r>
              <a:rPr lang="en-SG" sz="4000" dirty="0">
                <a:solidFill>
                  <a:srgbClr val="57479F"/>
                </a:solidFill>
                <a:latin typeface="Comic Sans MS" panose="030F0702030302020204" pitchFamily="66" charset="0"/>
              </a:rPr>
              <a:t> and 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clearer</a:t>
            </a:r>
            <a:r>
              <a:rPr lang="en-SG" sz="4000" dirty="0">
                <a:solidFill>
                  <a:srgbClr val="57479F"/>
                </a:solidFill>
                <a:latin typeface="Comic Sans MS" panose="030F0702030302020204" pitchFamily="66" charset="0"/>
              </a:rPr>
              <a:t> than other syllables in the word. </a:t>
            </a:r>
          </a:p>
        </p:txBody>
      </p:sp>
    </p:spTree>
    <p:extLst>
      <p:ext uri="{BB962C8B-B14F-4D97-AF65-F5344CB8AC3E}">
        <p14:creationId xmlns:p14="http://schemas.microsoft.com/office/powerpoint/2010/main" val="171997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D5D5F3D-129E-44F0-83F5-0B9A479EAF06}"/>
              </a:ext>
            </a:extLst>
          </p:cNvPr>
          <p:cNvSpPr/>
          <p:nvPr/>
        </p:nvSpPr>
        <p:spPr>
          <a:xfrm>
            <a:off x="3325091" y="194824"/>
            <a:ext cx="5541818" cy="9009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57479F"/>
                </a:solidFill>
                <a:latin typeface="Comic Sans MS" panose="030F0702030302020204" pitchFamily="66" charset="0"/>
              </a:rPr>
              <a:t>Word stress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45AFD0A8-B35C-4A7A-A350-6514FE8EECF5}"/>
              </a:ext>
            </a:extLst>
          </p:cNvPr>
          <p:cNvSpPr/>
          <p:nvPr/>
        </p:nvSpPr>
        <p:spPr>
          <a:xfrm>
            <a:off x="294676" y="988018"/>
            <a:ext cx="4821854" cy="1731165"/>
          </a:xfrm>
          <a:prstGeom prst="wedgeRoundRectCallout">
            <a:avLst>
              <a:gd name="adj1" fmla="val -44785"/>
              <a:gd name="adj2" fmla="val 67013"/>
              <a:gd name="adj3" fmla="val 16667"/>
            </a:avLst>
          </a:prstGeom>
          <a:solidFill>
            <a:srgbClr val="CBF6FE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What are they?</a:t>
            </a:r>
          </a:p>
          <a:p>
            <a:pPr algn="ctr"/>
            <a:r>
              <a:rPr lang="en-SG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Nouns, verbs, adjectives or adverbs?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6D417CD-D3C0-4D76-A9D5-D5D5C7673DE4}"/>
              </a:ext>
            </a:extLst>
          </p:cNvPr>
          <p:cNvSpPr/>
          <p:nvPr/>
        </p:nvSpPr>
        <p:spPr>
          <a:xfrm>
            <a:off x="7833915" y="2137724"/>
            <a:ext cx="4161356" cy="853450"/>
          </a:xfrm>
          <a:prstGeom prst="wedgeRoundRectCallout">
            <a:avLst>
              <a:gd name="adj1" fmla="val 40041"/>
              <a:gd name="adj2" fmla="val 68619"/>
              <a:gd name="adj3" fmla="val 16667"/>
            </a:avLst>
          </a:prstGeom>
          <a:solidFill>
            <a:srgbClr val="FDDFBB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They’re nouns.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B1631A43-05A8-4C70-B199-0AE6D77EF5EA}"/>
              </a:ext>
            </a:extLst>
          </p:cNvPr>
          <p:cNvSpPr/>
          <p:nvPr/>
        </p:nvSpPr>
        <p:spPr>
          <a:xfrm>
            <a:off x="640497" y="3089979"/>
            <a:ext cx="4130212" cy="1186494"/>
          </a:xfrm>
          <a:prstGeom prst="wedgeRoundRectCallout">
            <a:avLst>
              <a:gd name="adj1" fmla="val -44785"/>
              <a:gd name="adj2" fmla="val 67013"/>
              <a:gd name="adj3" fmla="val 16667"/>
            </a:avLst>
          </a:prstGeom>
          <a:solidFill>
            <a:srgbClr val="CBF6FE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How many syllables do they have?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A947A93-9C61-4794-8071-FAB0560CDFBB}"/>
              </a:ext>
            </a:extLst>
          </p:cNvPr>
          <p:cNvSpPr/>
          <p:nvPr/>
        </p:nvSpPr>
        <p:spPr>
          <a:xfrm>
            <a:off x="227873" y="4611485"/>
            <a:ext cx="5106297" cy="1258498"/>
          </a:xfrm>
          <a:prstGeom prst="wedgeRoundRectCallout">
            <a:avLst>
              <a:gd name="adj1" fmla="val -44785"/>
              <a:gd name="adj2" fmla="val 67013"/>
              <a:gd name="adj3" fmla="val 16667"/>
            </a:avLst>
          </a:prstGeom>
          <a:solidFill>
            <a:srgbClr val="CBF6FE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Where the word stress? </a:t>
            </a:r>
          </a:p>
          <a:p>
            <a:pPr algn="ctr"/>
            <a:r>
              <a:rPr lang="en-SG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First or second syllable?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D18EE9DD-E768-4EF3-A01F-A079CB379A61}"/>
              </a:ext>
            </a:extLst>
          </p:cNvPr>
          <p:cNvSpPr/>
          <p:nvPr/>
        </p:nvSpPr>
        <p:spPr>
          <a:xfrm>
            <a:off x="7865059" y="3408073"/>
            <a:ext cx="4130212" cy="853450"/>
          </a:xfrm>
          <a:prstGeom prst="wedgeRoundRectCallout">
            <a:avLst>
              <a:gd name="adj1" fmla="val 40041"/>
              <a:gd name="adj2" fmla="val 68619"/>
              <a:gd name="adj3" fmla="val 16667"/>
            </a:avLst>
          </a:prstGeom>
          <a:solidFill>
            <a:srgbClr val="FDDFBB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Two syllables.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0352DAF-29CA-44E8-B4C0-7A1C601EA5E9}"/>
              </a:ext>
            </a:extLst>
          </p:cNvPr>
          <p:cNvSpPr/>
          <p:nvPr/>
        </p:nvSpPr>
        <p:spPr>
          <a:xfrm>
            <a:off x="7833915" y="4821068"/>
            <a:ext cx="4130212" cy="853450"/>
          </a:xfrm>
          <a:prstGeom prst="wedgeRoundRectCallout">
            <a:avLst>
              <a:gd name="adj1" fmla="val 40041"/>
              <a:gd name="adj2" fmla="val 68619"/>
              <a:gd name="adj3" fmla="val 16667"/>
            </a:avLst>
          </a:prstGeom>
          <a:solidFill>
            <a:srgbClr val="FDDFBB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The first syllable.</a:t>
            </a:r>
          </a:p>
        </p:txBody>
      </p:sp>
      <p:sp>
        <p:nvSpPr>
          <p:cNvPr id="15" name="Google Shape;5944;p39">
            <a:extLst>
              <a:ext uri="{FF2B5EF4-FFF2-40B4-BE49-F238E27FC236}">
                <a16:creationId xmlns:a16="http://schemas.microsoft.com/office/drawing/2014/main" id="{A0B31DF8-DB38-467C-B075-051130488FC2}"/>
              </a:ext>
            </a:extLst>
          </p:cNvPr>
          <p:cNvSpPr txBox="1">
            <a:spLocks/>
          </p:cNvSpPr>
          <p:nvPr/>
        </p:nvSpPr>
        <p:spPr>
          <a:xfrm>
            <a:off x="2781022" y="2719183"/>
            <a:ext cx="7149143" cy="237387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6900" dirty="0">
                <a:solidFill>
                  <a:srgbClr val="FF0000"/>
                </a:solidFill>
                <a:latin typeface="Comic Sans MS" panose="030F0702030302020204" pitchFamily="66" charset="0"/>
              </a:rPr>
              <a:t>mo</a:t>
            </a:r>
            <a:r>
              <a:rPr lang="en-SG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ther</a:t>
            </a:r>
          </a:p>
          <a:p>
            <a:pPr algn="ctr"/>
            <a:r>
              <a:rPr lang="en-SG" sz="6900" dirty="0">
                <a:solidFill>
                  <a:srgbClr val="FF0000"/>
                </a:solidFill>
                <a:latin typeface="Comic Sans MS" panose="030F0702030302020204" pitchFamily="66" charset="0"/>
              </a:rPr>
              <a:t>fa</a:t>
            </a:r>
            <a:r>
              <a:rPr lang="en-SG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ther</a:t>
            </a:r>
          </a:p>
          <a:p>
            <a:pPr algn="ctr"/>
            <a:r>
              <a:rPr lang="en-SG" sz="6900" dirty="0">
                <a:solidFill>
                  <a:srgbClr val="FF0000"/>
                </a:solidFill>
                <a:latin typeface="Comic Sans MS" panose="030F0702030302020204" pitchFamily="66" charset="0"/>
              </a:rPr>
              <a:t>ba</a:t>
            </a:r>
            <a:r>
              <a:rPr lang="en-SG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by</a:t>
            </a:r>
          </a:p>
          <a:p>
            <a:pPr algn="ctr"/>
            <a:endParaRPr lang="en-SG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73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9" grpId="0" animBg="1"/>
      <p:bldP spid="10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D5D5F3D-129E-44F0-83F5-0B9A479EAF06}"/>
              </a:ext>
            </a:extLst>
          </p:cNvPr>
          <p:cNvSpPr/>
          <p:nvPr/>
        </p:nvSpPr>
        <p:spPr>
          <a:xfrm>
            <a:off x="3325091" y="194824"/>
            <a:ext cx="5541818" cy="9009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57479F"/>
                </a:solidFill>
                <a:latin typeface="Comic Sans MS" panose="030F0702030302020204" pitchFamily="66" charset="0"/>
              </a:rPr>
              <a:t>Word stress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45AFD0A8-B35C-4A7A-A350-6514FE8EECF5}"/>
              </a:ext>
            </a:extLst>
          </p:cNvPr>
          <p:cNvSpPr/>
          <p:nvPr/>
        </p:nvSpPr>
        <p:spPr>
          <a:xfrm>
            <a:off x="294676" y="1372451"/>
            <a:ext cx="4821854" cy="1731165"/>
          </a:xfrm>
          <a:prstGeom prst="wedgeRoundRectCallout">
            <a:avLst>
              <a:gd name="adj1" fmla="val -44785"/>
              <a:gd name="adj2" fmla="val 67013"/>
              <a:gd name="adj3" fmla="val 16667"/>
            </a:avLst>
          </a:prstGeom>
          <a:solidFill>
            <a:srgbClr val="CBF6FE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What are they?</a:t>
            </a:r>
          </a:p>
          <a:p>
            <a:pPr algn="ctr"/>
            <a:r>
              <a:rPr lang="en-SG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Nouns, verbs, adjectives or adverbs?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6D417CD-D3C0-4D76-A9D5-D5D5C7673DE4}"/>
              </a:ext>
            </a:extLst>
          </p:cNvPr>
          <p:cNvSpPr/>
          <p:nvPr/>
        </p:nvSpPr>
        <p:spPr>
          <a:xfrm>
            <a:off x="7594022" y="2414372"/>
            <a:ext cx="4370105" cy="853450"/>
          </a:xfrm>
          <a:prstGeom prst="wedgeRoundRectCallout">
            <a:avLst>
              <a:gd name="adj1" fmla="val 40041"/>
              <a:gd name="adj2" fmla="val 68619"/>
              <a:gd name="adj3" fmla="val 16667"/>
            </a:avLst>
          </a:prstGeom>
          <a:solidFill>
            <a:srgbClr val="FDDFBB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They’re adjectives.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B1631A43-05A8-4C70-B199-0AE6D77EF5EA}"/>
              </a:ext>
            </a:extLst>
          </p:cNvPr>
          <p:cNvSpPr/>
          <p:nvPr/>
        </p:nvSpPr>
        <p:spPr>
          <a:xfrm>
            <a:off x="640497" y="3474412"/>
            <a:ext cx="4130212" cy="1186494"/>
          </a:xfrm>
          <a:prstGeom prst="wedgeRoundRectCallout">
            <a:avLst>
              <a:gd name="adj1" fmla="val -44785"/>
              <a:gd name="adj2" fmla="val 67013"/>
              <a:gd name="adj3" fmla="val 16667"/>
            </a:avLst>
          </a:prstGeom>
          <a:solidFill>
            <a:srgbClr val="CBF6FE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How many syllables do they have?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A947A93-9C61-4794-8071-FAB0560CDFBB}"/>
              </a:ext>
            </a:extLst>
          </p:cNvPr>
          <p:cNvSpPr/>
          <p:nvPr/>
        </p:nvSpPr>
        <p:spPr>
          <a:xfrm>
            <a:off x="227873" y="4995918"/>
            <a:ext cx="5106297" cy="1258498"/>
          </a:xfrm>
          <a:prstGeom prst="wedgeRoundRectCallout">
            <a:avLst>
              <a:gd name="adj1" fmla="val -44785"/>
              <a:gd name="adj2" fmla="val 67013"/>
              <a:gd name="adj3" fmla="val 16667"/>
            </a:avLst>
          </a:prstGeom>
          <a:solidFill>
            <a:srgbClr val="CBF6FE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Where the word stress? </a:t>
            </a:r>
          </a:p>
          <a:p>
            <a:pPr algn="ctr"/>
            <a:r>
              <a:rPr lang="en-SG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First or second syllable?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D18EE9DD-E768-4EF3-A01F-A079CB379A61}"/>
              </a:ext>
            </a:extLst>
          </p:cNvPr>
          <p:cNvSpPr/>
          <p:nvPr/>
        </p:nvSpPr>
        <p:spPr>
          <a:xfrm>
            <a:off x="7833915" y="3684721"/>
            <a:ext cx="4130212" cy="853450"/>
          </a:xfrm>
          <a:prstGeom prst="wedgeRoundRectCallout">
            <a:avLst>
              <a:gd name="adj1" fmla="val 40041"/>
              <a:gd name="adj2" fmla="val 68619"/>
              <a:gd name="adj3" fmla="val 16667"/>
            </a:avLst>
          </a:prstGeom>
          <a:solidFill>
            <a:srgbClr val="FDDFBB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Two syllables.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0352DAF-29CA-44E8-B4C0-7A1C601EA5E9}"/>
              </a:ext>
            </a:extLst>
          </p:cNvPr>
          <p:cNvSpPr/>
          <p:nvPr/>
        </p:nvSpPr>
        <p:spPr>
          <a:xfrm>
            <a:off x="7802771" y="5097716"/>
            <a:ext cx="4130212" cy="853450"/>
          </a:xfrm>
          <a:prstGeom prst="wedgeRoundRectCallout">
            <a:avLst>
              <a:gd name="adj1" fmla="val 40041"/>
              <a:gd name="adj2" fmla="val 68619"/>
              <a:gd name="adj3" fmla="val 16667"/>
            </a:avLst>
          </a:prstGeom>
          <a:solidFill>
            <a:srgbClr val="FDDFBB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The first syllable.</a:t>
            </a:r>
          </a:p>
        </p:txBody>
      </p:sp>
      <p:sp>
        <p:nvSpPr>
          <p:cNvPr id="13" name="Google Shape;5944;p39">
            <a:extLst>
              <a:ext uri="{FF2B5EF4-FFF2-40B4-BE49-F238E27FC236}">
                <a16:creationId xmlns:a16="http://schemas.microsoft.com/office/drawing/2014/main" id="{402A55CA-5947-44E6-A538-E3904FF93635}"/>
              </a:ext>
            </a:extLst>
          </p:cNvPr>
          <p:cNvSpPr txBox="1">
            <a:spLocks/>
          </p:cNvSpPr>
          <p:nvPr/>
        </p:nvSpPr>
        <p:spPr>
          <a:xfrm>
            <a:off x="4857749" y="2414372"/>
            <a:ext cx="3203804" cy="408398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6900" dirty="0">
                <a:solidFill>
                  <a:srgbClr val="FF0000"/>
                </a:solidFill>
                <a:latin typeface="Comic Sans MS" panose="030F0702030302020204" pitchFamily="66" charset="0"/>
              </a:rPr>
              <a:t>qui</a:t>
            </a:r>
            <a:r>
              <a:rPr lang="en-SG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et</a:t>
            </a:r>
          </a:p>
          <a:p>
            <a:pPr algn="ctr"/>
            <a:r>
              <a:rPr lang="en-SG" sz="6900" dirty="0">
                <a:solidFill>
                  <a:srgbClr val="FF0000"/>
                </a:solidFill>
                <a:latin typeface="Comic Sans MS" panose="030F0702030302020204" pitchFamily="66" charset="0"/>
              </a:rPr>
              <a:t>cle</a:t>
            </a:r>
            <a:r>
              <a:rPr lang="en-SG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ver</a:t>
            </a:r>
          </a:p>
          <a:p>
            <a:pPr algn="ctr"/>
            <a:r>
              <a:rPr lang="en-SG" sz="6900" dirty="0">
                <a:solidFill>
                  <a:srgbClr val="FF0000"/>
                </a:solidFill>
                <a:latin typeface="Comic Sans MS" panose="030F0702030302020204" pitchFamily="66" charset="0"/>
              </a:rPr>
              <a:t>ha</a:t>
            </a:r>
            <a:r>
              <a:rPr lang="en-SG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ppy</a:t>
            </a:r>
          </a:p>
          <a:p>
            <a:pPr algn="ctr"/>
            <a:endParaRPr lang="en-SG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en-SG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07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9" grpId="0" animBg="1"/>
      <p:bldP spid="10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944;p39">
            <a:extLst>
              <a:ext uri="{FF2B5EF4-FFF2-40B4-BE49-F238E27FC236}">
                <a16:creationId xmlns:a16="http://schemas.microsoft.com/office/drawing/2014/main" id="{262DAEFC-01FE-45A7-90F4-61897B52E434}"/>
              </a:ext>
            </a:extLst>
          </p:cNvPr>
          <p:cNvSpPr txBox="1">
            <a:spLocks/>
          </p:cNvSpPr>
          <p:nvPr/>
        </p:nvSpPr>
        <p:spPr>
          <a:xfrm>
            <a:off x="-106017" y="2242062"/>
            <a:ext cx="7149143" cy="237387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6900" dirty="0">
                <a:solidFill>
                  <a:srgbClr val="FF0000"/>
                </a:solidFill>
                <a:latin typeface="Comic Sans MS" panose="030F0702030302020204" pitchFamily="66" charset="0"/>
              </a:rPr>
              <a:t>mo</a:t>
            </a:r>
            <a:r>
              <a:rPr lang="en-SG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ther</a:t>
            </a:r>
          </a:p>
          <a:p>
            <a:pPr algn="ctr"/>
            <a:r>
              <a:rPr lang="en-SG" sz="6900" dirty="0">
                <a:solidFill>
                  <a:srgbClr val="FF0000"/>
                </a:solidFill>
                <a:latin typeface="Comic Sans MS" panose="030F0702030302020204" pitchFamily="66" charset="0"/>
              </a:rPr>
              <a:t>fa</a:t>
            </a:r>
            <a:r>
              <a:rPr lang="en-SG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ther</a:t>
            </a:r>
          </a:p>
          <a:p>
            <a:pPr algn="ctr"/>
            <a:r>
              <a:rPr lang="en-SG" sz="6900" dirty="0">
                <a:solidFill>
                  <a:srgbClr val="FF0000"/>
                </a:solidFill>
                <a:latin typeface="Comic Sans MS" panose="030F0702030302020204" pitchFamily="66" charset="0"/>
              </a:rPr>
              <a:t>ba</a:t>
            </a:r>
            <a:r>
              <a:rPr lang="en-SG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by</a:t>
            </a:r>
          </a:p>
          <a:p>
            <a:pPr algn="ctr"/>
            <a:endParaRPr lang="en-SG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5D5F3D-129E-44F0-83F5-0B9A479EAF06}"/>
              </a:ext>
            </a:extLst>
          </p:cNvPr>
          <p:cNvSpPr/>
          <p:nvPr/>
        </p:nvSpPr>
        <p:spPr>
          <a:xfrm>
            <a:off x="3325091" y="446877"/>
            <a:ext cx="5541818" cy="9009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57479F"/>
                </a:solidFill>
                <a:latin typeface="Comic Sans MS" panose="030F0702030302020204" pitchFamily="66" charset="0"/>
              </a:rPr>
              <a:t>Word stress</a:t>
            </a:r>
          </a:p>
        </p:txBody>
      </p:sp>
      <p:sp>
        <p:nvSpPr>
          <p:cNvPr id="9" name="Google Shape;5944;p39">
            <a:extLst>
              <a:ext uri="{FF2B5EF4-FFF2-40B4-BE49-F238E27FC236}">
                <a16:creationId xmlns:a16="http://schemas.microsoft.com/office/drawing/2014/main" id="{3ACA472D-E674-40DD-8728-CD19AC711646}"/>
              </a:ext>
            </a:extLst>
          </p:cNvPr>
          <p:cNvSpPr txBox="1">
            <a:spLocks/>
          </p:cNvSpPr>
          <p:nvPr/>
        </p:nvSpPr>
        <p:spPr>
          <a:xfrm>
            <a:off x="7355461" y="1608460"/>
            <a:ext cx="3203804" cy="408398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6900" dirty="0">
                <a:solidFill>
                  <a:srgbClr val="FF0000"/>
                </a:solidFill>
                <a:latin typeface="Comic Sans MS" panose="030F0702030302020204" pitchFamily="66" charset="0"/>
              </a:rPr>
              <a:t>qui</a:t>
            </a:r>
            <a:r>
              <a:rPr lang="en-SG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et</a:t>
            </a:r>
          </a:p>
          <a:p>
            <a:pPr algn="ctr"/>
            <a:r>
              <a:rPr lang="en-SG" sz="6900" dirty="0">
                <a:solidFill>
                  <a:srgbClr val="FF0000"/>
                </a:solidFill>
                <a:latin typeface="Comic Sans MS" panose="030F0702030302020204" pitchFamily="66" charset="0"/>
              </a:rPr>
              <a:t>cle</a:t>
            </a:r>
            <a:r>
              <a:rPr lang="en-SG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ver</a:t>
            </a:r>
          </a:p>
          <a:p>
            <a:pPr algn="ctr"/>
            <a:r>
              <a:rPr lang="en-SG" sz="6900" dirty="0">
                <a:solidFill>
                  <a:srgbClr val="FF0000"/>
                </a:solidFill>
                <a:latin typeface="Comic Sans MS" panose="030F0702030302020204" pitchFamily="66" charset="0"/>
              </a:rPr>
              <a:t>ha</a:t>
            </a:r>
            <a:r>
              <a:rPr lang="en-SG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ppy</a:t>
            </a:r>
          </a:p>
          <a:p>
            <a:pPr algn="ctr"/>
            <a:endParaRPr lang="en-SG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en-SG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DE6586-3004-45E6-A613-28B90FF2ADDC}"/>
              </a:ext>
            </a:extLst>
          </p:cNvPr>
          <p:cNvSpPr/>
          <p:nvPr/>
        </p:nvSpPr>
        <p:spPr>
          <a:xfrm>
            <a:off x="491509" y="4936087"/>
            <a:ext cx="11208982" cy="151271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57479F"/>
                </a:solidFill>
                <a:latin typeface="Comic Sans MS" panose="030F0702030302020204" pitchFamily="66" charset="0"/>
              </a:rPr>
              <a:t>In 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two-syllable nouns and adjectives</a:t>
            </a:r>
            <a:r>
              <a:rPr lang="en-SG" sz="4000" dirty="0">
                <a:solidFill>
                  <a:srgbClr val="57479F"/>
                </a:solidFill>
                <a:latin typeface="Comic Sans MS" panose="030F0702030302020204" pitchFamily="66" charset="0"/>
              </a:rPr>
              <a:t>, </a:t>
            </a:r>
            <a:r>
              <a:rPr lang="en-SG" sz="4000" u="sng" dirty="0">
                <a:solidFill>
                  <a:srgbClr val="57479F"/>
                </a:solidFill>
                <a:latin typeface="Comic Sans MS" panose="030F0702030302020204" pitchFamily="66" charset="0"/>
              </a:rPr>
              <a:t>normally</a:t>
            </a:r>
            <a:r>
              <a:rPr lang="en-SG" sz="4000" dirty="0">
                <a:solidFill>
                  <a:srgbClr val="57479F"/>
                </a:solidFill>
                <a:latin typeface="Comic Sans MS" panose="030F0702030302020204" pitchFamily="66" charset="0"/>
              </a:rPr>
              <a:t> the stress will be on 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the first syllable</a:t>
            </a:r>
            <a:r>
              <a:rPr lang="en-SG" sz="4000" dirty="0">
                <a:solidFill>
                  <a:srgbClr val="57479F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685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944;p39">
            <a:extLst>
              <a:ext uri="{FF2B5EF4-FFF2-40B4-BE49-F238E27FC236}">
                <a16:creationId xmlns:a16="http://schemas.microsoft.com/office/drawing/2014/main" id="{262DAEFC-01FE-45A7-90F4-61897B52E434}"/>
              </a:ext>
            </a:extLst>
          </p:cNvPr>
          <p:cNvSpPr txBox="1">
            <a:spLocks/>
          </p:cNvSpPr>
          <p:nvPr/>
        </p:nvSpPr>
        <p:spPr>
          <a:xfrm>
            <a:off x="0" y="3052449"/>
            <a:ext cx="7149143" cy="237387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solidFill>
                  <a:schemeClr val="accent1"/>
                </a:solidFill>
                <a:latin typeface="Comic Sans MS" panose="030F0702030302020204" pitchFamily="66" charset="0"/>
              </a:rPr>
              <a:t>Ja</a:t>
            </a:r>
            <a:r>
              <a:rPr lang="en-SG" sz="6900" dirty="0">
                <a:solidFill>
                  <a:srgbClr val="FF0000"/>
                </a:solidFill>
                <a:latin typeface="Comic Sans MS" panose="030F0702030302020204" pitchFamily="66" charset="0"/>
              </a:rPr>
              <a:t>pan</a:t>
            </a:r>
          </a:p>
          <a:p>
            <a:pPr algn="ctr"/>
            <a:r>
              <a:rPr lang="en-SG" sz="4000" dirty="0">
                <a:solidFill>
                  <a:schemeClr val="accent1"/>
                </a:solidFill>
                <a:latin typeface="Comic Sans MS" panose="030F0702030302020204" pitchFamily="66" charset="0"/>
              </a:rPr>
              <a:t>gi</a:t>
            </a:r>
            <a:r>
              <a:rPr lang="en-SG" sz="6900" dirty="0">
                <a:solidFill>
                  <a:srgbClr val="FF0000"/>
                </a:solidFill>
                <a:latin typeface="Comic Sans MS" panose="030F0702030302020204" pitchFamily="66" charset="0"/>
              </a:rPr>
              <a:t>raffe</a:t>
            </a:r>
          </a:p>
          <a:p>
            <a:pPr algn="ctr"/>
            <a:r>
              <a:rPr lang="en-SG" sz="4000" dirty="0">
                <a:solidFill>
                  <a:schemeClr val="accent1"/>
                </a:solidFill>
                <a:latin typeface="Comic Sans MS" panose="030F0702030302020204" pitchFamily="66" charset="0"/>
              </a:rPr>
              <a:t>ba</a:t>
            </a:r>
            <a:r>
              <a:rPr lang="en-SG" sz="6900" dirty="0">
                <a:solidFill>
                  <a:srgbClr val="FF0000"/>
                </a:solidFill>
                <a:latin typeface="Comic Sans MS" panose="030F0702030302020204" pitchFamily="66" charset="0"/>
              </a:rPr>
              <a:t>lloon</a:t>
            </a:r>
            <a:endParaRPr lang="en-SG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en-SG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en-SG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5D5F3D-129E-44F0-83F5-0B9A479EAF06}"/>
              </a:ext>
            </a:extLst>
          </p:cNvPr>
          <p:cNvSpPr/>
          <p:nvPr/>
        </p:nvSpPr>
        <p:spPr>
          <a:xfrm>
            <a:off x="3325091" y="787208"/>
            <a:ext cx="5541818" cy="12889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57479F"/>
                </a:solidFill>
                <a:latin typeface="Comic Sans MS" panose="030F0702030302020204" pitchFamily="66" charset="0"/>
              </a:rPr>
              <a:t>Some exceptions!</a:t>
            </a:r>
          </a:p>
        </p:txBody>
      </p:sp>
      <p:sp>
        <p:nvSpPr>
          <p:cNvPr id="6" name="Google Shape;5944;p39">
            <a:extLst>
              <a:ext uri="{FF2B5EF4-FFF2-40B4-BE49-F238E27FC236}">
                <a16:creationId xmlns:a16="http://schemas.microsoft.com/office/drawing/2014/main" id="{04DD65AF-1391-4C39-983A-4CE2685C7822}"/>
              </a:ext>
            </a:extLst>
          </p:cNvPr>
          <p:cNvSpPr txBox="1">
            <a:spLocks/>
          </p:cNvSpPr>
          <p:nvPr/>
        </p:nvSpPr>
        <p:spPr>
          <a:xfrm>
            <a:off x="5292337" y="3647092"/>
            <a:ext cx="7149143" cy="237387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solidFill>
                  <a:schemeClr val="accent1"/>
                </a:solidFill>
                <a:latin typeface="Comic Sans MS" panose="030F0702030302020204" pitchFamily="66" charset="0"/>
              </a:rPr>
              <a:t>a</a:t>
            </a:r>
            <a:r>
              <a:rPr lang="en-SG" sz="6900" dirty="0">
                <a:solidFill>
                  <a:srgbClr val="FF0000"/>
                </a:solidFill>
                <a:latin typeface="Comic Sans MS" panose="030F0702030302020204" pitchFamily="66" charset="0"/>
              </a:rPr>
              <a:t>lone</a:t>
            </a:r>
          </a:p>
          <a:p>
            <a:pPr algn="ctr"/>
            <a:r>
              <a:rPr lang="en-SG" sz="4000" dirty="0">
                <a:solidFill>
                  <a:schemeClr val="accent1"/>
                </a:solidFill>
                <a:latin typeface="Comic Sans MS" panose="030F0702030302020204" pitchFamily="66" charset="0"/>
              </a:rPr>
              <a:t>po</a:t>
            </a:r>
            <a:r>
              <a:rPr lang="en-SG" sz="6900" dirty="0">
                <a:solidFill>
                  <a:srgbClr val="FF0000"/>
                </a:solidFill>
                <a:latin typeface="Comic Sans MS" panose="030F0702030302020204" pitchFamily="66" charset="0"/>
              </a:rPr>
              <a:t>lite</a:t>
            </a:r>
          </a:p>
          <a:p>
            <a:pPr algn="ctr"/>
            <a:endParaRPr lang="en-SG" sz="69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en-SG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en-SG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303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4DA109A-99A7-4235-9C05-9673DE39ADCE}"/>
              </a:ext>
            </a:extLst>
          </p:cNvPr>
          <p:cNvSpPr/>
          <p:nvPr/>
        </p:nvSpPr>
        <p:spPr>
          <a:xfrm>
            <a:off x="2016112" y="3913198"/>
            <a:ext cx="3535002" cy="279159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479BC37-BC7B-4E38-B305-73D42908FF9E}"/>
              </a:ext>
            </a:extLst>
          </p:cNvPr>
          <p:cNvSpPr/>
          <p:nvPr/>
        </p:nvSpPr>
        <p:spPr>
          <a:xfrm>
            <a:off x="6091159" y="3913198"/>
            <a:ext cx="3535002" cy="279159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F615E1-7E06-470C-99E0-11D6FB23D2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043" y="241145"/>
            <a:ext cx="6554463" cy="56890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track 1.10">
            <a:hlinkClick r:id="" action="ppaction://media"/>
            <a:extLst>
              <a:ext uri="{FF2B5EF4-FFF2-40B4-BE49-F238E27FC236}">
                <a16:creationId xmlns:a16="http://schemas.microsoft.com/office/drawing/2014/main" id="{D454878D-495E-445B-B675-1225DE537E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6926651" y="99153"/>
            <a:ext cx="891931" cy="89193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C5D0FC7-9760-46D1-876E-105A3057E09F}"/>
              </a:ext>
            </a:extLst>
          </p:cNvPr>
          <p:cNvGrpSpPr/>
          <p:nvPr/>
        </p:nvGrpSpPr>
        <p:grpSpPr>
          <a:xfrm>
            <a:off x="439746" y="931640"/>
            <a:ext cx="3543958" cy="2804563"/>
            <a:chOff x="568037" y="1524001"/>
            <a:chExt cx="3726873" cy="367145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CD78738-836A-4FB7-90C4-0BA95CC3B950}"/>
                </a:ext>
              </a:extLst>
            </p:cNvPr>
            <p:cNvSpPr/>
            <p:nvPr/>
          </p:nvSpPr>
          <p:spPr>
            <a:xfrm>
              <a:off x="568037" y="1524001"/>
              <a:ext cx="3726873" cy="36714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/>
            </a:p>
          </p:txBody>
        </p:sp>
        <p:pic>
          <p:nvPicPr>
            <p:cNvPr id="7170" name="Picture 2" descr="El humor y el impacto en la inteligencia de los niños">
              <a:extLst>
                <a:ext uri="{FF2B5EF4-FFF2-40B4-BE49-F238E27FC236}">
                  <a16:creationId xmlns:a16="http://schemas.microsoft.com/office/drawing/2014/main" id="{FE66BF58-5103-4CBB-961D-38C2D9E773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28"/>
            <a:stretch/>
          </p:blipFill>
          <p:spPr bwMode="auto">
            <a:xfrm>
              <a:off x="720148" y="1715861"/>
              <a:ext cx="3378199" cy="2343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61E34C-B008-42EF-8BDC-36A76D80F9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3546"/>
            <a:stretch/>
          </p:blipFill>
          <p:spPr>
            <a:xfrm>
              <a:off x="706293" y="4059382"/>
              <a:ext cx="3378199" cy="109578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61D0B9B-F080-4DF4-BAD6-576738B9FFA1}"/>
              </a:ext>
            </a:extLst>
          </p:cNvPr>
          <p:cNvSpPr/>
          <p:nvPr/>
        </p:nvSpPr>
        <p:spPr>
          <a:xfrm>
            <a:off x="4372259" y="945831"/>
            <a:ext cx="3535002" cy="279159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7172" name="Picture 4" descr="họ từ đặt tên con là gì">
            <a:extLst>
              <a:ext uri="{FF2B5EF4-FFF2-40B4-BE49-F238E27FC236}">
                <a16:creationId xmlns:a16="http://schemas.microsoft.com/office/drawing/2014/main" id="{47F4F15A-DD6D-4D90-BA2A-520B6CB3A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9" r="7150"/>
          <a:stretch/>
        </p:blipFill>
        <p:spPr bwMode="auto">
          <a:xfrm>
            <a:off x="4503395" y="1105484"/>
            <a:ext cx="3231933" cy="17819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2A46D8-9F39-49A5-8762-1063C73CD7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23792" y="3015759"/>
            <a:ext cx="3191137" cy="6642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6859928-013D-4FE6-9F59-0D71BF0A51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70738" y="5877368"/>
            <a:ext cx="3006942" cy="78775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0AEB623-1CC7-4D74-B10C-8725A8F622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08234" y="5836129"/>
            <a:ext cx="3300851" cy="84425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9FA5E31-730E-40FA-9068-2A925503250F}"/>
              </a:ext>
            </a:extLst>
          </p:cNvPr>
          <p:cNvSpPr/>
          <p:nvPr/>
        </p:nvSpPr>
        <p:spPr>
          <a:xfrm>
            <a:off x="8295816" y="931546"/>
            <a:ext cx="3535002" cy="279159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CA0BE30-8ADF-4F6D-A579-88A9C8618DF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350" y="1057240"/>
            <a:ext cx="3231933" cy="1822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138640-DC75-4471-B780-2C2BB2BF6D6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84454" y="2927210"/>
            <a:ext cx="3060811" cy="744495"/>
          </a:xfrm>
          <a:prstGeom prst="rect">
            <a:avLst/>
          </a:prstGeom>
        </p:spPr>
      </p:pic>
      <p:pic>
        <p:nvPicPr>
          <p:cNvPr id="7180" name="Picture 12" descr="21 की उम्र पर आपका बच्‍चा होगा करोड़पति और आपको बोलेगा Thank You...इन्‍वेस्‍टमेंट की ये रण‍नीति करेगी कमाल">
            <a:extLst>
              <a:ext uri="{FF2B5EF4-FFF2-40B4-BE49-F238E27FC236}">
                <a16:creationId xmlns:a16="http://schemas.microsoft.com/office/drawing/2014/main" id="{FB5F99BC-BCE2-4CB5-9E7C-89DDE7C51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623" y="4054344"/>
            <a:ext cx="3231933" cy="179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Free Baby To Laugh photo and picture">
            <a:extLst>
              <a:ext uri="{FF2B5EF4-FFF2-40B4-BE49-F238E27FC236}">
                <a16:creationId xmlns:a16="http://schemas.microsoft.com/office/drawing/2014/main" id="{9EC3C7F2-A5D1-4051-BBD8-3ACC22F038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8" t="-1049" r="1148" b="1049"/>
          <a:stretch/>
        </p:blipFill>
        <p:spPr bwMode="auto">
          <a:xfrm>
            <a:off x="6208234" y="4024993"/>
            <a:ext cx="3231933" cy="181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ircle Ellipses Editing Marks">
            <a:extLst>
              <a:ext uri="{FF2B5EF4-FFF2-40B4-BE49-F238E27FC236}">
                <a16:creationId xmlns:a16="http://schemas.microsoft.com/office/drawing/2014/main" id="{1102F569-CB6E-44B9-A496-E7148DB17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404" b="30638" l="69336" r="96680">
                        <a14:foregroundMark x1="72461" y1="13050" x2="72461" y2="13050"/>
                        <a14:foregroundMark x1="69336" y1="22695" x2="69336" y2="22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29" b="65917"/>
          <a:stretch/>
        </p:blipFill>
        <p:spPr bwMode="auto">
          <a:xfrm>
            <a:off x="6216317" y="3041071"/>
            <a:ext cx="1835673" cy="82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ircle Ellipses Editing Marks">
            <a:extLst>
              <a:ext uri="{FF2B5EF4-FFF2-40B4-BE49-F238E27FC236}">
                <a16:creationId xmlns:a16="http://schemas.microsoft.com/office/drawing/2014/main" id="{CEFC066B-D584-487F-AFE0-9286A7C62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404" b="30638" l="69336" r="96680">
                        <a14:foregroundMark x1="72461" y1="13050" x2="72461" y2="13050"/>
                        <a14:foregroundMark x1="69336" y1="22695" x2="69336" y2="22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29" b="65917"/>
          <a:stretch/>
        </p:blipFill>
        <p:spPr bwMode="auto">
          <a:xfrm>
            <a:off x="8708324" y="3033195"/>
            <a:ext cx="1835673" cy="82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Circle Ellipses Editing Marks">
            <a:extLst>
              <a:ext uri="{FF2B5EF4-FFF2-40B4-BE49-F238E27FC236}">
                <a16:creationId xmlns:a16="http://schemas.microsoft.com/office/drawing/2014/main" id="{DDD776E8-5757-49E0-9FC3-76C2F3B51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404" b="30638" l="69336" r="96680">
                        <a14:foregroundMark x1="72461" y1="13050" x2="72461" y2="13050"/>
                        <a14:foregroundMark x1="69336" y1="22695" x2="69336" y2="22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29" b="65917"/>
          <a:stretch/>
        </p:blipFill>
        <p:spPr bwMode="auto">
          <a:xfrm>
            <a:off x="2497385" y="6033269"/>
            <a:ext cx="2006010" cy="82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ircle Ellipses Editing Marks">
            <a:extLst>
              <a:ext uri="{FF2B5EF4-FFF2-40B4-BE49-F238E27FC236}">
                <a16:creationId xmlns:a16="http://schemas.microsoft.com/office/drawing/2014/main" id="{7ED28596-A3D3-4F47-BE4D-96D2BCB8A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404" b="30638" l="69336" r="96680">
                        <a14:foregroundMark x1="72461" y1="13050" x2="72461" y2="13050"/>
                        <a14:foregroundMark x1="69336" y1="22695" x2="69336" y2="22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29" b="65917"/>
          <a:stretch/>
        </p:blipFill>
        <p:spPr bwMode="auto">
          <a:xfrm>
            <a:off x="7997576" y="6005110"/>
            <a:ext cx="1835673" cy="82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73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Free cloudy nature clouds vector">
            <a:extLst>
              <a:ext uri="{FF2B5EF4-FFF2-40B4-BE49-F238E27FC236}">
                <a16:creationId xmlns:a16="http://schemas.microsoft.com/office/drawing/2014/main" id="{BF3ABB50-D33E-454E-931A-3D1E815C4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83368" y="-1103941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C55D8B-741D-4C2B-8E70-DB6E38A624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61250" l="10000" r="96094">
                        <a14:foregroundMark x1="51094" y1="3281" x2="51094" y2="3281"/>
                        <a14:foregroundMark x1="96094" y1="29844" x2="96094" y2="29844"/>
                        <a14:foregroundMark x1="95625" y1="38906" x2="95625" y2="38906"/>
                        <a14:foregroundMark x1="94844" y1="34531" x2="94844" y2="34531"/>
                        <a14:foregroundMark x1="50781" y1="60000" x2="50781" y2="60000"/>
                        <a14:foregroundMark x1="62813" y1="61250" x2="62813" y2="6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297"/>
          <a:stretch/>
        </p:blipFill>
        <p:spPr>
          <a:xfrm>
            <a:off x="872836" y="1201561"/>
            <a:ext cx="8229600" cy="4714460"/>
          </a:xfrm>
          <a:prstGeom prst="rect">
            <a:avLst/>
          </a:prstGeom>
        </p:spPr>
      </p:pic>
      <p:pic>
        <p:nvPicPr>
          <p:cNvPr id="1034" name="Picture 10" descr="Free sun sunshine shine illustration">
            <a:extLst>
              <a:ext uri="{FF2B5EF4-FFF2-40B4-BE49-F238E27FC236}">
                <a16:creationId xmlns:a16="http://schemas.microsoft.com/office/drawing/2014/main" id="{1D27CEC3-9EF8-4DF8-8D40-FB2179A00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59" y1="23203" x2="23359" y2="23203"/>
                        <a14:foregroundMark x1="23359" y1="20781" x2="23359" y2="20781"/>
                        <a14:foregroundMark x1="37891" y1="19219" x2="37891" y2="19219"/>
                        <a14:foregroundMark x1="19688" y1="62031" x2="19688" y2="62031"/>
                        <a14:foregroundMark x1="18516" y1="49531" x2="18516" y2="49531"/>
                        <a14:foregroundMark x1="22109" y1="37344" x2="22109" y2="37344"/>
                        <a14:foregroundMark x1="28203" y1="70703" x2="28203" y2="70703"/>
                        <a14:foregroundMark x1="36484" y1="82188" x2="36484" y2="82188"/>
                        <a14:foregroundMark x1="50391" y1="82813" x2="50391" y2="82813"/>
                        <a14:foregroundMark x1="63750" y1="79766" x2="63750" y2="79766"/>
                        <a14:foregroundMark x1="73828" y1="73516" x2="73828" y2="73516"/>
                        <a14:foregroundMark x1="77500" y1="59766" x2="77500" y2="59766"/>
                        <a14:foregroundMark x1="83359" y1="49531" x2="83359" y2="49531"/>
                        <a14:foregroundMark x1="81484" y1="36172" x2="81484" y2="36172"/>
                        <a14:foregroundMark x1="75078" y1="22422" x2="75078" y2="22422"/>
                        <a14:foregroundMark x1="62891" y1="16172" x2="62891" y2="16172"/>
                        <a14:foregroundMark x1="49219" y1="12734" x2="49219" y2="12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9901">
            <a:off x="7358328" y="1894662"/>
            <a:ext cx="3768436" cy="376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5944;p39">
            <a:extLst>
              <a:ext uri="{FF2B5EF4-FFF2-40B4-BE49-F238E27FC236}">
                <a16:creationId xmlns:a16="http://schemas.microsoft.com/office/drawing/2014/main" id="{DE5E0B13-5D1F-4BA0-8961-126029CBB981}"/>
              </a:ext>
            </a:extLst>
          </p:cNvPr>
          <p:cNvSpPr txBox="1">
            <a:spLocks/>
          </p:cNvSpPr>
          <p:nvPr/>
        </p:nvSpPr>
        <p:spPr>
          <a:xfrm>
            <a:off x="2506624" y="1662619"/>
            <a:ext cx="6315591" cy="319434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03</a:t>
            </a:r>
          </a:p>
          <a:p>
            <a:pPr algn="ctr"/>
            <a:r>
              <a:rPr lang="en" sz="7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1032" name="Picture 8" descr="Free cloudy nature clouds vector">
            <a:extLst>
              <a:ext uri="{FF2B5EF4-FFF2-40B4-BE49-F238E27FC236}">
                <a16:creationId xmlns:a16="http://schemas.microsoft.com/office/drawing/2014/main" id="{10677506-B617-446D-AA13-41F00CE55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370" y="1720754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Free cloudy nature clouds vector">
            <a:extLst>
              <a:ext uri="{FF2B5EF4-FFF2-40B4-BE49-F238E27FC236}">
                <a16:creationId xmlns:a16="http://schemas.microsoft.com/office/drawing/2014/main" id="{BD3E3C69-BF07-448F-9B51-5A1AD3DD8F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04" t="34063" r="18384" b="29300"/>
          <a:stretch/>
        </p:blipFill>
        <p:spPr bwMode="auto">
          <a:xfrm>
            <a:off x="7027464" y="3600668"/>
            <a:ext cx="5220484" cy="251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66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81E6444-6DBD-499E-964D-9E7C384BF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122" y="1784902"/>
            <a:ext cx="7401285" cy="3793341"/>
          </a:xfrm>
          <a:prstGeom prst="rect">
            <a:avLst/>
          </a:prstGeom>
          <a:ln w="2857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E3EC11-6264-4740-94A0-69BED29B30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295" y="461756"/>
            <a:ext cx="5791200" cy="81915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150437-D3BE-4E62-B047-595CAEC70A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7" t="69837" r="-218" b="9945"/>
          <a:stretch/>
        </p:blipFill>
        <p:spPr>
          <a:xfrm rot="2485027">
            <a:off x="6029322" y="1819398"/>
            <a:ext cx="3081544" cy="9633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E74A7E-EAA9-4495-985A-20AF8304AD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7" t="69837" r="-218" b="9945"/>
          <a:stretch/>
        </p:blipFill>
        <p:spPr>
          <a:xfrm rot="2485027">
            <a:off x="-500477" y="4851278"/>
            <a:ext cx="3081544" cy="963360"/>
          </a:xfrm>
          <a:prstGeom prst="rect">
            <a:avLst/>
          </a:prstGeom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14C21CF7-6A05-4044-A6F6-67FDD26C5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" t="11825" r="6584" b="6769"/>
          <a:stretch/>
        </p:blipFill>
        <p:spPr bwMode="auto">
          <a:xfrm rot="697386">
            <a:off x="7752600" y="3195755"/>
            <a:ext cx="3442082" cy="317702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Free pin office notice vector">
            <a:extLst>
              <a:ext uri="{FF2B5EF4-FFF2-40B4-BE49-F238E27FC236}">
                <a16:creationId xmlns:a16="http://schemas.microsoft.com/office/drawing/2014/main" id="{FC3FF028-CEF0-4DA0-837A-9E0EFAD46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51743">
            <a:off x="10675382" y="2924598"/>
            <a:ext cx="743136" cy="105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Track 1.11">
            <a:hlinkClick r:id="" action="ppaction://media"/>
            <a:extLst>
              <a:ext uri="{FF2B5EF4-FFF2-40B4-BE49-F238E27FC236}">
                <a16:creationId xmlns:a16="http://schemas.microsoft.com/office/drawing/2014/main" id="{56BFC510-645E-4B17-80FC-23575075A0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biLevel thresh="75000"/>
          </a:blip>
          <a:stretch>
            <a:fillRect/>
          </a:stretch>
        </p:blipFill>
        <p:spPr>
          <a:xfrm>
            <a:off x="7059186" y="402928"/>
            <a:ext cx="1084221" cy="108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9384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7" name="Google Shape;6887;p51"/>
          <p:cNvSpPr/>
          <p:nvPr/>
        </p:nvSpPr>
        <p:spPr>
          <a:xfrm>
            <a:off x="3579356" y="150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8" name="Google Shape;7078;p51"/>
          <p:cNvSpPr/>
          <p:nvPr/>
        </p:nvSpPr>
        <p:spPr>
          <a:xfrm>
            <a:off x="4892163" y="4281538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9" name="Google Shape;7079;p51"/>
          <p:cNvSpPr/>
          <p:nvPr/>
        </p:nvSpPr>
        <p:spPr>
          <a:xfrm>
            <a:off x="1698335" y="42635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836758" y="973464"/>
            <a:ext cx="954139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6997"/>
                </a:solidFill>
                <a:effectLst>
                  <a:outerShdw blurRad="12700" dist="38100" dir="2700000" algn="tl" rotWithShape="0">
                    <a:srgbClr val="FF699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FAMILY AND FRIENDS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6997"/>
              </a:solidFill>
              <a:effectLst>
                <a:outerShdw blurRad="12700" dist="38100" dir="2700000" algn="tl" rotWithShape="0">
                  <a:srgbClr val="FF6997">
                    <a:lumMod val="60000"/>
                    <a:lumOff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Google Shape;8552;p56">
            <a:extLst>
              <a:ext uri="{FF2B5EF4-FFF2-40B4-BE49-F238E27FC236}">
                <a16:creationId xmlns:a16="http://schemas.microsoft.com/office/drawing/2014/main" id="{88D97CA9-EE45-A120-8629-555540D36A21}"/>
              </a:ext>
            </a:extLst>
          </p:cNvPr>
          <p:cNvSpPr/>
          <p:nvPr/>
        </p:nvSpPr>
        <p:spPr>
          <a:xfrm rot="10800000" flipH="1">
            <a:off x="2604273" y="3351085"/>
            <a:ext cx="5380162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2386102" y="3510326"/>
            <a:ext cx="5598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–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Part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7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8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9,10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266F07-7F03-3E6D-89AF-430E4411D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421">
            <a:off x="7983789" y="2903620"/>
            <a:ext cx="3917237" cy="39172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Free cloudy nature clouds vector">
            <a:extLst>
              <a:ext uri="{FF2B5EF4-FFF2-40B4-BE49-F238E27FC236}">
                <a16:creationId xmlns:a16="http://schemas.microsoft.com/office/drawing/2014/main" id="{765FF02B-B5F2-4F95-B51E-0B575E939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83368" y="-1103941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C55D8B-741D-4C2B-8E70-DB6E38A624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61250" l="10000" r="96094">
                        <a14:foregroundMark x1="51094" y1="3281" x2="51094" y2="3281"/>
                        <a14:foregroundMark x1="96094" y1="29844" x2="96094" y2="29844"/>
                        <a14:foregroundMark x1="95625" y1="38906" x2="95625" y2="38906"/>
                        <a14:foregroundMark x1="94844" y1="34531" x2="94844" y2="34531"/>
                        <a14:foregroundMark x1="50781" y1="60000" x2="50781" y2="60000"/>
                        <a14:foregroundMark x1="62813" y1="61250" x2="62813" y2="6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297"/>
          <a:stretch/>
        </p:blipFill>
        <p:spPr>
          <a:xfrm>
            <a:off x="872836" y="1201561"/>
            <a:ext cx="8229600" cy="4714460"/>
          </a:xfrm>
          <a:prstGeom prst="rect">
            <a:avLst/>
          </a:prstGeom>
        </p:spPr>
      </p:pic>
      <p:pic>
        <p:nvPicPr>
          <p:cNvPr id="1034" name="Picture 10" descr="Free sun sunshine shine illustration">
            <a:extLst>
              <a:ext uri="{FF2B5EF4-FFF2-40B4-BE49-F238E27FC236}">
                <a16:creationId xmlns:a16="http://schemas.microsoft.com/office/drawing/2014/main" id="{1D27CEC3-9EF8-4DF8-8D40-FB2179A00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59" y1="23203" x2="23359" y2="23203"/>
                        <a14:foregroundMark x1="23359" y1="20781" x2="23359" y2="20781"/>
                        <a14:foregroundMark x1="37891" y1="19219" x2="37891" y2="19219"/>
                        <a14:foregroundMark x1="19688" y1="62031" x2="19688" y2="62031"/>
                        <a14:foregroundMark x1="18516" y1="49531" x2="18516" y2="49531"/>
                        <a14:foregroundMark x1="22109" y1="37344" x2="22109" y2="37344"/>
                        <a14:foregroundMark x1="28203" y1="70703" x2="28203" y2="70703"/>
                        <a14:foregroundMark x1="36484" y1="82188" x2="36484" y2="82188"/>
                        <a14:foregroundMark x1="50391" y1="82813" x2="50391" y2="82813"/>
                        <a14:foregroundMark x1="63750" y1="79766" x2="63750" y2="79766"/>
                        <a14:foregroundMark x1="73828" y1="73516" x2="73828" y2="73516"/>
                        <a14:foregroundMark x1="77500" y1="59766" x2="77500" y2="59766"/>
                        <a14:foregroundMark x1="83359" y1="49531" x2="83359" y2="49531"/>
                        <a14:foregroundMark x1="81484" y1="36172" x2="81484" y2="36172"/>
                        <a14:foregroundMark x1="75078" y1="22422" x2="75078" y2="22422"/>
                        <a14:foregroundMark x1="62891" y1="16172" x2="62891" y2="16172"/>
                        <a14:foregroundMark x1="49219" y1="12734" x2="49219" y2="12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9901">
            <a:off x="7493481" y="1544781"/>
            <a:ext cx="3768436" cy="376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5944;p39">
            <a:extLst>
              <a:ext uri="{FF2B5EF4-FFF2-40B4-BE49-F238E27FC236}">
                <a16:creationId xmlns:a16="http://schemas.microsoft.com/office/drawing/2014/main" id="{DE5E0B13-5D1F-4BA0-8961-126029CBB981}"/>
              </a:ext>
            </a:extLst>
          </p:cNvPr>
          <p:cNvSpPr txBox="1">
            <a:spLocks/>
          </p:cNvSpPr>
          <p:nvPr/>
        </p:nvSpPr>
        <p:spPr>
          <a:xfrm>
            <a:off x="2506624" y="1662619"/>
            <a:ext cx="6315591" cy="319434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04</a:t>
            </a:r>
          </a:p>
          <a:p>
            <a:pPr algn="ctr"/>
            <a:r>
              <a:rPr lang="en" sz="7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1032" name="Picture 8" descr="Free cloudy nature clouds vector">
            <a:extLst>
              <a:ext uri="{FF2B5EF4-FFF2-40B4-BE49-F238E27FC236}">
                <a16:creationId xmlns:a16="http://schemas.microsoft.com/office/drawing/2014/main" id="{10677506-B617-446D-AA13-41F00CE55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370" y="1720754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Free cloudy nature clouds vector">
            <a:extLst>
              <a:ext uri="{FF2B5EF4-FFF2-40B4-BE49-F238E27FC236}">
                <a16:creationId xmlns:a16="http://schemas.microsoft.com/office/drawing/2014/main" id="{BD3E3C69-BF07-448F-9B51-5A1AD3DD8F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04" t="34063" r="18384" b="29300"/>
          <a:stretch/>
        </p:blipFill>
        <p:spPr bwMode="auto">
          <a:xfrm>
            <a:off x="7027464" y="3600668"/>
            <a:ext cx="5220484" cy="251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64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F5379-ABF9-4AEB-8AA5-62D887A6A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7CB4B-DD50-400E-BB87-BFE4C3B11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19C7CB-F734-453E-AC3A-E25BC1BECB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039A4D-CD76-441B-BD99-864EDD4288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333" b="38841" l="67777" r="85174">
                        <a14:backgroundMark x1="70973" y1="27561" x2="70973" y2="27561"/>
                        <a14:backgroundMark x1="70020" y1="23654" x2="72805" y2="33157"/>
                        <a14:backgroundMark x1="69368" y1="23073" x2="70873" y2="29092"/>
                        <a14:backgroundMark x1="73131" y1="25238" x2="70120" y2="29884"/>
                        <a14:backgroundMark x1="70120" y1="29884" x2="69594" y2="30253"/>
                        <a14:backgroundMark x1="72629" y1="26346" x2="72629" y2="26346"/>
                        <a14:backgroundMark x1="69368" y1="18955" x2="69368" y2="18955"/>
                        <a14:backgroundMark x1="69368" y1="18955" x2="72052" y2="24446"/>
                        <a14:backgroundMark x1="72052" y1="24446" x2="73056" y2="25026"/>
                        <a14:backgroundMark x1="68063" y1="19641" x2="70070" y2="30253"/>
                        <a14:backgroundMark x1="67010" y1="25449" x2="70371" y2="30201"/>
                        <a14:backgroundMark x1="70371" y1="30201" x2="71576" y2="33527"/>
                        <a14:backgroundMark x1="73256" y1="29250" x2="73256" y2="29250"/>
                        <a14:backgroundMark x1="73307" y1="25132" x2="73307" y2="25132"/>
                        <a14:backgroundMark x1="73307" y1="25132" x2="73307" y2="28722"/>
                        <a14:backgroundMark x1="74862" y1="20539" x2="74862" y2="20539"/>
                        <a14:backgroundMark x1="74862" y1="20539" x2="74987" y2="21172"/>
                        <a14:backgroundMark x1="74059" y1="20169" x2="74059" y2="20169"/>
                        <a14:backgroundMark x1="71500" y1="20961" x2="73758" y2="25924"/>
                        <a14:backgroundMark x1="71701" y1="19377" x2="73758" y2="24234"/>
                        <a14:backgroundMark x1="68816" y1="18374" x2="71450" y2="19377"/>
                        <a14:backgroundMark x1="73808" y1="19060" x2="74862" y2="21542"/>
                        <a14:backgroundMark x1="70873" y1="32418" x2="71325" y2="38543"/>
                        <a14:backgroundMark x1="71500" y1="33210" x2="70873" y2="37909"/>
                        <a14:backgroundMark x1="72805" y1="29356" x2="73307" y2="31521"/>
                        <a14:backgroundMark x1="71701" y1="35428" x2="71701" y2="35428"/>
                        <a14:backgroundMark x1="71576" y1="33949" x2="71626" y2="37328"/>
                        <a14:backgroundMark x1="72504" y1="37328" x2="72504" y2="37328"/>
                        <a14:backgroundMark x1="73006" y1="37328" x2="73006" y2="37328"/>
                        <a14:backgroundMark x1="73006" y1="37328" x2="73006" y2="37328"/>
                        <a14:backgroundMark x1="74862" y1="21436" x2="74862" y2="21436"/>
                        <a14:backgroundMark x1="75063" y1="21542" x2="75063" y2="21542"/>
                        <a14:backgroundMark x1="75439" y1="21542" x2="75439" y2="21542"/>
                      </a14:backgroundRemoval>
                    </a14:imgEffect>
                  </a14:imgLayer>
                </a14:imgProps>
              </a:ext>
            </a:extLst>
          </a:blip>
          <a:srcRect l="65602" t="10145" r="12651" b="57971"/>
          <a:stretch/>
        </p:blipFill>
        <p:spPr>
          <a:xfrm>
            <a:off x="7956650" y="681037"/>
            <a:ext cx="2676940" cy="218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2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-0.10977 -0.091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95" y="-4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977 -0.09166 L -0.22279 -0.112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-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279 -0.11226 L -0.42279 -0.1085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279 -0.10856 L -0.64232 -0.1085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4232 -0.10856 L -0.65508 0.0932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10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508 0.09329 L -0.61133 0.215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6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133 0.21551 L -0.48529 0.2414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529 0.24144 L -0.32799 0.2414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799 0.24144 L -0.19779 0.2173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-1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779 0.21737 L -0.05195 0.2055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-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95 0.20556 L 0.15326 0.3432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60" y="6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Free cloudy nature clouds vector">
            <a:extLst>
              <a:ext uri="{FF2B5EF4-FFF2-40B4-BE49-F238E27FC236}">
                <a16:creationId xmlns:a16="http://schemas.microsoft.com/office/drawing/2014/main" id="{FC3251B2-5CBF-4C0D-97D4-F98ABDF0C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83368" y="-1103941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C55D8B-741D-4C2B-8E70-DB6E38A624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61250" l="10000" r="96094">
                        <a14:foregroundMark x1="51094" y1="3281" x2="51094" y2="3281"/>
                        <a14:foregroundMark x1="96094" y1="29844" x2="96094" y2="29844"/>
                        <a14:foregroundMark x1="95625" y1="38906" x2="95625" y2="38906"/>
                        <a14:foregroundMark x1="94844" y1="34531" x2="94844" y2="34531"/>
                        <a14:foregroundMark x1="50781" y1="60000" x2="50781" y2="60000"/>
                        <a14:foregroundMark x1="62813" y1="61250" x2="62813" y2="6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297"/>
          <a:stretch/>
        </p:blipFill>
        <p:spPr>
          <a:xfrm>
            <a:off x="872836" y="1201561"/>
            <a:ext cx="8229600" cy="4714460"/>
          </a:xfrm>
          <a:prstGeom prst="rect">
            <a:avLst/>
          </a:prstGeom>
        </p:spPr>
      </p:pic>
      <p:pic>
        <p:nvPicPr>
          <p:cNvPr id="1034" name="Picture 10" descr="Free sun sunshine shine illustration">
            <a:extLst>
              <a:ext uri="{FF2B5EF4-FFF2-40B4-BE49-F238E27FC236}">
                <a16:creationId xmlns:a16="http://schemas.microsoft.com/office/drawing/2014/main" id="{1D27CEC3-9EF8-4DF8-8D40-FB2179A00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59" y1="23203" x2="23359" y2="23203"/>
                        <a14:foregroundMark x1="23359" y1="20781" x2="23359" y2="20781"/>
                        <a14:foregroundMark x1="37891" y1="19219" x2="37891" y2="19219"/>
                        <a14:foregroundMark x1="19688" y1="62031" x2="19688" y2="62031"/>
                        <a14:foregroundMark x1="18516" y1="49531" x2="18516" y2="49531"/>
                        <a14:foregroundMark x1="22109" y1="37344" x2="22109" y2="37344"/>
                        <a14:foregroundMark x1="28203" y1="70703" x2="28203" y2="70703"/>
                        <a14:foregroundMark x1="36484" y1="82188" x2="36484" y2="82188"/>
                        <a14:foregroundMark x1="50391" y1="82813" x2="50391" y2="82813"/>
                        <a14:foregroundMark x1="63750" y1="79766" x2="63750" y2="79766"/>
                        <a14:foregroundMark x1="73828" y1="73516" x2="73828" y2="73516"/>
                        <a14:foregroundMark x1="77500" y1="59766" x2="77500" y2="59766"/>
                        <a14:foregroundMark x1="83359" y1="49531" x2="83359" y2="49531"/>
                        <a14:foregroundMark x1="81484" y1="36172" x2="81484" y2="36172"/>
                        <a14:foregroundMark x1="75078" y1="22422" x2="75078" y2="22422"/>
                        <a14:foregroundMark x1="62891" y1="16172" x2="62891" y2="16172"/>
                        <a14:foregroundMark x1="49219" y1="12734" x2="49219" y2="12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9901">
            <a:off x="7493481" y="1544781"/>
            <a:ext cx="3768436" cy="376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5944;p39">
            <a:extLst>
              <a:ext uri="{FF2B5EF4-FFF2-40B4-BE49-F238E27FC236}">
                <a16:creationId xmlns:a16="http://schemas.microsoft.com/office/drawing/2014/main" id="{DE5E0B13-5D1F-4BA0-8961-126029CBB981}"/>
              </a:ext>
            </a:extLst>
          </p:cNvPr>
          <p:cNvSpPr txBox="1">
            <a:spLocks/>
          </p:cNvSpPr>
          <p:nvPr/>
        </p:nvSpPr>
        <p:spPr>
          <a:xfrm>
            <a:off x="2371157" y="1459419"/>
            <a:ext cx="6315591" cy="319434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05</a:t>
            </a:r>
          </a:p>
          <a:p>
            <a:pPr algn="ctr"/>
            <a:r>
              <a:rPr lang="en" sz="700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Wrap-up &amp;</a:t>
            </a:r>
          </a:p>
          <a:p>
            <a:pPr algn="ctr"/>
            <a:r>
              <a:rPr lang="en" sz="700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Assessment</a:t>
            </a:r>
            <a:endParaRPr lang="en" sz="7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32" name="Picture 8" descr="Free cloudy nature clouds vector">
            <a:extLst>
              <a:ext uri="{FF2B5EF4-FFF2-40B4-BE49-F238E27FC236}">
                <a16:creationId xmlns:a16="http://schemas.microsoft.com/office/drawing/2014/main" id="{10677506-B617-446D-AA13-41F00CE55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370" y="1720754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Free cloudy nature clouds vector">
            <a:extLst>
              <a:ext uri="{FF2B5EF4-FFF2-40B4-BE49-F238E27FC236}">
                <a16:creationId xmlns:a16="http://schemas.microsoft.com/office/drawing/2014/main" id="{BD3E3C69-BF07-448F-9B51-5A1AD3DD8F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04" t="34063" r="18384" b="29300"/>
          <a:stretch/>
        </p:blipFill>
        <p:spPr bwMode="auto">
          <a:xfrm>
            <a:off x="7027464" y="3600668"/>
            <a:ext cx="5220484" cy="251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11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9853050-0048-4C93-9790-3F9E4010668B}"/>
              </a:ext>
            </a:extLst>
          </p:cNvPr>
          <p:cNvSpPr/>
          <p:nvPr/>
        </p:nvSpPr>
        <p:spPr>
          <a:xfrm>
            <a:off x="3325091" y="575666"/>
            <a:ext cx="5541818" cy="9009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57479F"/>
                </a:solidFill>
                <a:latin typeface="Comic Sans MS" panose="030F0702030302020204" pitchFamily="66" charset="0"/>
              </a:rPr>
              <a:t>Odd one out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89DBD7-D20E-4380-B502-EBFFDC73B5B6}"/>
              </a:ext>
            </a:extLst>
          </p:cNvPr>
          <p:cNvSpPr/>
          <p:nvPr/>
        </p:nvSpPr>
        <p:spPr>
          <a:xfrm>
            <a:off x="554182" y="2115081"/>
            <a:ext cx="3521872" cy="1071958"/>
          </a:xfrm>
          <a:prstGeom prst="rect">
            <a:avLst/>
          </a:prstGeom>
          <a:solidFill>
            <a:srgbClr val="FFFCA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1 teddy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FC5A67-BFE2-4E41-9323-93F64792661E}"/>
              </a:ext>
            </a:extLst>
          </p:cNvPr>
          <p:cNvSpPr/>
          <p:nvPr/>
        </p:nvSpPr>
        <p:spPr>
          <a:xfrm>
            <a:off x="4472223" y="2115081"/>
            <a:ext cx="3521872" cy="1071958"/>
          </a:xfrm>
          <a:prstGeom prst="rect">
            <a:avLst/>
          </a:prstGeom>
          <a:solidFill>
            <a:srgbClr val="FFFCA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2 balloon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1B3F18-9997-47A5-AC36-83FD1B0649E6}"/>
              </a:ext>
            </a:extLst>
          </p:cNvPr>
          <p:cNvSpPr/>
          <p:nvPr/>
        </p:nvSpPr>
        <p:spPr>
          <a:xfrm>
            <a:off x="8282670" y="2115081"/>
            <a:ext cx="3521872" cy="1071958"/>
          </a:xfrm>
          <a:prstGeom prst="rect">
            <a:avLst/>
          </a:prstGeom>
          <a:solidFill>
            <a:srgbClr val="FFFCA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3 robot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8C6DBF-4B5A-4B1E-9EF7-CAC34F5DAC14}"/>
              </a:ext>
            </a:extLst>
          </p:cNvPr>
          <p:cNvSpPr/>
          <p:nvPr/>
        </p:nvSpPr>
        <p:spPr>
          <a:xfrm>
            <a:off x="554182" y="2122041"/>
            <a:ext cx="3521872" cy="1071958"/>
          </a:xfrm>
          <a:prstGeom prst="rect">
            <a:avLst/>
          </a:prstGeom>
          <a:solidFill>
            <a:srgbClr val="FFFCA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1 </a:t>
            </a:r>
            <a:r>
              <a:rPr lang="en-SG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te</a:t>
            </a:r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ddy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BCC499-7BA5-4555-9097-0431C6253709}"/>
              </a:ext>
            </a:extLst>
          </p:cNvPr>
          <p:cNvSpPr/>
          <p:nvPr/>
        </p:nvSpPr>
        <p:spPr>
          <a:xfrm>
            <a:off x="4478798" y="2122041"/>
            <a:ext cx="3521872" cy="1071958"/>
          </a:xfrm>
          <a:prstGeom prst="rect">
            <a:avLst/>
          </a:prstGeom>
          <a:solidFill>
            <a:srgbClr val="FFFCA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2 ba</a:t>
            </a:r>
            <a:r>
              <a:rPr lang="en-SG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lloon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2A3AFF0-6749-4D5E-B8D4-1145A98FDED3}"/>
              </a:ext>
            </a:extLst>
          </p:cNvPr>
          <p:cNvSpPr/>
          <p:nvPr/>
        </p:nvSpPr>
        <p:spPr>
          <a:xfrm>
            <a:off x="4517477" y="1739188"/>
            <a:ext cx="3188042" cy="45025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3E4692-3A96-41CC-A8AB-7CA754457789}"/>
              </a:ext>
            </a:extLst>
          </p:cNvPr>
          <p:cNvSpPr/>
          <p:nvPr/>
        </p:nvSpPr>
        <p:spPr>
          <a:xfrm>
            <a:off x="8282670" y="2122041"/>
            <a:ext cx="3521872" cy="1071958"/>
          </a:xfrm>
          <a:prstGeom prst="rect">
            <a:avLst/>
          </a:prstGeom>
          <a:solidFill>
            <a:srgbClr val="FFFCA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3 </a:t>
            </a:r>
            <a:r>
              <a:rPr lang="en-SG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ro</a:t>
            </a:r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bot</a:t>
            </a:r>
          </a:p>
        </p:txBody>
      </p:sp>
      <p:pic>
        <p:nvPicPr>
          <p:cNvPr id="1026" name="Picture 2" descr="Free balloon red happy birthday illustration">
            <a:extLst>
              <a:ext uri="{FF2B5EF4-FFF2-40B4-BE49-F238E27FC236}">
                <a16:creationId xmlns:a16="http://schemas.microsoft.com/office/drawing/2014/main" id="{5A58468B-E3EC-407F-AFB4-A07966690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138" y="3280027"/>
            <a:ext cx="318804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teddy bear teddy toy vector">
            <a:extLst>
              <a:ext uri="{FF2B5EF4-FFF2-40B4-BE49-F238E27FC236}">
                <a16:creationId xmlns:a16="http://schemas.microsoft.com/office/drawing/2014/main" id="{8FA23F85-0D2A-40F8-8917-C7C1EF381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978" y="3426503"/>
            <a:ext cx="2314304" cy="295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robot machine technology vector">
            <a:extLst>
              <a:ext uri="{FF2B5EF4-FFF2-40B4-BE49-F238E27FC236}">
                <a16:creationId xmlns:a16="http://schemas.microsoft.com/office/drawing/2014/main" id="{62155A70-EAB6-40C8-A0D3-02875B033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035" y="3528585"/>
            <a:ext cx="2378745" cy="280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57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7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2FC5A67-BFE2-4E41-9323-93F64792661E}"/>
              </a:ext>
            </a:extLst>
          </p:cNvPr>
          <p:cNvSpPr/>
          <p:nvPr/>
        </p:nvSpPr>
        <p:spPr>
          <a:xfrm>
            <a:off x="8233943" y="2498527"/>
            <a:ext cx="3521872" cy="1071958"/>
          </a:xfrm>
          <a:prstGeom prst="rect">
            <a:avLst/>
          </a:prstGeom>
          <a:solidFill>
            <a:srgbClr val="FFFCA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3 alone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712DB5-49B3-4680-A6D6-FDB22E10940A}"/>
              </a:ext>
            </a:extLst>
          </p:cNvPr>
          <p:cNvSpPr/>
          <p:nvPr/>
        </p:nvSpPr>
        <p:spPr>
          <a:xfrm>
            <a:off x="8250084" y="2483029"/>
            <a:ext cx="3521872" cy="1071958"/>
          </a:xfrm>
          <a:prstGeom prst="rect">
            <a:avLst/>
          </a:prstGeom>
          <a:solidFill>
            <a:srgbClr val="FFFCA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3 a</a:t>
            </a:r>
            <a:r>
              <a:rPr lang="en-SG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lone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853050-0048-4C93-9790-3F9E4010668B}"/>
              </a:ext>
            </a:extLst>
          </p:cNvPr>
          <p:cNvSpPr/>
          <p:nvPr/>
        </p:nvSpPr>
        <p:spPr>
          <a:xfrm>
            <a:off x="3325091" y="741345"/>
            <a:ext cx="5541818" cy="9009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57479F"/>
                </a:solidFill>
                <a:latin typeface="Comic Sans MS" panose="030F0702030302020204" pitchFamily="66" charset="0"/>
              </a:rPr>
              <a:t>Odd one out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89DBD7-D20E-4380-B502-EBFFDC73B5B6}"/>
              </a:ext>
            </a:extLst>
          </p:cNvPr>
          <p:cNvSpPr/>
          <p:nvPr/>
        </p:nvSpPr>
        <p:spPr>
          <a:xfrm>
            <a:off x="538684" y="2460077"/>
            <a:ext cx="3521872" cy="1071958"/>
          </a:xfrm>
          <a:prstGeom prst="rect">
            <a:avLst/>
          </a:prstGeom>
          <a:solidFill>
            <a:srgbClr val="FFFCA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1 teddy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1B3F18-9997-47A5-AC36-83FD1B0649E6}"/>
              </a:ext>
            </a:extLst>
          </p:cNvPr>
          <p:cNvSpPr/>
          <p:nvPr/>
        </p:nvSpPr>
        <p:spPr>
          <a:xfrm>
            <a:off x="4394384" y="2467037"/>
            <a:ext cx="3521872" cy="1071958"/>
          </a:xfrm>
          <a:prstGeom prst="rect">
            <a:avLst/>
          </a:prstGeom>
          <a:solidFill>
            <a:srgbClr val="FFFCA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2 clever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8C6DBF-4B5A-4B1E-9EF7-CAC34F5DAC14}"/>
              </a:ext>
            </a:extLst>
          </p:cNvPr>
          <p:cNvSpPr/>
          <p:nvPr/>
        </p:nvSpPr>
        <p:spPr>
          <a:xfrm>
            <a:off x="538684" y="2467037"/>
            <a:ext cx="3521872" cy="1071958"/>
          </a:xfrm>
          <a:prstGeom prst="rect">
            <a:avLst/>
          </a:prstGeom>
          <a:solidFill>
            <a:srgbClr val="FFFCA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1 quiet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3B2625-D2DE-44B8-A196-C9FBCC3C91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598" y="3901126"/>
            <a:ext cx="3188043" cy="2215529"/>
          </a:xfrm>
          <a:prstGeom prst="rect">
            <a:avLst/>
          </a:prstGeom>
        </p:spPr>
      </p:pic>
      <p:pic>
        <p:nvPicPr>
          <p:cNvPr id="9" name="Picture 16" descr="Little Girl Has Idea Education Concept Stock Photo (Edit Now) 1204439986">
            <a:extLst>
              <a:ext uri="{FF2B5EF4-FFF2-40B4-BE49-F238E27FC236}">
                <a16:creationId xmlns:a16="http://schemas.microsoft.com/office/drawing/2014/main" id="{9912A199-2017-4AFD-9E55-E5B6D3F30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299" y="3901125"/>
            <a:ext cx="3188042" cy="221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People Woman photo and picture">
            <a:extLst>
              <a:ext uri="{FF2B5EF4-FFF2-40B4-BE49-F238E27FC236}">
                <a16:creationId xmlns:a16="http://schemas.microsoft.com/office/drawing/2014/main" id="{3EE48893-25BD-4A74-9083-DB897939C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604" y="3901125"/>
            <a:ext cx="3324832" cy="221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2A3AFF0-6749-4D5E-B8D4-1145A98FDED3}"/>
              </a:ext>
            </a:extLst>
          </p:cNvPr>
          <p:cNvSpPr/>
          <p:nvPr/>
        </p:nvSpPr>
        <p:spPr>
          <a:xfrm>
            <a:off x="8416999" y="1944698"/>
            <a:ext cx="3188042" cy="45025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8B9B4A-F1D1-4607-97BB-A32CB3EF34D1}"/>
              </a:ext>
            </a:extLst>
          </p:cNvPr>
          <p:cNvSpPr/>
          <p:nvPr/>
        </p:nvSpPr>
        <p:spPr>
          <a:xfrm>
            <a:off x="522543" y="2460077"/>
            <a:ext cx="3521872" cy="1071958"/>
          </a:xfrm>
          <a:prstGeom prst="rect">
            <a:avLst/>
          </a:prstGeom>
          <a:solidFill>
            <a:srgbClr val="FFFCA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1 </a:t>
            </a:r>
            <a:r>
              <a:rPr lang="en-SG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qui</a:t>
            </a:r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et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7E12F8-3143-41D2-B6D4-5CEB33200645}"/>
              </a:ext>
            </a:extLst>
          </p:cNvPr>
          <p:cNvSpPr/>
          <p:nvPr/>
        </p:nvSpPr>
        <p:spPr>
          <a:xfrm>
            <a:off x="4403182" y="2460077"/>
            <a:ext cx="3521872" cy="1071958"/>
          </a:xfrm>
          <a:prstGeom prst="rect">
            <a:avLst/>
          </a:prstGeom>
          <a:solidFill>
            <a:srgbClr val="FFFCA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2 </a:t>
            </a:r>
            <a:r>
              <a:rPr lang="en-SG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cle</a:t>
            </a:r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ver</a:t>
            </a:r>
          </a:p>
        </p:txBody>
      </p:sp>
    </p:spTree>
    <p:extLst>
      <p:ext uri="{BB962C8B-B14F-4D97-AF65-F5344CB8AC3E}">
        <p14:creationId xmlns:p14="http://schemas.microsoft.com/office/powerpoint/2010/main" val="355213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2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ee africa animal nature vector">
            <a:extLst>
              <a:ext uri="{FF2B5EF4-FFF2-40B4-BE49-F238E27FC236}">
                <a16:creationId xmlns:a16="http://schemas.microsoft.com/office/drawing/2014/main" id="{B33BD5F9-DF87-4285-9BE4-1B468BE48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69" y="3423756"/>
            <a:ext cx="2720104" cy="296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9853050-0048-4C93-9790-3F9E4010668B}"/>
              </a:ext>
            </a:extLst>
          </p:cNvPr>
          <p:cNvSpPr/>
          <p:nvPr/>
        </p:nvSpPr>
        <p:spPr>
          <a:xfrm>
            <a:off x="3325091" y="741345"/>
            <a:ext cx="5541818" cy="9009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57479F"/>
                </a:solidFill>
                <a:latin typeface="Comic Sans MS" panose="030F0702030302020204" pitchFamily="66" charset="0"/>
              </a:rPr>
              <a:t>Odd one out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89DBD7-D20E-4380-B502-EBFFDC73B5B6}"/>
              </a:ext>
            </a:extLst>
          </p:cNvPr>
          <p:cNvSpPr/>
          <p:nvPr/>
        </p:nvSpPr>
        <p:spPr>
          <a:xfrm>
            <a:off x="538685" y="1997061"/>
            <a:ext cx="3521872" cy="1071958"/>
          </a:xfrm>
          <a:prstGeom prst="rect">
            <a:avLst/>
          </a:prstGeom>
          <a:solidFill>
            <a:srgbClr val="FFFCA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1 teddy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FC5A67-BFE2-4E41-9323-93F64792661E}"/>
              </a:ext>
            </a:extLst>
          </p:cNvPr>
          <p:cNvSpPr/>
          <p:nvPr/>
        </p:nvSpPr>
        <p:spPr>
          <a:xfrm>
            <a:off x="538685" y="1997061"/>
            <a:ext cx="3521872" cy="1071958"/>
          </a:xfrm>
          <a:prstGeom prst="rect">
            <a:avLst/>
          </a:prstGeom>
          <a:solidFill>
            <a:srgbClr val="FFFCA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1 giraffe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1B3F18-9997-47A5-AC36-83FD1B0649E6}"/>
              </a:ext>
            </a:extLst>
          </p:cNvPr>
          <p:cNvSpPr/>
          <p:nvPr/>
        </p:nvSpPr>
        <p:spPr>
          <a:xfrm>
            <a:off x="8250085" y="2007324"/>
            <a:ext cx="3521872" cy="1071958"/>
          </a:xfrm>
          <a:prstGeom prst="rect">
            <a:avLst/>
          </a:prstGeom>
          <a:solidFill>
            <a:srgbClr val="FFFCA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3 hippo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8C6DBF-4B5A-4B1E-9EF7-CAC34F5DAC14}"/>
              </a:ext>
            </a:extLst>
          </p:cNvPr>
          <p:cNvSpPr/>
          <p:nvPr/>
        </p:nvSpPr>
        <p:spPr>
          <a:xfrm>
            <a:off x="4394385" y="1997061"/>
            <a:ext cx="3521872" cy="1071958"/>
          </a:xfrm>
          <a:prstGeom prst="rect">
            <a:avLst/>
          </a:prstGeom>
          <a:solidFill>
            <a:srgbClr val="FFFCA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2 lion</a:t>
            </a:r>
          </a:p>
        </p:txBody>
      </p:sp>
      <p:pic>
        <p:nvPicPr>
          <p:cNvPr id="3076" name="Picture 4" descr="Free lion cute lion drawing lion drawing illustration">
            <a:extLst>
              <a:ext uri="{FF2B5EF4-FFF2-40B4-BE49-F238E27FC236}">
                <a16:creationId xmlns:a16="http://schemas.microsoft.com/office/drawing/2014/main" id="{11063BD5-7BBA-40CD-9332-F4E7EFBDF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812" y="3369729"/>
            <a:ext cx="3069018" cy="306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604CD4D-ACBA-4778-B20E-5E7D7E45197F}"/>
              </a:ext>
            </a:extLst>
          </p:cNvPr>
          <p:cNvSpPr/>
          <p:nvPr/>
        </p:nvSpPr>
        <p:spPr>
          <a:xfrm>
            <a:off x="8250085" y="2007324"/>
            <a:ext cx="3521872" cy="1071958"/>
          </a:xfrm>
          <a:prstGeom prst="rect">
            <a:avLst/>
          </a:prstGeom>
          <a:solidFill>
            <a:srgbClr val="FFFCA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3 </a:t>
            </a:r>
            <a:r>
              <a:rPr lang="en-SG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hi</a:t>
            </a:r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ppo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9024FB-9992-42A1-99D0-45CD6F7FC26E}"/>
              </a:ext>
            </a:extLst>
          </p:cNvPr>
          <p:cNvSpPr/>
          <p:nvPr/>
        </p:nvSpPr>
        <p:spPr>
          <a:xfrm>
            <a:off x="4394385" y="2010763"/>
            <a:ext cx="3521872" cy="1071958"/>
          </a:xfrm>
          <a:prstGeom prst="rect">
            <a:avLst/>
          </a:prstGeom>
          <a:solidFill>
            <a:srgbClr val="FFFCA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2 </a:t>
            </a:r>
            <a:r>
              <a:rPr lang="en-SG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</a:t>
            </a:r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2ACBF3-6742-4425-9DD2-D2CE19A5BA31}"/>
              </a:ext>
            </a:extLst>
          </p:cNvPr>
          <p:cNvSpPr/>
          <p:nvPr/>
        </p:nvSpPr>
        <p:spPr>
          <a:xfrm>
            <a:off x="538685" y="1997061"/>
            <a:ext cx="3521872" cy="1071958"/>
          </a:xfrm>
          <a:prstGeom prst="rect">
            <a:avLst/>
          </a:prstGeom>
          <a:solidFill>
            <a:srgbClr val="FFFCA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1 gi</a:t>
            </a:r>
            <a:r>
              <a:rPr lang="en-SG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raffe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2A3AFF0-6749-4D5E-B8D4-1145A98FDED3}"/>
              </a:ext>
            </a:extLst>
          </p:cNvPr>
          <p:cNvSpPr/>
          <p:nvPr/>
        </p:nvSpPr>
        <p:spPr>
          <a:xfrm>
            <a:off x="753875" y="1642324"/>
            <a:ext cx="3188042" cy="45025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078" name="Picture 6" descr="Free hippopotamus animal wildlife illustration">
            <a:extLst>
              <a:ext uri="{FF2B5EF4-FFF2-40B4-BE49-F238E27FC236}">
                <a16:creationId xmlns:a16="http://schemas.microsoft.com/office/drawing/2014/main" id="{61C73290-E67E-42E8-9061-9FC2F19F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269" y="3395129"/>
            <a:ext cx="3120988" cy="312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12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8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ree japan flag national flag vector">
            <a:extLst>
              <a:ext uri="{FF2B5EF4-FFF2-40B4-BE49-F238E27FC236}">
                <a16:creationId xmlns:a16="http://schemas.microsoft.com/office/drawing/2014/main" id="{19CCA812-82A8-4513-A45B-E9EA60A0A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042" y="3797300"/>
            <a:ext cx="2973916" cy="19816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9853050-0048-4C93-9790-3F9E4010668B}"/>
              </a:ext>
            </a:extLst>
          </p:cNvPr>
          <p:cNvSpPr/>
          <p:nvPr/>
        </p:nvSpPr>
        <p:spPr>
          <a:xfrm>
            <a:off x="3325091" y="741345"/>
            <a:ext cx="5541818" cy="9009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57479F"/>
                </a:solidFill>
                <a:latin typeface="Comic Sans MS" panose="030F0702030302020204" pitchFamily="66" charset="0"/>
              </a:rPr>
              <a:t>Odd one out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89DBD7-D20E-4380-B502-EBFFDC73B5B6}"/>
              </a:ext>
            </a:extLst>
          </p:cNvPr>
          <p:cNvSpPr/>
          <p:nvPr/>
        </p:nvSpPr>
        <p:spPr>
          <a:xfrm>
            <a:off x="564084" y="2174365"/>
            <a:ext cx="3521872" cy="1071958"/>
          </a:xfrm>
          <a:prstGeom prst="rect">
            <a:avLst/>
          </a:prstGeom>
          <a:solidFill>
            <a:srgbClr val="FFFCA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1 teddy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FC5A67-BFE2-4E41-9323-93F64792661E}"/>
              </a:ext>
            </a:extLst>
          </p:cNvPr>
          <p:cNvSpPr/>
          <p:nvPr/>
        </p:nvSpPr>
        <p:spPr>
          <a:xfrm>
            <a:off x="4428328" y="2181325"/>
            <a:ext cx="3521872" cy="1071958"/>
          </a:xfrm>
          <a:prstGeom prst="rect">
            <a:avLst/>
          </a:prstGeom>
          <a:solidFill>
            <a:srgbClr val="FFFCA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2 Japan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1B3F18-9997-47A5-AC36-83FD1B0649E6}"/>
              </a:ext>
            </a:extLst>
          </p:cNvPr>
          <p:cNvSpPr/>
          <p:nvPr/>
        </p:nvSpPr>
        <p:spPr>
          <a:xfrm>
            <a:off x="8292572" y="2174365"/>
            <a:ext cx="3521872" cy="1071958"/>
          </a:xfrm>
          <a:prstGeom prst="rect">
            <a:avLst/>
          </a:prstGeom>
          <a:solidFill>
            <a:srgbClr val="FFFCA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3 Russia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8C6DBF-4B5A-4B1E-9EF7-CAC34F5DAC14}"/>
              </a:ext>
            </a:extLst>
          </p:cNvPr>
          <p:cNvSpPr/>
          <p:nvPr/>
        </p:nvSpPr>
        <p:spPr>
          <a:xfrm>
            <a:off x="564084" y="2181325"/>
            <a:ext cx="3521872" cy="1071958"/>
          </a:xfrm>
          <a:prstGeom prst="rect">
            <a:avLst/>
          </a:prstGeom>
          <a:solidFill>
            <a:srgbClr val="FFFCA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1 China</a:t>
            </a:r>
          </a:p>
        </p:txBody>
      </p:sp>
      <p:pic>
        <p:nvPicPr>
          <p:cNvPr id="4098" name="Picture 2" descr="Free china five star flag illustration">
            <a:extLst>
              <a:ext uri="{FF2B5EF4-FFF2-40B4-BE49-F238E27FC236}">
                <a16:creationId xmlns:a16="http://schemas.microsoft.com/office/drawing/2014/main" id="{9FDF12BB-B58B-46A5-AB24-4C8410D88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91" y="3797300"/>
            <a:ext cx="2935058" cy="195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ree russia flag national flag vector">
            <a:extLst>
              <a:ext uri="{FF2B5EF4-FFF2-40B4-BE49-F238E27FC236}">
                <a16:creationId xmlns:a16="http://schemas.microsoft.com/office/drawing/2014/main" id="{D09A9580-DDC2-41E2-8DF1-924B64396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51" y="3771407"/>
            <a:ext cx="2973916" cy="19816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F095DC6-97E0-440E-9CB1-CA0621554B45}"/>
              </a:ext>
            </a:extLst>
          </p:cNvPr>
          <p:cNvSpPr/>
          <p:nvPr/>
        </p:nvSpPr>
        <p:spPr>
          <a:xfrm>
            <a:off x="564084" y="2188285"/>
            <a:ext cx="3521872" cy="1071958"/>
          </a:xfrm>
          <a:prstGeom prst="rect">
            <a:avLst/>
          </a:prstGeom>
          <a:solidFill>
            <a:srgbClr val="FFFCA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1 </a:t>
            </a:r>
            <a:r>
              <a:rPr lang="en-SG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Chi</a:t>
            </a:r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na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2251EA-226A-4A68-9CB1-16DB071D03C7}"/>
              </a:ext>
            </a:extLst>
          </p:cNvPr>
          <p:cNvSpPr/>
          <p:nvPr/>
        </p:nvSpPr>
        <p:spPr>
          <a:xfrm>
            <a:off x="4428328" y="2193300"/>
            <a:ext cx="3521872" cy="1071958"/>
          </a:xfrm>
          <a:prstGeom prst="rect">
            <a:avLst/>
          </a:prstGeom>
          <a:solidFill>
            <a:srgbClr val="FFFCA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2 Ja</a:t>
            </a:r>
            <a:r>
              <a:rPr lang="en-SG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2A3AFF0-6749-4D5E-B8D4-1145A98FDED3}"/>
              </a:ext>
            </a:extLst>
          </p:cNvPr>
          <p:cNvSpPr/>
          <p:nvPr/>
        </p:nvSpPr>
        <p:spPr>
          <a:xfrm>
            <a:off x="4293966" y="1804784"/>
            <a:ext cx="3604067" cy="45025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53EABF-36C1-4F51-9534-30D8AFC9F800}"/>
              </a:ext>
            </a:extLst>
          </p:cNvPr>
          <p:cNvSpPr/>
          <p:nvPr/>
        </p:nvSpPr>
        <p:spPr>
          <a:xfrm>
            <a:off x="8294774" y="2174365"/>
            <a:ext cx="3521872" cy="1071958"/>
          </a:xfrm>
          <a:prstGeom prst="rect">
            <a:avLst/>
          </a:prstGeom>
          <a:solidFill>
            <a:srgbClr val="FFFCA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3 </a:t>
            </a:r>
            <a:r>
              <a:rPr lang="en-SG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Ru</a:t>
            </a:r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ssia</a:t>
            </a:r>
          </a:p>
        </p:txBody>
      </p:sp>
    </p:spTree>
    <p:extLst>
      <p:ext uri="{BB962C8B-B14F-4D97-AF65-F5344CB8AC3E}">
        <p14:creationId xmlns:p14="http://schemas.microsoft.com/office/powerpoint/2010/main" val="11458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EF1E4F-11C2-4732-895C-E47A5D8985FC}"/>
              </a:ext>
            </a:extLst>
          </p:cNvPr>
          <p:cNvSpPr/>
          <p:nvPr/>
        </p:nvSpPr>
        <p:spPr>
          <a:xfrm>
            <a:off x="719959" y="778889"/>
            <a:ext cx="9707740" cy="5040251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Wrap 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nit 1: Family and friends </a:t>
            </a:r>
            <a:b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</a:b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Lesson 3 – Part </a:t>
            </a:r>
            <a:r>
              <a:rPr lang="en" sz="36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7,8,9,10</a:t>
            </a:r>
            <a:endParaRPr kumimoji="0" lang="e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kumimoji="0" lang="e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have </a:t>
            </a:r>
            <a:r>
              <a:rPr lang="en" sz="3600">
                <a:solidFill>
                  <a:prstClr val="black"/>
                </a:solidFill>
                <a:latin typeface="Comic Sans MS" panose="030F0702030302020204" pitchFamily="66" charset="0"/>
              </a:rPr>
              <a:t>we learnt </a:t>
            </a:r>
            <a:r>
              <a:rPr kumimoji="0" lang="e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today?</a:t>
            </a:r>
            <a:endParaRPr kumimoji="0" lang="e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lvl="0" algn="ctr">
              <a:defRPr/>
            </a:pPr>
            <a:endParaRPr kumimoji="0" lang="e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Content Placeholder 22">
            <a:extLst>
              <a:ext uri="{FF2B5EF4-FFF2-40B4-BE49-F238E27FC236}">
                <a16:creationId xmlns:a16="http://schemas.microsoft.com/office/drawing/2014/main" id="{FBEA56F1-49A5-4286-ABB9-BB9F375FF4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460514" y="3143168"/>
            <a:ext cx="2978711" cy="38149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D7A48A-E454-A434-B610-B1A1A8CF02EB}"/>
              </a:ext>
            </a:extLst>
          </p:cNvPr>
          <p:cNvSpPr txBox="1"/>
          <p:nvPr/>
        </p:nvSpPr>
        <p:spPr>
          <a:xfrm>
            <a:off x="2280825" y="4356106"/>
            <a:ext cx="633528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Pronunciation: Learn stress:</a:t>
            </a:r>
          </a:p>
          <a:p>
            <a:pPr lvl="0" algn="ctr">
              <a:defRPr/>
            </a:pPr>
            <a:r>
              <a:rPr lang="en-US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Stressing on the first syllable</a:t>
            </a:r>
            <a:endParaRPr kumimoji="0" lang="e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71629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64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787" y="37992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18" y="3898465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828" y="1335968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096" y="132730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864" y="139835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663635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>
                <a:latin typeface="Comic Sans MS" panose="030F0702030302020204" pitchFamily="66" charset="0"/>
              </a:rPr>
              <a:t>Warm</a:t>
            </a:r>
            <a:r>
              <a:rPr lang="en-US" sz="2000">
                <a:latin typeface="Comic Sans MS" panose="030F0702030302020204" pitchFamily="66" charset="0"/>
              </a:rPr>
              <a:t> -</a:t>
            </a:r>
            <a:r>
              <a:rPr lang="vi-VN" sz="2000">
                <a:latin typeface="Comic Sans MS" panose="030F0702030302020204" pitchFamily="66" charset="0"/>
              </a:rPr>
              <a:t> 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56104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5079534" y="3030927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Presentation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5450571" y="133242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3498096" y="572517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3664614" y="3966453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7453454" y="37992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7240028" y="5550223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Wrap-up &amp;</a:t>
            </a:r>
            <a:br>
              <a:rPr lang="en-US" sz="2000">
                <a:latin typeface="Comic Sans MS" panose="030F0702030302020204" pitchFamily="66" charset="0"/>
              </a:rPr>
            </a:br>
            <a:r>
              <a:rPr lang="vi-VN" sz="2000">
                <a:latin typeface="Comic Sans MS" panose="030F0702030302020204" pitchFamily="66" charset="0"/>
              </a:rPr>
              <a:t>Assessment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8988744" y="3102197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Chewy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Practice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9096378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vi-VN" sz="35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Free cloudy nature clouds vector">
            <a:extLst>
              <a:ext uri="{FF2B5EF4-FFF2-40B4-BE49-F238E27FC236}">
                <a16:creationId xmlns:a16="http://schemas.microsoft.com/office/drawing/2014/main" id="{59BC34B6-1D73-4E10-A3B8-15B667C8C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83368" y="-1103941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C55D8B-741D-4C2B-8E70-DB6E38A624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61250" l="10000" r="96094">
                        <a14:foregroundMark x1="51094" y1="3281" x2="51094" y2="3281"/>
                        <a14:foregroundMark x1="96094" y1="29844" x2="96094" y2="29844"/>
                        <a14:foregroundMark x1="95625" y1="38906" x2="95625" y2="38906"/>
                        <a14:foregroundMark x1="94844" y1="34531" x2="94844" y2="34531"/>
                        <a14:foregroundMark x1="50781" y1="60000" x2="50781" y2="60000"/>
                        <a14:foregroundMark x1="62813" y1="61250" x2="62813" y2="6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297"/>
          <a:stretch/>
        </p:blipFill>
        <p:spPr>
          <a:xfrm>
            <a:off x="872836" y="1201561"/>
            <a:ext cx="8229600" cy="4714460"/>
          </a:xfrm>
          <a:prstGeom prst="rect">
            <a:avLst/>
          </a:prstGeom>
        </p:spPr>
      </p:pic>
      <p:pic>
        <p:nvPicPr>
          <p:cNvPr id="1034" name="Picture 10" descr="Free sun sunshine shine illustration">
            <a:extLst>
              <a:ext uri="{FF2B5EF4-FFF2-40B4-BE49-F238E27FC236}">
                <a16:creationId xmlns:a16="http://schemas.microsoft.com/office/drawing/2014/main" id="{1D27CEC3-9EF8-4DF8-8D40-FB2179A00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59" y1="23203" x2="23359" y2="23203"/>
                        <a14:foregroundMark x1="23359" y1="20781" x2="23359" y2="20781"/>
                        <a14:foregroundMark x1="37891" y1="19219" x2="37891" y2="19219"/>
                        <a14:foregroundMark x1="19688" y1="62031" x2="19688" y2="62031"/>
                        <a14:foregroundMark x1="18516" y1="49531" x2="18516" y2="49531"/>
                        <a14:foregroundMark x1="22109" y1="37344" x2="22109" y2="37344"/>
                        <a14:foregroundMark x1="28203" y1="70703" x2="28203" y2="70703"/>
                        <a14:foregroundMark x1="36484" y1="82188" x2="36484" y2="82188"/>
                        <a14:foregroundMark x1="50391" y1="82813" x2="50391" y2="82813"/>
                        <a14:foregroundMark x1="63750" y1="79766" x2="63750" y2="79766"/>
                        <a14:foregroundMark x1="73828" y1="73516" x2="73828" y2="73516"/>
                        <a14:foregroundMark x1="77500" y1="59766" x2="77500" y2="59766"/>
                        <a14:foregroundMark x1="83359" y1="49531" x2="83359" y2="49531"/>
                        <a14:foregroundMark x1="81484" y1="36172" x2="81484" y2="36172"/>
                        <a14:foregroundMark x1="75078" y1="22422" x2="75078" y2="22422"/>
                        <a14:foregroundMark x1="62891" y1="16172" x2="62891" y2="16172"/>
                        <a14:foregroundMark x1="49219" y1="12734" x2="49219" y2="12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9901">
            <a:off x="6960057" y="1397377"/>
            <a:ext cx="3768436" cy="376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5944;p39">
            <a:extLst>
              <a:ext uri="{FF2B5EF4-FFF2-40B4-BE49-F238E27FC236}">
                <a16:creationId xmlns:a16="http://schemas.microsoft.com/office/drawing/2014/main" id="{DE5E0B13-5D1F-4BA0-8961-126029CBB981}"/>
              </a:ext>
            </a:extLst>
          </p:cNvPr>
          <p:cNvSpPr txBox="1">
            <a:spLocks/>
          </p:cNvSpPr>
          <p:nvPr/>
        </p:nvSpPr>
        <p:spPr>
          <a:xfrm>
            <a:off x="2244647" y="1917986"/>
            <a:ext cx="6315591" cy="319434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01 </a:t>
            </a:r>
          </a:p>
          <a:p>
            <a:pPr algn="ctr"/>
            <a:r>
              <a:rPr lang="en" sz="7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Warm up</a:t>
            </a:r>
          </a:p>
        </p:txBody>
      </p:sp>
      <p:pic>
        <p:nvPicPr>
          <p:cNvPr id="1032" name="Picture 8" descr="Free cloudy nature clouds vector">
            <a:extLst>
              <a:ext uri="{FF2B5EF4-FFF2-40B4-BE49-F238E27FC236}">
                <a16:creationId xmlns:a16="http://schemas.microsoft.com/office/drawing/2014/main" id="{10677506-B617-446D-AA13-41F00CE55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370" y="1720754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Free cloudy nature clouds vector">
            <a:extLst>
              <a:ext uri="{FF2B5EF4-FFF2-40B4-BE49-F238E27FC236}">
                <a16:creationId xmlns:a16="http://schemas.microsoft.com/office/drawing/2014/main" id="{BD3E3C69-BF07-448F-9B51-5A1AD3DD8F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04" t="34063" r="18384" b="29300"/>
          <a:stretch/>
        </p:blipFill>
        <p:spPr bwMode="auto">
          <a:xfrm>
            <a:off x="6789558" y="3025802"/>
            <a:ext cx="5220484" cy="251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71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4062-97A8-4FD3-AA6C-BA957D91A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A264AA-D581-42B1-9911-5595719DFF98}"/>
              </a:ext>
            </a:extLst>
          </p:cNvPr>
          <p:cNvSpPr/>
          <p:nvPr/>
        </p:nvSpPr>
        <p:spPr>
          <a:xfrm>
            <a:off x="838200" y="796788"/>
            <a:ext cx="10480964" cy="5544994"/>
          </a:xfrm>
          <a:prstGeom prst="roundRect">
            <a:avLst/>
          </a:prstGeom>
          <a:solidFill>
            <a:srgbClr val="CBF6FE"/>
          </a:solidFill>
          <a:ln w="571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68A2BC-60CD-48F6-A0A1-0B48D026A2A2}"/>
              </a:ext>
            </a:extLst>
          </p:cNvPr>
          <p:cNvSpPr/>
          <p:nvPr/>
        </p:nvSpPr>
        <p:spPr>
          <a:xfrm>
            <a:off x="3366181" y="269591"/>
            <a:ext cx="5541818" cy="9009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57479F"/>
                </a:solidFill>
                <a:latin typeface="Comic Sans MS" panose="030F0702030302020204" pitchFamily="66" charset="0"/>
              </a:rPr>
              <a:t>Look and choose</a:t>
            </a:r>
          </a:p>
        </p:txBody>
      </p:sp>
      <p:sp>
        <p:nvSpPr>
          <p:cNvPr id="12" name="Google Shape;5944;p39">
            <a:extLst>
              <a:ext uri="{FF2B5EF4-FFF2-40B4-BE49-F238E27FC236}">
                <a16:creationId xmlns:a16="http://schemas.microsoft.com/office/drawing/2014/main" id="{31EF8839-BC59-4B0E-9430-42517DD31C8E}"/>
              </a:ext>
            </a:extLst>
          </p:cNvPr>
          <p:cNvSpPr txBox="1">
            <a:spLocks/>
          </p:cNvSpPr>
          <p:nvPr/>
        </p:nvSpPr>
        <p:spPr>
          <a:xfrm>
            <a:off x="1087687" y="1362484"/>
            <a:ext cx="9684117" cy="408398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________ are so beautiful.</a:t>
            </a:r>
          </a:p>
          <a:p>
            <a:pPr algn="ctr"/>
            <a:endParaRPr lang="en" sz="4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	</a:t>
            </a:r>
          </a:p>
          <a:p>
            <a:r>
              <a:rPr lang="en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	1. Sams glasses</a:t>
            </a:r>
          </a:p>
          <a:p>
            <a:r>
              <a:rPr lang="en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	2. Sam glasses</a:t>
            </a:r>
          </a:p>
          <a:p>
            <a:r>
              <a:rPr lang="en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	3. Sam’s glasses</a:t>
            </a:r>
          </a:p>
          <a:p>
            <a:r>
              <a:rPr lang="en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	4. Sams’ glasses</a:t>
            </a:r>
          </a:p>
        </p:txBody>
      </p:sp>
      <p:pic>
        <p:nvPicPr>
          <p:cNvPr id="2052" name="Picture 4" descr="Free ai generated hamster office illustration">
            <a:extLst>
              <a:ext uri="{FF2B5EF4-FFF2-40B4-BE49-F238E27FC236}">
                <a16:creationId xmlns:a16="http://schemas.microsoft.com/office/drawing/2014/main" id="{44C3085F-E316-4B0B-8306-B9F4F2579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303" y="2204681"/>
            <a:ext cx="3650956" cy="365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ED67A7E-398D-429B-9B72-6A99DB56FAB2}"/>
              </a:ext>
            </a:extLst>
          </p:cNvPr>
          <p:cNvSpPr/>
          <p:nvPr/>
        </p:nvSpPr>
        <p:spPr>
          <a:xfrm>
            <a:off x="1850884" y="4142510"/>
            <a:ext cx="730620" cy="6669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4944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4062-97A8-4FD3-AA6C-BA957D91A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A264AA-D581-42B1-9911-5595719DFF98}"/>
              </a:ext>
            </a:extLst>
          </p:cNvPr>
          <p:cNvSpPr/>
          <p:nvPr/>
        </p:nvSpPr>
        <p:spPr>
          <a:xfrm>
            <a:off x="872836" y="848666"/>
            <a:ext cx="10480964" cy="5160667"/>
          </a:xfrm>
          <a:prstGeom prst="roundRect">
            <a:avLst/>
          </a:prstGeom>
          <a:solidFill>
            <a:srgbClr val="CBF6FE"/>
          </a:solidFill>
          <a:ln w="571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68A2BC-60CD-48F6-A0A1-0B48D026A2A2}"/>
              </a:ext>
            </a:extLst>
          </p:cNvPr>
          <p:cNvSpPr/>
          <p:nvPr/>
        </p:nvSpPr>
        <p:spPr>
          <a:xfrm>
            <a:off x="3325091" y="457713"/>
            <a:ext cx="5541818" cy="9009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57479F"/>
                </a:solidFill>
                <a:latin typeface="Comic Sans MS" panose="030F0702030302020204" pitchFamily="66" charset="0"/>
              </a:rPr>
              <a:t>Look and choose</a:t>
            </a:r>
          </a:p>
        </p:txBody>
      </p:sp>
      <p:sp>
        <p:nvSpPr>
          <p:cNvPr id="12" name="Google Shape;5944;p39">
            <a:extLst>
              <a:ext uri="{FF2B5EF4-FFF2-40B4-BE49-F238E27FC236}">
                <a16:creationId xmlns:a16="http://schemas.microsoft.com/office/drawing/2014/main" id="{31EF8839-BC59-4B0E-9430-42517DD31C8E}"/>
              </a:ext>
            </a:extLst>
          </p:cNvPr>
          <p:cNvSpPr txBox="1">
            <a:spLocks/>
          </p:cNvSpPr>
          <p:nvPr/>
        </p:nvSpPr>
        <p:spPr>
          <a:xfrm>
            <a:off x="1475613" y="1546814"/>
            <a:ext cx="9684117" cy="408398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______ </a:t>
            </a:r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eat hamburgers twice a week. </a:t>
            </a:r>
            <a:endParaRPr lang="en" sz="4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	</a:t>
            </a:r>
          </a:p>
          <a:p>
            <a:r>
              <a:rPr lang="en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	1. </a:t>
            </a:r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Our friends</a:t>
            </a:r>
            <a:endParaRPr lang="en" sz="4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	2. Our friend’s </a:t>
            </a:r>
          </a:p>
          <a:p>
            <a:r>
              <a:rPr lang="en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	3. Our friends’</a:t>
            </a:r>
          </a:p>
          <a:p>
            <a:r>
              <a:rPr lang="en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	4. Our friends’s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ED67A7E-398D-429B-9B72-6A99DB56FAB2}"/>
              </a:ext>
            </a:extLst>
          </p:cNvPr>
          <p:cNvSpPr/>
          <p:nvPr/>
        </p:nvSpPr>
        <p:spPr>
          <a:xfrm>
            <a:off x="2137271" y="2921902"/>
            <a:ext cx="730620" cy="6669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1" name="Picture 2" descr="Free food hamburger meal illustration">
            <a:extLst>
              <a:ext uri="{FF2B5EF4-FFF2-40B4-BE49-F238E27FC236}">
                <a16:creationId xmlns:a16="http://schemas.microsoft.com/office/drawing/2014/main" id="{416700F5-75EB-4C56-8B38-7E1DA1AAF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672" y="1878810"/>
            <a:ext cx="4299155" cy="429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39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4062-97A8-4FD3-AA6C-BA957D91A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A264AA-D581-42B1-9911-5595719DFF98}"/>
              </a:ext>
            </a:extLst>
          </p:cNvPr>
          <p:cNvSpPr/>
          <p:nvPr/>
        </p:nvSpPr>
        <p:spPr>
          <a:xfrm>
            <a:off x="872836" y="848666"/>
            <a:ext cx="10480964" cy="5160667"/>
          </a:xfrm>
          <a:prstGeom prst="roundRect">
            <a:avLst/>
          </a:prstGeom>
          <a:solidFill>
            <a:srgbClr val="CBF6FE"/>
          </a:solidFill>
          <a:ln w="571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68A2BC-60CD-48F6-A0A1-0B48D026A2A2}"/>
              </a:ext>
            </a:extLst>
          </p:cNvPr>
          <p:cNvSpPr/>
          <p:nvPr/>
        </p:nvSpPr>
        <p:spPr>
          <a:xfrm>
            <a:off x="3325091" y="457713"/>
            <a:ext cx="5541818" cy="9009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57479F"/>
                </a:solidFill>
                <a:latin typeface="Comic Sans MS" panose="030F0702030302020204" pitchFamily="66" charset="0"/>
              </a:rPr>
              <a:t>Look and choose</a:t>
            </a:r>
          </a:p>
        </p:txBody>
      </p:sp>
      <p:sp>
        <p:nvSpPr>
          <p:cNvPr id="12" name="Google Shape;5944;p39">
            <a:extLst>
              <a:ext uri="{FF2B5EF4-FFF2-40B4-BE49-F238E27FC236}">
                <a16:creationId xmlns:a16="http://schemas.microsoft.com/office/drawing/2014/main" id="{31EF8839-BC59-4B0E-9430-42517DD31C8E}"/>
              </a:ext>
            </a:extLst>
          </p:cNvPr>
          <p:cNvSpPr txBox="1">
            <a:spLocks/>
          </p:cNvSpPr>
          <p:nvPr/>
        </p:nvSpPr>
        <p:spPr>
          <a:xfrm>
            <a:off x="1475613" y="1546814"/>
            <a:ext cx="9684117" cy="408398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He can speak 3 _______.</a:t>
            </a:r>
            <a:endParaRPr lang="en" sz="4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	</a:t>
            </a:r>
          </a:p>
          <a:p>
            <a:r>
              <a:rPr lang="en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	1. </a:t>
            </a:r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language</a:t>
            </a:r>
            <a:endParaRPr lang="en" sz="4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	2. </a:t>
            </a:r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language’s</a:t>
            </a:r>
            <a:endParaRPr lang="en" sz="4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	3. </a:t>
            </a:r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languages</a:t>
            </a:r>
            <a:r>
              <a:rPr lang="en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’</a:t>
            </a:r>
          </a:p>
          <a:p>
            <a:r>
              <a:rPr lang="en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	4. </a:t>
            </a:r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languages</a:t>
            </a:r>
            <a:endParaRPr lang="en" sz="4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ED67A7E-398D-429B-9B72-6A99DB56FAB2}"/>
              </a:ext>
            </a:extLst>
          </p:cNvPr>
          <p:cNvSpPr/>
          <p:nvPr/>
        </p:nvSpPr>
        <p:spPr>
          <a:xfrm>
            <a:off x="2248105" y="4644282"/>
            <a:ext cx="730620" cy="6669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146" name="Picture 2" descr="Free loudspeaker man boy vector">
            <a:extLst>
              <a:ext uri="{FF2B5EF4-FFF2-40B4-BE49-F238E27FC236}">
                <a16:creationId xmlns:a16="http://schemas.microsoft.com/office/drawing/2014/main" id="{92D1152D-2172-48C4-9A1C-9D6C5C3D6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922" y="2709173"/>
            <a:ext cx="2901229" cy="281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59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4062-97A8-4FD3-AA6C-BA957D91A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A264AA-D581-42B1-9911-5595719DFF98}"/>
              </a:ext>
            </a:extLst>
          </p:cNvPr>
          <p:cNvSpPr/>
          <p:nvPr/>
        </p:nvSpPr>
        <p:spPr>
          <a:xfrm>
            <a:off x="872836" y="848666"/>
            <a:ext cx="10480964" cy="5160667"/>
          </a:xfrm>
          <a:prstGeom prst="roundRect">
            <a:avLst/>
          </a:prstGeom>
          <a:solidFill>
            <a:srgbClr val="CBF6FE"/>
          </a:solidFill>
          <a:ln w="571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68A2BC-60CD-48F6-A0A1-0B48D026A2A2}"/>
              </a:ext>
            </a:extLst>
          </p:cNvPr>
          <p:cNvSpPr/>
          <p:nvPr/>
        </p:nvSpPr>
        <p:spPr>
          <a:xfrm>
            <a:off x="3325091" y="457713"/>
            <a:ext cx="5541818" cy="9009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57479F"/>
                </a:solidFill>
                <a:latin typeface="Comic Sans MS" panose="030F0702030302020204" pitchFamily="66" charset="0"/>
              </a:rPr>
              <a:t>Look and choose</a:t>
            </a:r>
          </a:p>
        </p:txBody>
      </p:sp>
      <p:sp>
        <p:nvSpPr>
          <p:cNvPr id="12" name="Google Shape;5944;p39">
            <a:extLst>
              <a:ext uri="{FF2B5EF4-FFF2-40B4-BE49-F238E27FC236}">
                <a16:creationId xmlns:a16="http://schemas.microsoft.com/office/drawing/2014/main" id="{31EF8839-BC59-4B0E-9430-42517DD31C8E}"/>
              </a:ext>
            </a:extLst>
          </p:cNvPr>
          <p:cNvSpPr txBox="1">
            <a:spLocks/>
          </p:cNvSpPr>
          <p:nvPr/>
        </p:nvSpPr>
        <p:spPr>
          <a:xfrm>
            <a:off x="990704" y="1519118"/>
            <a:ext cx="9684117" cy="408398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_______ travelled to Korea yesterday.</a:t>
            </a:r>
            <a:endParaRPr lang="en" sz="4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	</a:t>
            </a:r>
          </a:p>
          <a:p>
            <a:r>
              <a:rPr lang="en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	1. </a:t>
            </a:r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Jack uncle and aunt </a:t>
            </a:r>
            <a:endParaRPr lang="en" sz="4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	2. </a:t>
            </a:r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Jacks’ uncle and aunt </a:t>
            </a:r>
            <a:endParaRPr lang="en" sz="4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	3. </a:t>
            </a:r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Jacks uncle and aunt </a:t>
            </a:r>
            <a:endParaRPr lang="en" sz="4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	4.</a:t>
            </a:r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Jack’s uncle and aunt </a:t>
            </a:r>
            <a:endParaRPr lang="en" sz="4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ED67A7E-398D-429B-9B72-6A99DB56FAB2}"/>
              </a:ext>
            </a:extLst>
          </p:cNvPr>
          <p:cNvSpPr/>
          <p:nvPr/>
        </p:nvSpPr>
        <p:spPr>
          <a:xfrm>
            <a:off x="1693924" y="4560561"/>
            <a:ext cx="730620" cy="6669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5122" name="Picture 2" descr="Free banner decoration flag vector">
            <a:extLst>
              <a:ext uri="{FF2B5EF4-FFF2-40B4-BE49-F238E27FC236}">
                <a16:creationId xmlns:a16="http://schemas.microsoft.com/office/drawing/2014/main" id="{E8113417-528E-40D0-8A42-08FDEE2E1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023" y="2847475"/>
            <a:ext cx="3378580" cy="225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7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4062-97A8-4FD3-AA6C-BA957D91A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A264AA-D581-42B1-9911-5595719DFF98}"/>
              </a:ext>
            </a:extLst>
          </p:cNvPr>
          <p:cNvSpPr/>
          <p:nvPr/>
        </p:nvSpPr>
        <p:spPr>
          <a:xfrm>
            <a:off x="602667" y="940521"/>
            <a:ext cx="9258095" cy="4976957"/>
          </a:xfrm>
          <a:prstGeom prst="roundRect">
            <a:avLst/>
          </a:prstGeom>
          <a:solidFill>
            <a:srgbClr val="CBF6FE"/>
          </a:solidFill>
          <a:ln w="571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68A2BC-60CD-48F6-A0A1-0B48D026A2A2}"/>
              </a:ext>
            </a:extLst>
          </p:cNvPr>
          <p:cNvSpPr/>
          <p:nvPr/>
        </p:nvSpPr>
        <p:spPr>
          <a:xfrm>
            <a:off x="2331238" y="527917"/>
            <a:ext cx="5541818" cy="9009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57479F"/>
                </a:solidFill>
                <a:latin typeface="Comic Sans MS" panose="030F0702030302020204" pitchFamily="66" charset="0"/>
              </a:rPr>
              <a:t>Look and choose</a:t>
            </a:r>
          </a:p>
        </p:txBody>
      </p:sp>
      <p:sp>
        <p:nvSpPr>
          <p:cNvPr id="12" name="Google Shape;5944;p39">
            <a:extLst>
              <a:ext uri="{FF2B5EF4-FFF2-40B4-BE49-F238E27FC236}">
                <a16:creationId xmlns:a16="http://schemas.microsoft.com/office/drawing/2014/main" id="{31EF8839-BC59-4B0E-9430-42517DD31C8E}"/>
              </a:ext>
            </a:extLst>
          </p:cNvPr>
          <p:cNvSpPr txBox="1">
            <a:spLocks/>
          </p:cNvSpPr>
          <p:nvPr/>
        </p:nvSpPr>
        <p:spPr>
          <a:xfrm>
            <a:off x="-178124" y="1266104"/>
            <a:ext cx="9684117" cy="408398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What are ____________?</a:t>
            </a:r>
            <a:endParaRPr lang="en" sz="4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endParaRPr lang="en" sz="4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	1. </a:t>
            </a:r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your parent’s favourite TV show</a:t>
            </a:r>
            <a:endParaRPr lang="en" sz="4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	2. </a:t>
            </a:r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your parents’ favourite TV shows </a:t>
            </a:r>
          </a:p>
          <a:p>
            <a:r>
              <a:rPr lang="en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	3. </a:t>
            </a:r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your parents’ favourite </a:t>
            </a:r>
            <a:r>
              <a:rPr lang="en-SG" sz="400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TV show</a:t>
            </a:r>
            <a:endParaRPr lang="en" sz="4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	4. </a:t>
            </a:r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your</a:t>
            </a:r>
            <a:r>
              <a:rPr lang="en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p</a:t>
            </a:r>
            <a:r>
              <a:rPr lang="en-SG" sz="4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arent’s</a:t>
            </a:r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favourite TV shows</a:t>
            </a:r>
            <a:endParaRPr lang="en" sz="4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ED67A7E-398D-429B-9B72-6A99DB56FAB2}"/>
              </a:ext>
            </a:extLst>
          </p:cNvPr>
          <p:cNvSpPr/>
          <p:nvPr/>
        </p:nvSpPr>
        <p:spPr>
          <a:xfrm>
            <a:off x="472890" y="3186936"/>
            <a:ext cx="730620" cy="6669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078" name="Picture 6" descr="Free ai generated tv television illustration">
            <a:extLst>
              <a:ext uri="{FF2B5EF4-FFF2-40B4-BE49-F238E27FC236}">
                <a16:creationId xmlns:a16="http://schemas.microsoft.com/office/drawing/2014/main" id="{BB8E099F-D259-47DC-94E0-041AF1864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800" y="4200204"/>
            <a:ext cx="3881505" cy="292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93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1515</TotalTime>
  <Words>454</Words>
  <Application>Microsoft Office PowerPoint</Application>
  <PresentationFormat>Widescreen</PresentationFormat>
  <Paragraphs>139</Paragraphs>
  <Slides>28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Asap</vt:lpstr>
      <vt:lpstr>Baloo 2</vt:lpstr>
      <vt:lpstr>Chewy</vt:lpstr>
      <vt:lpstr>Life Savers</vt:lpstr>
      <vt:lpstr>Lilita One</vt:lpstr>
      <vt:lpstr>Quicksand SemiBold</vt:lpstr>
      <vt:lpstr>Arial</vt:lpstr>
      <vt:lpstr>Calibri</vt:lpstr>
      <vt:lpstr>Calibri Light</vt:lpstr>
      <vt:lpstr>Comic Sans MS</vt:lpstr>
      <vt:lpstr>Office Theme</vt:lpstr>
      <vt:lpstr>Elementary Activities to Celebrate Japanese Culture Day by Slidesgo</vt:lpstr>
      <vt:lpstr>2_Office Theme</vt:lpstr>
      <vt:lpstr>Italian Father's Day by Slidesgo</vt:lpstr>
      <vt:lpstr>1_Elementary Activities to Celebrate Japanese Culture Day by Slidesgo</vt:lpstr>
      <vt:lpstr>PowerPoint Presentation</vt:lpstr>
      <vt:lpstr>PowerPoint Presentation</vt:lpstr>
      <vt:lpstr>Warm -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PC</dc:creator>
  <cp:lastModifiedBy>tran phu</cp:lastModifiedBy>
  <cp:revision>34</cp:revision>
  <dcterms:created xsi:type="dcterms:W3CDTF">2024-05-29T18:09:09Z</dcterms:created>
  <dcterms:modified xsi:type="dcterms:W3CDTF">2024-06-27T17:36:01Z</dcterms:modified>
</cp:coreProperties>
</file>