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8" r:id="rId5"/>
    <p:sldId id="268" r:id="rId6"/>
    <p:sldId id="269" r:id="rId7"/>
    <p:sldId id="259" r:id="rId8"/>
    <p:sldId id="262" r:id="rId9"/>
    <p:sldId id="263" r:id="rId10"/>
    <p:sldId id="260" r:id="rId11"/>
    <p:sldId id="264" r:id="rId12"/>
    <p:sldId id="266" r:id="rId13"/>
    <p:sldId id="271" r:id="rId14"/>
    <p:sldId id="270" r:id="rId15"/>
    <p:sldId id="272" r:id="rId16"/>
    <p:sldId id="286" r:id="rId17"/>
    <p:sldId id="287" r:id="rId18"/>
    <p:sldId id="273" r:id="rId19"/>
    <p:sldId id="274" r:id="rId20"/>
    <p:sldId id="275" r:id="rId21"/>
    <p:sldId id="276" r:id="rId22"/>
    <p:sldId id="277" r:id="rId23"/>
    <p:sldId id="278" r:id="rId24"/>
    <p:sldId id="281" r:id="rId25"/>
    <p:sldId id="282" r:id="rId26"/>
    <p:sldId id="285" r:id="rId27"/>
    <p:sldId id="283" r:id="rId28"/>
    <p:sldId id="284" r:id="rId29"/>
  </p:sldIdLst>
  <p:sldSz cx="18288000" cy="10287000"/>
  <p:notesSz cx="6858000" cy="9144000"/>
  <p:embeddedFontLst>
    <p:embeddedFont>
      <p:font typeface="Calibri" pitchFamily="34" charset="0"/>
      <p:regular r:id="rId30"/>
      <p:bold r:id="rId31"/>
      <p:italic r:id="rId32"/>
      <p:boldItalic r:id="rId33"/>
    </p:embeddedFont>
    <p:embeddedFont>
      <p:font typeface="Clear Sans Regular"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E8F4F8"/>
    <a:srgbClr val="F8E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22" autoAdjust="0"/>
  </p:normalViewPr>
  <p:slideViewPr>
    <p:cSldViewPr>
      <p:cViewPr varScale="1">
        <p:scale>
          <a:sx n="49" d="100"/>
          <a:sy n="49" d="100"/>
        </p:scale>
        <p:origin x="-58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1.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svg"/><Relationship Id="rId7"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svg"/><Relationship Id="rId4" Type="http://schemas.openxmlformats.org/officeDocument/2006/relationships/image" Target="../media/image9.pn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6.sv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7.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6.sv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jpeg"/><Relationship Id="rId5" Type="http://schemas.openxmlformats.org/officeDocument/2006/relationships/image" Target="../media/image18.svg"/><Relationship Id="rId10" Type="http://schemas.openxmlformats.org/officeDocument/2006/relationships/image" Target="../media/image65.svg"/><Relationship Id="rId4" Type="http://schemas.openxmlformats.org/officeDocument/2006/relationships/image" Target="../media/image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6.svg"/><Relationship Id="rId7" Type="http://schemas.openxmlformats.org/officeDocument/2006/relationships/image" Target="../media/image6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jpeg"/><Relationship Id="rId5" Type="http://schemas.openxmlformats.org/officeDocument/2006/relationships/image" Target="../media/image18.svg"/><Relationship Id="rId10" Type="http://schemas.openxmlformats.org/officeDocument/2006/relationships/image" Target="../media/image63.svg"/><Relationship Id="rId4" Type="http://schemas.openxmlformats.org/officeDocument/2006/relationships/image" Target="../media/image9.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1.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svg"/><Relationship Id="rId7" Type="http://schemas.openxmlformats.org/officeDocument/2006/relationships/image" Target="../media/image7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2.sv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7.sv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7.sv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56.pn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81.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5.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4.svg"/><Relationship Id="rId3" Type="http://schemas.openxmlformats.org/officeDocument/2006/relationships/image" Target="../media/image16.svg"/><Relationship Id="rId7" Type="http://schemas.openxmlformats.org/officeDocument/2006/relationships/image" Target="../media/image88.svg"/><Relationship Id="rId12"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92.svg"/><Relationship Id="rId5" Type="http://schemas.openxmlformats.org/officeDocument/2006/relationships/image" Target="../media/image18.svg"/><Relationship Id="rId10" Type="http://schemas.openxmlformats.org/officeDocument/2006/relationships/image" Target="../media/image63.png"/><Relationship Id="rId4" Type="http://schemas.openxmlformats.org/officeDocument/2006/relationships/image" Target="../media/image9.png"/><Relationship Id="rId9" Type="http://schemas.openxmlformats.org/officeDocument/2006/relationships/image" Target="../media/image90.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6.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8.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6.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8.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7.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429744" y="-745673"/>
            <a:ext cx="1989220" cy="3949440"/>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518336" flipV="1">
            <a:off x="15221379" y="7409512"/>
            <a:ext cx="2529809" cy="3877185"/>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TextBox 12">
            <a:extLst>
              <a:ext uri="{FF2B5EF4-FFF2-40B4-BE49-F238E27FC236}">
                <a16:creationId xmlns:a16="http://schemas.microsoft.com/office/drawing/2014/main" xmlns="" id="{33B8194F-EAB5-748B-91AF-445A96CFA54E}"/>
              </a:ext>
            </a:extLst>
          </p:cNvPr>
          <p:cNvSpPr txBox="1"/>
          <p:nvPr/>
        </p:nvSpPr>
        <p:spPr>
          <a:xfrm>
            <a:off x="800100" y="3584163"/>
            <a:ext cx="16687800" cy="3118674"/>
          </a:xfrm>
          <a:prstGeom prst="rect">
            <a:avLst/>
          </a:prstGeom>
        </p:spPr>
        <p:txBody>
          <a:bodyPr wrap="square" lIns="0" tIns="0" rIns="0" bIns="0" rtlCol="0" anchor="t">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THÂN MẾN CHÀO CÁC EM HỌC SINH 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2698">
            <a:off x="-34277" y="8313979"/>
            <a:ext cx="1592551" cy="2140883"/>
          </a:xfrm>
          <a:custGeom>
            <a:avLst/>
            <a:gdLst/>
            <a:ahLst/>
            <a:cxnLst/>
            <a:rect l="l" t="t" r="r" b="b"/>
            <a:pathLst>
              <a:path w="2844356" h="4114800">
                <a:moveTo>
                  <a:pt x="0" y="0"/>
                </a:moveTo>
                <a:lnTo>
                  <a:pt x="2844356" y="0"/>
                </a:lnTo>
                <a:lnTo>
                  <a:pt x="284435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9743895">
            <a:off x="15946753" y="-292812"/>
            <a:ext cx="2191586" cy="2455336"/>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4458303">
            <a:off x="-394667" y="468358"/>
            <a:ext cx="2313332" cy="932994"/>
          </a:xfrm>
          <a:custGeom>
            <a:avLst/>
            <a:gdLst/>
            <a:ahLst/>
            <a:cxnLst/>
            <a:rect l="l" t="t" r="r" b="b"/>
            <a:pathLst>
              <a:path w="3455596" h="2561460">
                <a:moveTo>
                  <a:pt x="0" y="0"/>
                </a:moveTo>
                <a:lnTo>
                  <a:pt x="3455595" y="0"/>
                </a:lnTo>
                <a:lnTo>
                  <a:pt x="3455595" y="2561460"/>
                </a:lnTo>
                <a:lnTo>
                  <a:pt x="0" y="2561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6" name="Group 35">
            <a:extLst>
              <a:ext uri="{FF2B5EF4-FFF2-40B4-BE49-F238E27FC236}">
                <a16:creationId xmlns:a16="http://schemas.microsoft.com/office/drawing/2014/main" xmlns="" id="{FE08B277-58A8-E81E-8003-901B94E74FFA}"/>
              </a:ext>
            </a:extLst>
          </p:cNvPr>
          <p:cNvGrpSpPr/>
          <p:nvPr/>
        </p:nvGrpSpPr>
        <p:grpSpPr>
          <a:xfrm>
            <a:off x="645126" y="2693874"/>
            <a:ext cx="16997747" cy="2259432"/>
            <a:chOff x="7244529" y="82167"/>
            <a:chExt cx="16997747" cy="2259432"/>
          </a:xfrm>
        </p:grpSpPr>
        <p:sp>
          <p:nvSpPr>
            <p:cNvPr id="37" name="Rectangle: Rounded Corners 36">
              <a:extLst>
                <a:ext uri="{FF2B5EF4-FFF2-40B4-BE49-F238E27FC236}">
                  <a16:creationId xmlns:a16="http://schemas.microsoft.com/office/drawing/2014/main" xmlns="" id="{E221EDB9-98FA-1566-5450-DF16D74B491F}"/>
                </a:ext>
              </a:extLst>
            </p:cNvPr>
            <p:cNvSpPr/>
            <p:nvPr/>
          </p:nvSpPr>
          <p:spPr>
            <a:xfrm>
              <a:off x="7244529" y="552883"/>
              <a:ext cx="1371600" cy="131800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1</a:t>
              </a:r>
            </a:p>
          </p:txBody>
        </p:sp>
        <p:sp>
          <p:nvSpPr>
            <p:cNvPr id="38" name="Plaque 37">
              <a:extLst>
                <a:ext uri="{FF2B5EF4-FFF2-40B4-BE49-F238E27FC236}">
                  <a16:creationId xmlns:a16="http://schemas.microsoft.com/office/drawing/2014/main" xmlns="" id="{3A6C8506-FFD5-233C-8FBD-9B8803FFE104}"/>
                </a:ext>
              </a:extLst>
            </p:cNvPr>
            <p:cNvSpPr/>
            <p:nvPr/>
          </p:nvSpPr>
          <p:spPr>
            <a:xfrm>
              <a:off x="8934242" y="82167"/>
              <a:ext cx="15308034" cy="2259432"/>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1: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Thảo</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luận</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về</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cách</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suy</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nghĩ</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tích</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cực</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F53C05DE-365A-3ABD-AC55-894ED9E26F69}"/>
              </a:ext>
            </a:extLst>
          </p:cNvPr>
          <p:cNvGrpSpPr/>
          <p:nvPr/>
        </p:nvGrpSpPr>
        <p:grpSpPr>
          <a:xfrm>
            <a:off x="645126" y="5932680"/>
            <a:ext cx="16997747" cy="2568772"/>
            <a:chOff x="7248712" y="-154312"/>
            <a:chExt cx="16997747" cy="2568772"/>
          </a:xfrm>
        </p:grpSpPr>
        <p:sp>
          <p:nvSpPr>
            <p:cNvPr id="40" name="Rectangle: Rounded Corners 39">
              <a:extLst>
                <a:ext uri="{FF2B5EF4-FFF2-40B4-BE49-F238E27FC236}">
                  <a16:creationId xmlns:a16="http://schemas.microsoft.com/office/drawing/2014/main" xmlns="" id="{BBAF7C84-3C71-912C-29B7-B231206717A0}"/>
                </a:ext>
              </a:extLst>
            </p:cNvPr>
            <p:cNvSpPr/>
            <p:nvPr/>
          </p:nvSpPr>
          <p:spPr>
            <a:xfrm>
              <a:off x="7248712" y="471074"/>
              <a:ext cx="1371600" cy="131800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dirty="0">
                  <a:solidFill>
                    <a:srgbClr val="C00000"/>
                  </a:solidFill>
                  <a:latin typeface="Arial" panose="020B0604020202020204" pitchFamily="34" charset="0"/>
                  <a:cs typeface="Arial" panose="020B0604020202020204" pitchFamily="34" charset="0"/>
                </a:rPr>
                <a:t>2</a:t>
              </a:r>
            </a:p>
          </p:txBody>
        </p:sp>
        <p:sp>
          <p:nvSpPr>
            <p:cNvPr id="41" name="Plaque 40">
              <a:extLst>
                <a:ext uri="{FF2B5EF4-FFF2-40B4-BE49-F238E27FC236}">
                  <a16:creationId xmlns:a16="http://schemas.microsoft.com/office/drawing/2014/main" xmlns="" id="{6AFB430F-516F-8289-B7D6-172EBBF44C2C}"/>
                </a:ext>
              </a:extLst>
            </p:cNvPr>
            <p:cNvSpPr/>
            <p:nvPr/>
          </p:nvSpPr>
          <p:spPr>
            <a:xfrm>
              <a:off x="8938425" y="-154312"/>
              <a:ext cx="15308034" cy="2568772"/>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2: </a:t>
              </a:r>
              <a:r>
                <a:rPr lang="vi-VN" sz="4400" b="1" dirty="0">
                  <a:solidFill>
                    <a:srgbClr val="C00000"/>
                  </a:solidFill>
                  <a:latin typeface="Arial" panose="020B0604020202020204" pitchFamily="34" charset="0"/>
                  <a:ea typeface="Calibri" panose="020F0502020204030204" pitchFamily="34" charset="0"/>
                  <a:cs typeface="Arial" panose="020B0604020202020204" pitchFamily="34" charset="0"/>
                </a:rPr>
                <a:t>Sắm vai thực hành suy nghĩ tích cực.</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xmlns="" id="{B88B1C6A-A2AD-9497-8911-0B61C22DB1BE}"/>
              </a:ext>
            </a:extLst>
          </p:cNvPr>
          <p:cNvGrpSpPr/>
          <p:nvPr/>
        </p:nvGrpSpPr>
        <p:grpSpPr>
          <a:xfrm>
            <a:off x="5105400" y="0"/>
            <a:ext cx="8534400" cy="1714500"/>
            <a:chOff x="4838700" y="-28512"/>
            <a:chExt cx="8534400" cy="1714500"/>
          </a:xfrm>
        </p:grpSpPr>
        <p:sp>
          <p:nvSpPr>
            <p:cNvPr id="43" name="Round Same Side Corner Rectangle 11">
              <a:extLst>
                <a:ext uri="{FF2B5EF4-FFF2-40B4-BE49-F238E27FC236}">
                  <a16:creationId xmlns:a16="http://schemas.microsoft.com/office/drawing/2014/main" xmlns="" id="{08331F50-FD97-2B1E-9DC6-224D9A4A304F}"/>
                </a:ext>
              </a:extLst>
            </p:cNvPr>
            <p:cNvSpPr/>
            <p:nvPr/>
          </p:nvSpPr>
          <p:spPr>
            <a:xfrm flipV="1">
              <a:off x="4838700" y="-28512"/>
              <a:ext cx="8534400" cy="1714500"/>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4" name="TextBox 43">
              <a:extLst>
                <a:ext uri="{FF2B5EF4-FFF2-40B4-BE49-F238E27FC236}">
                  <a16:creationId xmlns:a16="http://schemas.microsoft.com/office/drawing/2014/main" xmlns="" id="{0D1E1961-0D33-D0E4-292C-F1F9F28A068C}"/>
                </a:ext>
              </a:extLst>
            </p:cNvPr>
            <p:cNvSpPr txBox="1"/>
            <p:nvPr/>
          </p:nvSpPr>
          <p:spPr>
            <a:xfrm>
              <a:off x="5261128" y="398511"/>
              <a:ext cx="7689544"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4280948" y="5819469"/>
            <a:ext cx="1929082" cy="314295"/>
          </a:xfrm>
          <a:prstGeom prst="rect">
            <a:avLst/>
          </a:prstGeom>
        </p:spPr>
        <p:txBody>
          <a:bodyPr lIns="0" tIns="0" rIns="0" bIns="0" rtlCol="0" anchor="t">
            <a:spAutoFit/>
          </a:bodyPr>
          <a:lstStyle/>
          <a:p>
            <a:pPr algn="just">
              <a:lnSpc>
                <a:spcPts val="2403"/>
              </a:lnSpc>
              <a:spcBef>
                <a:spcPct val="0"/>
              </a:spcBef>
            </a:pPr>
            <a:r>
              <a:rPr lang="en-US" sz="2356" spc="407">
                <a:solidFill>
                  <a:srgbClr val="FFFFFF"/>
                </a:solidFill>
                <a:latin typeface="Clear Sans Regular"/>
              </a:rPr>
              <a:t>2021</a:t>
            </a:r>
          </a:p>
        </p:txBody>
      </p:sp>
      <p:grpSp>
        <p:nvGrpSpPr>
          <p:cNvPr id="47" name="Group 46">
            <a:extLst>
              <a:ext uri="{FF2B5EF4-FFF2-40B4-BE49-F238E27FC236}">
                <a16:creationId xmlns:a16="http://schemas.microsoft.com/office/drawing/2014/main" xmlns="" id="{1CEE228C-6F42-02B8-FCC8-F6CA70A55969}"/>
              </a:ext>
            </a:extLst>
          </p:cNvPr>
          <p:cNvGrpSpPr/>
          <p:nvPr/>
        </p:nvGrpSpPr>
        <p:grpSpPr>
          <a:xfrm>
            <a:off x="1460267" y="236952"/>
            <a:ext cx="15194234" cy="9813095"/>
            <a:chOff x="1505634" y="1344799"/>
            <a:chExt cx="15194234" cy="9813095"/>
          </a:xfrm>
        </p:grpSpPr>
        <p:grpSp>
          <p:nvGrpSpPr>
            <p:cNvPr id="48" name="Group 3">
              <a:extLst>
                <a:ext uri="{FF2B5EF4-FFF2-40B4-BE49-F238E27FC236}">
                  <a16:creationId xmlns:a16="http://schemas.microsoft.com/office/drawing/2014/main" xmlns="" id="{9A82EDE5-9F94-61F0-14FE-2D02545BB7EC}"/>
                </a:ext>
              </a:extLst>
            </p:cNvPr>
            <p:cNvGrpSpPr/>
            <p:nvPr/>
          </p:nvGrpSpPr>
          <p:grpSpPr>
            <a:xfrm rot="-4788213">
              <a:off x="5300222" y="-142304"/>
              <a:ext cx="8685423" cy="13914974"/>
              <a:chOff x="0" y="0"/>
              <a:chExt cx="2096452" cy="3358740"/>
            </a:xfrm>
          </p:grpSpPr>
          <p:sp>
            <p:nvSpPr>
              <p:cNvPr id="54" name="Freeform 4">
                <a:extLst>
                  <a:ext uri="{FF2B5EF4-FFF2-40B4-BE49-F238E27FC236}">
                    <a16:creationId xmlns:a16="http://schemas.microsoft.com/office/drawing/2014/main" xmlns="" id="{077B5D5E-A3B6-8918-5218-42F45469753F}"/>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sp>
        </p:grpSp>
        <p:grpSp>
          <p:nvGrpSpPr>
            <p:cNvPr id="49" name="Group 6">
              <a:extLst>
                <a:ext uri="{FF2B5EF4-FFF2-40B4-BE49-F238E27FC236}">
                  <a16:creationId xmlns:a16="http://schemas.microsoft.com/office/drawing/2014/main" xmlns="" id="{EE37BD03-EFE7-DD30-28A0-D36386DA9E59}"/>
                </a:ext>
              </a:extLst>
            </p:cNvPr>
            <p:cNvGrpSpPr/>
            <p:nvPr/>
          </p:nvGrpSpPr>
          <p:grpSpPr>
            <a:xfrm rot="-5091282">
              <a:off x="5189538" y="-540841"/>
              <a:ext cx="8690685" cy="14329974"/>
              <a:chOff x="0" y="-1270"/>
              <a:chExt cx="2097722" cy="3458911"/>
            </a:xfrm>
          </p:grpSpPr>
          <p:sp>
            <p:nvSpPr>
              <p:cNvPr id="53" name="Freeform 7">
                <a:extLst>
                  <a:ext uri="{FF2B5EF4-FFF2-40B4-BE49-F238E27FC236}">
                    <a16:creationId xmlns:a16="http://schemas.microsoft.com/office/drawing/2014/main" xmlns="" id="{3C030149-8234-C032-DAE4-130E700F04C1}"/>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sp>
        </p:grpSp>
        <p:grpSp>
          <p:nvGrpSpPr>
            <p:cNvPr id="50" name="Group 8">
              <a:extLst>
                <a:ext uri="{FF2B5EF4-FFF2-40B4-BE49-F238E27FC236}">
                  <a16:creationId xmlns:a16="http://schemas.microsoft.com/office/drawing/2014/main" xmlns="" id="{119A6691-9C0F-6EE2-1727-0D6192981F5A}"/>
                </a:ext>
              </a:extLst>
            </p:cNvPr>
            <p:cNvGrpSpPr/>
            <p:nvPr/>
          </p:nvGrpSpPr>
          <p:grpSpPr>
            <a:xfrm rot="-5400000">
              <a:off x="4963708" y="-1247196"/>
              <a:ext cx="8157289" cy="15073438"/>
              <a:chOff x="0" y="-123914"/>
              <a:chExt cx="1940364" cy="3585499"/>
            </a:xfrm>
          </p:grpSpPr>
          <p:sp>
            <p:nvSpPr>
              <p:cNvPr id="52" name="Freeform 9">
                <a:extLst>
                  <a:ext uri="{FF2B5EF4-FFF2-40B4-BE49-F238E27FC236}">
                    <a16:creationId xmlns:a16="http://schemas.microsoft.com/office/drawing/2014/main" xmlns="" id="{12284AE3-41C1-0FA0-541C-0744368A18DA}"/>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sp>
        </p:grpSp>
        <p:pic>
          <p:nvPicPr>
            <p:cNvPr id="51" name="Picture 10">
              <a:extLst>
                <a:ext uri="{FF2B5EF4-FFF2-40B4-BE49-F238E27FC236}">
                  <a16:creationId xmlns:a16="http://schemas.microsoft.com/office/drawing/2014/main" xmlns="" id="{618A8F28-CA47-CE3A-09C0-EBF354265A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952849" flipH="1">
              <a:off x="6791335" y="1087261"/>
              <a:ext cx="1456504" cy="1971579"/>
            </a:xfrm>
            <a:prstGeom prst="rect">
              <a:avLst/>
            </a:prstGeom>
          </p:spPr>
        </p:pic>
      </p:grpSp>
      <p:sp>
        <p:nvSpPr>
          <p:cNvPr id="55" name="TextBox 20">
            <a:extLst>
              <a:ext uri="{FF2B5EF4-FFF2-40B4-BE49-F238E27FC236}">
                <a16:creationId xmlns:a16="http://schemas.microsoft.com/office/drawing/2014/main" xmlns="" id="{E43954E7-9D46-341E-B96C-FB8E02C57524}"/>
              </a:ext>
            </a:extLst>
          </p:cNvPr>
          <p:cNvSpPr txBox="1"/>
          <p:nvPr/>
        </p:nvSpPr>
        <p:spPr>
          <a:xfrm>
            <a:off x="2494699" y="2937400"/>
            <a:ext cx="13004571" cy="4116704"/>
          </a:xfrm>
          <a:prstGeom prst="rect">
            <a:avLst/>
          </a:prstGeom>
        </p:spPr>
        <p:txBody>
          <a:bodyPr wrap="square" lIns="0" tIns="0" rIns="0" bIns="0" rtlCol="0" anchor="t">
            <a:spAutoFit/>
          </a:bodyPr>
          <a:lstStyle/>
          <a:p>
            <a:pPr algn="ctr">
              <a:lnSpc>
                <a:spcPct val="150000"/>
              </a:lnSpc>
            </a:pP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dirty="0">
                <a:solidFill>
                  <a:schemeClr val="tx2">
                    <a:lumMod val="50000"/>
                  </a:schemeClr>
                </a:solidFill>
                <a:ea typeface="Calibri" panose="020F0502020204030204" pitchFamily="34" charset="0"/>
                <a:cs typeface="Arial" panose="020B0604020202020204" pitchFamily="34" charset="0"/>
              </a:rPr>
              <a:t>THẢO LUẬN VỀ CÁCH SUY NGHĨ TÍCH CỰC</a:t>
            </a:r>
            <a:endPar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 name="Freeform 5"/>
          <p:cNvSpPr/>
          <p:nvPr/>
        </p:nvSpPr>
        <p:spPr>
          <a:xfrm rot="-9743895">
            <a:off x="15363815" y="538199"/>
            <a:ext cx="1793876" cy="2209668"/>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02698">
            <a:off x="1412672" y="7196977"/>
            <a:ext cx="1765063" cy="2153119"/>
          </a:xfrm>
          <a:custGeom>
            <a:avLst/>
            <a:gdLst/>
            <a:ahLst/>
            <a:cxnLst/>
            <a:rect l="l" t="t" r="r" b="b"/>
            <a:pathLst>
              <a:path w="2844356" h="4114800">
                <a:moveTo>
                  <a:pt x="0" y="0"/>
                </a:moveTo>
                <a:lnTo>
                  <a:pt x="2844356" y="0"/>
                </a:lnTo>
                <a:lnTo>
                  <a:pt x="28443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rot="4458303">
            <a:off x="15842689" y="8217897"/>
            <a:ext cx="2534458" cy="1758029"/>
          </a:xfrm>
          <a:custGeom>
            <a:avLst/>
            <a:gdLst/>
            <a:ahLst/>
            <a:cxnLst/>
            <a:rect l="l" t="t" r="r" b="b"/>
            <a:pathLst>
              <a:path w="3455596" h="2561460">
                <a:moveTo>
                  <a:pt x="0" y="0"/>
                </a:moveTo>
                <a:lnTo>
                  <a:pt x="3455596" y="0"/>
                </a:lnTo>
                <a:lnTo>
                  <a:pt x="3455596" y="2561460"/>
                </a:lnTo>
                <a:lnTo>
                  <a:pt x="0" y="25614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116451">
            <a:off x="166661" y="-374090"/>
            <a:ext cx="1143000" cy="1752600"/>
          </a:xfrm>
          <a:custGeom>
            <a:avLst/>
            <a:gdLst/>
            <a:ahLst/>
            <a:cxnLst/>
            <a:rect l="l" t="t" r="r" b="b"/>
            <a:pathLst>
              <a:path w="1501423" h="2240929">
                <a:moveTo>
                  <a:pt x="0" y="0"/>
                </a:moveTo>
                <a:lnTo>
                  <a:pt x="1501422" y="0"/>
                </a:lnTo>
                <a:lnTo>
                  <a:pt x="1501422" y="2240930"/>
                </a:lnTo>
                <a:lnTo>
                  <a:pt x="0" y="2240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7434702">
            <a:off x="16152300" y="8416108"/>
            <a:ext cx="1641517" cy="2065384"/>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 name="Group 1">
            <a:extLst>
              <a:ext uri="{FF2B5EF4-FFF2-40B4-BE49-F238E27FC236}">
                <a16:creationId xmlns:a16="http://schemas.microsoft.com/office/drawing/2014/main" xmlns="" id="{0E927B66-8FCF-E15A-E013-AA3BF2C3D25E}"/>
              </a:ext>
            </a:extLst>
          </p:cNvPr>
          <p:cNvGrpSpPr/>
          <p:nvPr/>
        </p:nvGrpSpPr>
        <p:grpSpPr>
          <a:xfrm>
            <a:off x="7848600" y="647700"/>
            <a:ext cx="8534400" cy="7844688"/>
            <a:chOff x="7356140" y="1262359"/>
            <a:chExt cx="8534400" cy="7844688"/>
          </a:xfrm>
        </p:grpSpPr>
        <p:sp>
          <p:nvSpPr>
            <p:cNvPr id="4" name="Freeform 10">
              <a:extLst>
                <a:ext uri="{FF2B5EF4-FFF2-40B4-BE49-F238E27FC236}">
                  <a16:creationId xmlns:a16="http://schemas.microsoft.com/office/drawing/2014/main" xmlns="" id="{BF882409-C6F4-6F35-0F1E-473EAC0B5205}"/>
                </a:ext>
              </a:extLst>
            </p:cNvPr>
            <p:cNvSpPr/>
            <p:nvPr/>
          </p:nvSpPr>
          <p:spPr>
            <a:xfrm>
              <a:off x="7356140" y="1262359"/>
              <a:ext cx="8534400" cy="7844688"/>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rgbClr val="779DCB"/>
            </a:solidFill>
          </p:spPr>
        </p:sp>
        <p:grpSp>
          <p:nvGrpSpPr>
            <p:cNvPr id="6" name="Group 5">
              <a:extLst>
                <a:ext uri="{FF2B5EF4-FFF2-40B4-BE49-F238E27FC236}">
                  <a16:creationId xmlns:a16="http://schemas.microsoft.com/office/drawing/2014/main" xmlns="" id="{D67BA26A-7E89-5062-CFE0-D89C8A3AFA97}"/>
                </a:ext>
              </a:extLst>
            </p:cNvPr>
            <p:cNvGrpSpPr/>
            <p:nvPr/>
          </p:nvGrpSpPr>
          <p:grpSpPr>
            <a:xfrm>
              <a:off x="8903804" y="1262359"/>
              <a:ext cx="5439072" cy="1232633"/>
              <a:chOff x="8571536" y="978165"/>
              <a:chExt cx="5439072" cy="1232633"/>
            </a:xfrm>
          </p:grpSpPr>
          <p:pic>
            <p:nvPicPr>
              <p:cNvPr id="8" name="Picture 9">
                <a:extLst>
                  <a:ext uri="{FF2B5EF4-FFF2-40B4-BE49-F238E27FC236}">
                    <a16:creationId xmlns:a16="http://schemas.microsoft.com/office/drawing/2014/main" xmlns="" id="{8D66758B-02A9-411E-6F37-814E52BC47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71536" y="978165"/>
                <a:ext cx="5439072" cy="1232633"/>
              </a:xfrm>
              <a:prstGeom prst="rect">
                <a:avLst/>
              </a:prstGeom>
            </p:spPr>
          </p:pic>
          <p:sp>
            <p:nvSpPr>
              <p:cNvPr id="9" name="TextBox 8">
                <a:extLst>
                  <a:ext uri="{FF2B5EF4-FFF2-40B4-BE49-F238E27FC236}">
                    <a16:creationId xmlns:a16="http://schemas.microsoft.com/office/drawing/2014/main" xmlns="" id="{02CF3D02-F98B-BC2F-8DA2-2BA775DB902B}"/>
                  </a:ext>
                </a:extLst>
              </p:cNvPr>
              <p:cNvSpPr txBox="1"/>
              <p:nvPr/>
            </p:nvSpPr>
            <p:spPr>
              <a:xfrm>
                <a:off x="8682386" y="1209760"/>
                <a:ext cx="5217372" cy="769441"/>
              </a:xfrm>
              <a:prstGeom prst="rect">
                <a:avLst/>
              </a:prstGeom>
              <a:noFill/>
            </p:spPr>
            <p:txBody>
              <a:bodyPr wrap="square">
                <a:spAutoFit/>
              </a:bodyPr>
              <a:lstStyle/>
              <a:p>
                <a:pPr marL="0" marR="0" algn="ctr">
                  <a:spcBef>
                    <a:spcPts val="0"/>
                  </a:spcBef>
                  <a:spcAft>
                    <a:spcPts val="0"/>
                  </a:spcAft>
                </a:pP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Thảo</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luận</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nhóm</a:t>
                </a:r>
                <a:endParaRPr lang="en-US" sz="44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xmlns="" id="{52FEFA07-1CF4-F93E-0DEA-49CFD37606D3}"/>
                </a:ext>
              </a:extLst>
            </p:cNvPr>
            <p:cNvSpPr txBox="1"/>
            <p:nvPr/>
          </p:nvSpPr>
          <p:spPr>
            <a:xfrm>
              <a:off x="8699213" y="3259432"/>
              <a:ext cx="5819727" cy="3850541"/>
            </a:xfrm>
            <a:prstGeom prst="rect">
              <a:avLst/>
            </a:prstGeom>
            <a:noFill/>
          </p:spPr>
          <p:txBody>
            <a:bodyPr wrap="square">
              <a:spAutoFit/>
            </a:bodyPr>
            <a:lstStyle/>
            <a:p>
              <a:pPr algn="just">
                <a:lnSpc>
                  <a:spcPct val="150000"/>
                </a:lnSpc>
              </a:pP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Các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thảo</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luận</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theo</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nhóm</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(4 HS)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trả</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lời</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hỏi</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Làm</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nào</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để</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suy</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nghĩ</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tích</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cực</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200" b="1" i="1" dirty="0">
                <a:solidFill>
                  <a:schemeClr val="bg1"/>
                </a:solidFill>
                <a:latin typeface="Arial" panose="020B0604020202020204" pitchFamily="34" charset="0"/>
                <a:cs typeface="Arial" panose="020B0604020202020204" pitchFamily="34" charset="0"/>
              </a:endParaRPr>
            </a:p>
          </p:txBody>
        </p:sp>
      </p:grpSp>
      <p:pic>
        <p:nvPicPr>
          <p:cNvPr id="11" name="Picture 10" descr="A group of kids sitting around a table&#10;&#10;Description automatically generated with low confidence">
            <a:extLst>
              <a:ext uri="{FF2B5EF4-FFF2-40B4-BE49-F238E27FC236}">
                <a16:creationId xmlns:a16="http://schemas.microsoft.com/office/drawing/2014/main" xmlns="" id="{CA635D4B-C6BE-6BED-FC9E-116D671FB9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994" y="5676900"/>
            <a:ext cx="8787207" cy="46101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Rectangle: Rounded Corners 2">
            <a:extLst>
              <a:ext uri="{FF2B5EF4-FFF2-40B4-BE49-F238E27FC236}">
                <a16:creationId xmlns:a16="http://schemas.microsoft.com/office/drawing/2014/main" xmlns="" id="{FCDA698C-F50B-A2ED-BAB9-935F84F57E30}"/>
              </a:ext>
            </a:extLst>
          </p:cNvPr>
          <p:cNvSpPr/>
          <p:nvPr/>
        </p:nvSpPr>
        <p:spPr>
          <a:xfrm>
            <a:off x="1400701" y="3782933"/>
            <a:ext cx="8091398" cy="2467716"/>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Tập trung vào những điều tốt đẹp</a:t>
            </a:r>
            <a:endParaRPr lang="en-US" sz="3800" dirty="0">
              <a:solidFill>
                <a:schemeClr val="tx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xmlns=""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C928CB18-D2DC-3619-57F4-0F8EB943BAF7}"/>
              </a:ext>
            </a:extLst>
          </p:cNvPr>
          <p:cNvGrpSpPr/>
          <p:nvPr/>
        </p:nvGrpSpPr>
        <p:grpSpPr>
          <a:xfrm>
            <a:off x="0" y="986396"/>
            <a:ext cx="17437809" cy="2491794"/>
            <a:chOff x="0" y="1109794"/>
            <a:chExt cx="17437809" cy="2491794"/>
          </a:xfrm>
        </p:grpSpPr>
        <p:sp>
          <p:nvSpPr>
            <p:cNvPr id="14" name="Rectangle 13">
              <a:extLst>
                <a:ext uri="{FF2B5EF4-FFF2-40B4-BE49-F238E27FC236}">
                  <a16:creationId xmlns:a16="http://schemas.microsoft.com/office/drawing/2014/main" xmlns="" id="{D030F976-B595-AF4D-104C-70468E4D5EAA}"/>
                </a:ext>
              </a:extLst>
            </p:cNvPr>
            <p:cNvSpPr/>
            <p:nvPr/>
          </p:nvSpPr>
          <p:spPr>
            <a:xfrm>
              <a:off x="0" y="1972601"/>
              <a:ext cx="16764000" cy="13880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Các </a:t>
              </a:r>
              <a:r>
                <a:rPr lang="en-US" sz="4400" b="1" dirty="0" err="1">
                  <a:solidFill>
                    <a:schemeClr val="tx1"/>
                  </a:solidFill>
                  <a:latin typeface="Arial" panose="020B0604020202020204" pitchFamily="34" charset="0"/>
                  <a:cs typeface="Arial" panose="020B0604020202020204" pitchFamily="34" charset="0"/>
                </a:rPr>
                <a:t>cách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để</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suy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nghĩ</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tích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cực</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là</a:t>
              </a:r>
              <a:r>
                <a:rPr lang="en-US" sz="4400" b="1" dirty="0">
                  <a:solidFill>
                    <a:schemeClr val="tx1"/>
                  </a:solidFill>
                  <a:latin typeface="Arial" panose="020B0604020202020204" pitchFamily="34" charset="0"/>
                  <a:cs typeface="Arial" panose="020B0604020202020204" pitchFamily="34" charset="0"/>
                </a:rPr>
                <a:t>: </a:t>
              </a:r>
            </a:p>
          </p:txBody>
        </p:sp>
        <p:pic>
          <p:nvPicPr>
            <p:cNvPr id="34" name="Picture 33" descr="A cartoon of a child&#10;&#10;Description automatically generated with low confidence">
              <a:extLst>
                <a:ext uri="{FF2B5EF4-FFF2-40B4-BE49-F238E27FC236}">
                  <a16:creationId xmlns:a16="http://schemas.microsoft.com/office/drawing/2014/main" xmlns="" id="{2C4F36FA-7AC4-BF04-E983-41D3A6F5B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1314" y="1109794"/>
              <a:ext cx="2076495" cy="2491794"/>
            </a:xfrm>
            <a:prstGeom prst="rect">
              <a:avLst/>
            </a:prstGeom>
          </p:spPr>
        </p:pic>
      </p:grpSp>
      <p:sp>
        <p:nvSpPr>
          <p:cNvPr id="36" name="Rectangle: Rounded Corners 35">
            <a:extLst>
              <a:ext uri="{FF2B5EF4-FFF2-40B4-BE49-F238E27FC236}">
                <a16:creationId xmlns:a16="http://schemas.microsoft.com/office/drawing/2014/main" xmlns="" id="{8ED0F0FA-C064-A962-DB16-6FA839CE9042}"/>
              </a:ext>
            </a:extLst>
          </p:cNvPr>
          <p:cNvSpPr/>
          <p:nvPr/>
        </p:nvSpPr>
        <p:spPr>
          <a:xfrm>
            <a:off x="8984577" y="7254776"/>
            <a:ext cx="8091398" cy="209402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Viết nhật ký về lòng biết ơn</a:t>
            </a:r>
            <a:endParaRPr lang="en-US" sz="3800"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5D92DAF9-EDE4-ABFC-5491-3D55964EF24E}"/>
              </a:ext>
            </a:extLst>
          </p:cNvPr>
          <p:cNvGrpSpPr/>
          <p:nvPr/>
        </p:nvGrpSpPr>
        <p:grpSpPr>
          <a:xfrm>
            <a:off x="10551029" y="3422140"/>
            <a:ext cx="5061644" cy="3238763"/>
            <a:chOff x="10551029" y="3543771"/>
            <a:chExt cx="5061644" cy="3238763"/>
          </a:xfrm>
        </p:grpSpPr>
        <p:pic>
          <p:nvPicPr>
            <p:cNvPr id="1026" name="Picture 2" descr="Vẫn còn đó những điều tốt đẹp">
              <a:extLst>
                <a:ext uri="{FF2B5EF4-FFF2-40B4-BE49-F238E27FC236}">
                  <a16:creationId xmlns:a16="http://schemas.microsoft.com/office/drawing/2014/main" xmlns="" id="{04A4D695-A349-607F-E923-C43F74AA6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1029" y="3799480"/>
              <a:ext cx="4780536" cy="2983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Push pin ">
              <a:extLst>
                <a:ext uri="{FF2B5EF4-FFF2-40B4-BE49-F238E27FC236}">
                  <a16:creationId xmlns:a16="http://schemas.microsoft.com/office/drawing/2014/main" xmlns="" id="{EA28A19C-85A7-AC74-04B4-464D3D1869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51049" y="3543771"/>
              <a:ext cx="461624" cy="4616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AF6600E5-0B84-7C7E-A8FA-5CB6551E9803}"/>
              </a:ext>
            </a:extLst>
          </p:cNvPr>
          <p:cNvGrpSpPr/>
          <p:nvPr/>
        </p:nvGrpSpPr>
        <p:grpSpPr>
          <a:xfrm>
            <a:off x="2956435" y="6515100"/>
            <a:ext cx="5212836" cy="3220013"/>
            <a:chOff x="2968950" y="6704450"/>
            <a:chExt cx="5212836" cy="3220013"/>
          </a:xfrm>
        </p:grpSpPr>
        <p:pic>
          <p:nvPicPr>
            <p:cNvPr id="1030" name="Picture 6" descr="Những dòng nhật ký biết ơn mang đến niềm vui cho cuộc sống - Epoch Times  Tieng Viet">
              <a:extLst>
                <a:ext uri="{FF2B5EF4-FFF2-40B4-BE49-F238E27FC236}">
                  <a16:creationId xmlns:a16="http://schemas.microsoft.com/office/drawing/2014/main" xmlns="" id="{2AD942B1-BDA8-F319-AC9E-107092E8A0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9503"/>
            <a:stretch/>
          </p:blipFill>
          <p:spPr bwMode="auto">
            <a:xfrm>
              <a:off x="2968950" y="6942572"/>
              <a:ext cx="4954900" cy="2981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Push pin ">
              <a:extLst>
                <a:ext uri="{FF2B5EF4-FFF2-40B4-BE49-F238E27FC236}">
                  <a16:creationId xmlns:a16="http://schemas.microsoft.com/office/drawing/2014/main" xmlns="" id="{E357E489-8EC6-9333-A9F4-1467D6A6AB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542" y="6704450"/>
              <a:ext cx="476244" cy="476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025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par>
                                <p:cTn id="21" presetID="16" presetClass="entr" presetSubtype="37"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a:extLst>
              <a:ext uri="{FF2B5EF4-FFF2-40B4-BE49-F238E27FC236}">
                <a16:creationId xmlns:a16="http://schemas.microsoft.com/office/drawing/2014/main" xmlns=""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xmlns=""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7" name="Rectangle: Rounded Corners 36">
            <a:extLst>
              <a:ext uri="{FF2B5EF4-FFF2-40B4-BE49-F238E27FC236}">
                <a16:creationId xmlns:a16="http://schemas.microsoft.com/office/drawing/2014/main" xmlns="" id="{C335F374-B576-351B-0357-5135BE5737E7}"/>
              </a:ext>
            </a:extLst>
          </p:cNvPr>
          <p:cNvSpPr/>
          <p:nvPr/>
        </p:nvSpPr>
        <p:spPr>
          <a:xfrm>
            <a:off x="1400701" y="3883796"/>
            <a:ext cx="8091398" cy="25429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dirty="0">
                <a:solidFill>
                  <a:schemeClr val="tx1"/>
                </a:solidFill>
                <a:latin typeface="Arial" panose="020B0604020202020204" pitchFamily="34" charset="0"/>
                <a:cs typeface="Arial" panose="020B0604020202020204" pitchFamily="34" charset="0"/>
              </a:rPr>
              <a:t>Dành thời gian nói chuyện với những người có suy nghĩ tích cực</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xmlns="" id="{3E8995F8-C64C-F44D-E81E-EB35C3C60C17}"/>
              </a:ext>
            </a:extLst>
          </p:cNvPr>
          <p:cNvSpPr/>
          <p:nvPr/>
        </p:nvSpPr>
        <p:spPr>
          <a:xfrm>
            <a:off x="8741561" y="7154088"/>
            <a:ext cx="8091398" cy="2295000"/>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800" dirty="0">
                <a:solidFill>
                  <a:schemeClr val="tx1"/>
                </a:solidFill>
                <a:latin typeface="Arial" panose="020B0604020202020204" pitchFamily="34" charset="0"/>
                <a:cs typeface="Arial" panose="020B0604020202020204" pitchFamily="34" charset="0"/>
              </a:rPr>
              <a:t>Viết ghi chú về những điều tích cực</a:t>
            </a:r>
            <a:endParaRPr lang="en-US" sz="3800"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xmlns="" id="{3ED5FABF-748D-BFF2-74A8-3DDEFF7D5FD8}"/>
              </a:ext>
            </a:extLst>
          </p:cNvPr>
          <p:cNvGrpSpPr/>
          <p:nvPr/>
        </p:nvGrpSpPr>
        <p:grpSpPr>
          <a:xfrm>
            <a:off x="0" y="986396"/>
            <a:ext cx="17437809" cy="2491794"/>
            <a:chOff x="0" y="1109794"/>
            <a:chExt cx="17437809" cy="2491794"/>
          </a:xfrm>
        </p:grpSpPr>
        <p:sp>
          <p:nvSpPr>
            <p:cNvPr id="40" name="Rectangle 39">
              <a:extLst>
                <a:ext uri="{FF2B5EF4-FFF2-40B4-BE49-F238E27FC236}">
                  <a16:creationId xmlns:a16="http://schemas.microsoft.com/office/drawing/2014/main" xmlns="" id="{C8EEA7A9-C7C5-6128-AB6D-F5478407505B}"/>
                </a:ext>
              </a:extLst>
            </p:cNvPr>
            <p:cNvSpPr/>
            <p:nvPr/>
          </p:nvSpPr>
          <p:spPr>
            <a:xfrm>
              <a:off x="0" y="1972601"/>
              <a:ext cx="16764000" cy="13880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Các </a:t>
              </a:r>
              <a:r>
                <a:rPr lang="en-US" sz="4400" b="1" dirty="0" err="1">
                  <a:solidFill>
                    <a:schemeClr val="tx1"/>
                  </a:solidFill>
                  <a:latin typeface="Arial" panose="020B0604020202020204" pitchFamily="34" charset="0"/>
                  <a:cs typeface="Arial" panose="020B0604020202020204" pitchFamily="34" charset="0"/>
                </a:rPr>
                <a:t>cách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để</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suy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nghĩ</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tích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cực</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là</a:t>
              </a:r>
              <a:r>
                <a:rPr lang="en-US" sz="4400" b="1" dirty="0">
                  <a:solidFill>
                    <a:schemeClr val="tx1"/>
                  </a:solidFill>
                  <a:latin typeface="Arial" panose="020B0604020202020204" pitchFamily="34" charset="0"/>
                  <a:cs typeface="Arial" panose="020B0604020202020204" pitchFamily="34" charset="0"/>
                </a:rPr>
                <a:t>: </a:t>
              </a:r>
            </a:p>
          </p:txBody>
        </p:sp>
        <p:pic>
          <p:nvPicPr>
            <p:cNvPr id="41" name="Picture 40" descr="A cartoon of a child&#10;&#10;Description automatically generated with low confidence">
              <a:extLst>
                <a:ext uri="{FF2B5EF4-FFF2-40B4-BE49-F238E27FC236}">
                  <a16:creationId xmlns:a16="http://schemas.microsoft.com/office/drawing/2014/main" xmlns="" id="{18C7F9AB-18B2-B251-94FF-BAB6B4D34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1314" y="1109794"/>
              <a:ext cx="2076495" cy="2491794"/>
            </a:xfrm>
            <a:prstGeom prst="rect">
              <a:avLst/>
            </a:prstGeom>
          </p:spPr>
        </p:pic>
      </p:grpSp>
      <p:grpSp>
        <p:nvGrpSpPr>
          <p:cNvPr id="43" name="Group 42">
            <a:extLst>
              <a:ext uri="{FF2B5EF4-FFF2-40B4-BE49-F238E27FC236}">
                <a16:creationId xmlns:a16="http://schemas.microsoft.com/office/drawing/2014/main" xmlns="" id="{B422DA82-FB65-0877-B3E4-55A293E4F287}"/>
              </a:ext>
            </a:extLst>
          </p:cNvPr>
          <p:cNvGrpSpPr/>
          <p:nvPr/>
        </p:nvGrpSpPr>
        <p:grpSpPr>
          <a:xfrm>
            <a:off x="10515600" y="3370271"/>
            <a:ext cx="4845714" cy="3298256"/>
            <a:chOff x="10515600" y="3467653"/>
            <a:chExt cx="4845714" cy="3298256"/>
          </a:xfrm>
        </p:grpSpPr>
        <p:pic>
          <p:nvPicPr>
            <p:cNvPr id="2050" name="Picture 2" descr="Hướng dẫn cách suy nghĩ tích cực qua mỗi ngày | Vinmec">
              <a:extLst>
                <a:ext uri="{FF2B5EF4-FFF2-40B4-BE49-F238E27FC236}">
                  <a16:creationId xmlns:a16="http://schemas.microsoft.com/office/drawing/2014/main" xmlns="" id="{FCA9E0AC-8A46-99A3-1237-C16D81039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5600" y="3739448"/>
              <a:ext cx="4543320" cy="3026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2" descr="Push pin ">
              <a:extLst>
                <a:ext uri="{FF2B5EF4-FFF2-40B4-BE49-F238E27FC236}">
                  <a16:creationId xmlns:a16="http://schemas.microsoft.com/office/drawing/2014/main" xmlns="" id="{302F8323-E3B6-C306-7B1A-D2206DCEE3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85070" y="3467653"/>
              <a:ext cx="476244" cy="4762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xmlns="" id="{A3EAE1E9-FE72-62F1-82E4-2A3599207D3A}"/>
              </a:ext>
            </a:extLst>
          </p:cNvPr>
          <p:cNvGrpSpPr/>
          <p:nvPr/>
        </p:nvGrpSpPr>
        <p:grpSpPr>
          <a:xfrm>
            <a:off x="2907989" y="6645667"/>
            <a:ext cx="5076822" cy="3251462"/>
            <a:chOff x="3027050" y="6660738"/>
            <a:chExt cx="5076822" cy="3251462"/>
          </a:xfrm>
        </p:grpSpPr>
        <p:pic>
          <p:nvPicPr>
            <p:cNvPr id="2052" name="Picture 4" descr="Viết nhật ký biết ơn và những điều tuyệt vời đính kèm! | Đẹp365">
              <a:extLst>
                <a:ext uri="{FF2B5EF4-FFF2-40B4-BE49-F238E27FC236}">
                  <a16:creationId xmlns:a16="http://schemas.microsoft.com/office/drawing/2014/main" xmlns="" id="{5BC76928-36D8-FA59-3FF6-9C3B403DC13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99" b="8130"/>
            <a:stretch/>
          </p:blipFill>
          <p:spPr bwMode="auto">
            <a:xfrm>
              <a:off x="3027050" y="6885739"/>
              <a:ext cx="4838700" cy="3026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2" descr="Push pin ">
              <a:extLst>
                <a:ext uri="{FF2B5EF4-FFF2-40B4-BE49-F238E27FC236}">
                  <a16:creationId xmlns:a16="http://schemas.microsoft.com/office/drawing/2014/main" xmlns="" id="{F10BD50B-C1E4-5E54-FC81-189F07BB5F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7628" y="6660738"/>
              <a:ext cx="476244" cy="476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67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par>
                                <p:cTn id="16" presetID="22" presetClass="entr" presetSubtype="1"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538573" y="8443706"/>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380858" y="-465899"/>
            <a:ext cx="2826179" cy="1680024"/>
          </a:xfrm>
          <a:custGeom>
            <a:avLst/>
            <a:gdLst/>
            <a:ahLst/>
            <a:cxnLst/>
            <a:rect l="l" t="t" r="r" b="b"/>
            <a:pathLst>
              <a:path w="3644964" h="2450751">
                <a:moveTo>
                  <a:pt x="0" y="0"/>
                </a:moveTo>
                <a:lnTo>
                  <a:pt x="3644964" y="0"/>
                </a:lnTo>
                <a:lnTo>
                  <a:pt x="3644964"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6">
            <a:extLst>
              <a:ext uri="{FF2B5EF4-FFF2-40B4-BE49-F238E27FC236}">
                <a16:creationId xmlns:a16="http://schemas.microsoft.com/office/drawing/2014/main" xmlns="" id="{9D0B26AE-B66D-B158-DE1C-83B3E1014187}"/>
              </a:ext>
            </a:extLst>
          </p:cNvPr>
          <p:cNvSpPr/>
          <p:nvPr/>
        </p:nvSpPr>
        <p:spPr>
          <a:xfrm>
            <a:off x="1473032" y="1333500"/>
            <a:ext cx="15341925"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11">
            <a:extLst>
              <a:ext uri="{FF2B5EF4-FFF2-40B4-BE49-F238E27FC236}">
                <a16:creationId xmlns:a16="http://schemas.microsoft.com/office/drawing/2014/main" xmlns="" id="{35D35782-D858-C34B-0D05-FAF432D55EF4}"/>
              </a:ext>
            </a:extLst>
          </p:cNvPr>
          <p:cNvSpPr txBox="1"/>
          <p:nvPr/>
        </p:nvSpPr>
        <p:spPr>
          <a:xfrm>
            <a:off x="4610094" y="3636581"/>
            <a:ext cx="9067800" cy="3013838"/>
          </a:xfrm>
          <a:prstGeom prst="rect">
            <a:avLst/>
          </a:prstGeom>
        </p:spPr>
        <p:txBody>
          <a:bodyPr wrap="square" lIns="0" tIns="0" rIns="0" bIns="0" rtlCol="0" anchor="t">
            <a:spAutoFit/>
          </a:bodyPr>
          <a:lstStyle/>
          <a:p>
            <a:pPr algn="ctr">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THẢO LUẬN THEO CẶP: </a:t>
            </a:r>
          </a:p>
          <a:p>
            <a:pPr algn="just">
              <a:lnSpc>
                <a:spcPct val="150000"/>
              </a:lnSpc>
              <a:spcBef>
                <a:spcPct val="0"/>
              </a:spcBef>
            </a:pPr>
            <a:r>
              <a:rPr lang="en-US" sz="4400" dirty="0">
                <a:solidFill>
                  <a:schemeClr val="accent1">
                    <a:lumMod val="50000"/>
                  </a:schemeClr>
                </a:solidFill>
                <a:latin typeface="Arial" panose="020B0604020202020204" pitchFamily="34" charset="0"/>
                <a:cs typeface="Arial" panose="020B0604020202020204" pitchFamily="34" charset="0"/>
              </a:rPr>
              <a:t>Theo </a:t>
            </a:r>
            <a:r>
              <a:rPr lang="en-US" sz="4400" dirty="0" err="1">
                <a:solidFill>
                  <a:schemeClr val="accent1">
                    <a:lumMod val="50000"/>
                  </a:schemeClr>
                </a:solidFill>
                <a:latin typeface="Arial" panose="020B0604020202020204" pitchFamily="34" charset="0"/>
                <a:cs typeface="Arial" panose="020B0604020202020204" pitchFamily="34" charset="0"/>
              </a:rPr>
              <a:t>em</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suy</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nghĩ</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tích</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cực</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đem</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lại</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lợi</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ích</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gì</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cho</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sức</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khỏe</a:t>
            </a:r>
            <a:r>
              <a:rPr lang="en-US" sz="4400" dirty="0">
                <a:solidFill>
                  <a:schemeClr val="accent1">
                    <a:lumMod val="50000"/>
                  </a:schemeClr>
                </a:solidFill>
                <a:latin typeface="Arial" panose="020B0604020202020204" pitchFamily="34" charset="0"/>
                <a:cs typeface="Arial" panose="020B0604020202020204" pitchFamily="34" charset="0"/>
              </a:rPr>
              <a:t>?</a:t>
            </a:r>
            <a:endParaRPr lang="vi-VN" sz="4400" i="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xmlns="" id="{9ABB8B1B-B7BD-C923-9110-2E3D80C12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6514">
            <a:off x="13000168" y="440260"/>
            <a:ext cx="3907882" cy="3994230"/>
          </a:xfrm>
          <a:prstGeom prst="rect">
            <a:avLst/>
          </a:prstGeom>
        </p:spPr>
      </p:pic>
      <p:pic>
        <p:nvPicPr>
          <p:cNvPr id="12" name="Picture 14">
            <a:extLst>
              <a:ext uri="{FF2B5EF4-FFF2-40B4-BE49-F238E27FC236}">
                <a16:creationId xmlns:a16="http://schemas.microsoft.com/office/drawing/2014/main" xmlns="" id="{CDC561DB-37C6-973C-6D3E-07A173856E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2446" y="5530156"/>
            <a:ext cx="4367648" cy="4756844"/>
          </a:xfrm>
          <a:prstGeom prst="rect">
            <a:avLst/>
          </a:prstGeom>
        </p:spPr>
      </p:pic>
    </p:spTree>
    <p:extLst>
      <p:ext uri="{BB962C8B-B14F-4D97-AF65-F5344CB8AC3E}">
        <p14:creationId xmlns:p14="http://schemas.microsoft.com/office/powerpoint/2010/main" val="4173305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a:extLst>
              <a:ext uri="{FF2B5EF4-FFF2-40B4-BE49-F238E27FC236}">
                <a16:creationId xmlns:a16="http://schemas.microsoft.com/office/drawing/2014/main" xmlns=""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xmlns=""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7" name="Rectangle: Rounded Corners 36">
            <a:extLst>
              <a:ext uri="{FF2B5EF4-FFF2-40B4-BE49-F238E27FC236}">
                <a16:creationId xmlns:a16="http://schemas.microsoft.com/office/drawing/2014/main" xmlns="" id="{C335F374-B576-351B-0357-5135BE5737E7}"/>
              </a:ext>
            </a:extLst>
          </p:cNvPr>
          <p:cNvSpPr/>
          <p:nvPr/>
        </p:nvSpPr>
        <p:spPr>
          <a:xfrm>
            <a:off x="2200448" y="3904679"/>
            <a:ext cx="7282298" cy="2295001"/>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Arial" panose="020B0604020202020204" pitchFamily="34" charset="0"/>
                <a:cs typeface="Arial" panose="020B0604020202020204" pitchFamily="34" charset="0"/>
              </a:rPr>
              <a:t>Tăng </a:t>
            </a:r>
            <a:r>
              <a:rPr lang="en-US" sz="3800" dirty="0" err="1">
                <a:solidFill>
                  <a:schemeClr val="tx1"/>
                </a:solidFill>
                <a:latin typeface="Arial" panose="020B0604020202020204" pitchFamily="34" charset="0"/>
                <a:cs typeface="Arial" panose="020B0604020202020204" pitchFamily="34" charset="0"/>
              </a:rPr>
              <a:t>tuổi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thọ</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xmlns="" id="{3E8995F8-C64C-F44D-E81E-EB35C3C60C17}"/>
              </a:ext>
            </a:extLst>
          </p:cNvPr>
          <p:cNvSpPr/>
          <p:nvPr/>
        </p:nvSpPr>
        <p:spPr>
          <a:xfrm>
            <a:off x="9477472" y="7194945"/>
            <a:ext cx="7031839" cy="2295000"/>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Arial" panose="020B0604020202020204" pitchFamily="34" charset="0"/>
                <a:cs typeface="Arial" panose="020B0604020202020204" pitchFamily="34" charset="0"/>
              </a:rPr>
              <a:t>Giảm </a:t>
            </a:r>
            <a:r>
              <a:rPr lang="en-US" sz="3800" dirty="0" err="1">
                <a:solidFill>
                  <a:schemeClr val="tx1"/>
                </a:solidFill>
                <a:latin typeface="Arial" panose="020B0604020202020204" pitchFamily="34" charset="0"/>
                <a:cs typeface="Arial" panose="020B0604020202020204" pitchFamily="34" charset="0"/>
              </a:rPr>
              <a:t>căng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thẳng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trầm</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cảm</a:t>
            </a:r>
            <a:endParaRPr lang="en-US" sz="38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24D5F348-54A0-76BC-EF94-5E8CF0C128BA}"/>
              </a:ext>
            </a:extLst>
          </p:cNvPr>
          <p:cNvGrpSpPr/>
          <p:nvPr/>
        </p:nvGrpSpPr>
        <p:grpSpPr>
          <a:xfrm>
            <a:off x="10520438" y="3400996"/>
            <a:ext cx="5052257" cy="3149319"/>
            <a:chOff x="10520438" y="3400996"/>
            <a:chExt cx="5052257" cy="3149319"/>
          </a:xfrm>
        </p:grpSpPr>
        <p:pic>
          <p:nvPicPr>
            <p:cNvPr id="3074" name="Picture 2" descr="Tuổi thọ trung bình của người Việt đang cao hay thấp so với Singapore, Thái  Lan, Malaysia?">
              <a:extLst>
                <a:ext uri="{FF2B5EF4-FFF2-40B4-BE49-F238E27FC236}">
                  <a16:creationId xmlns:a16="http://schemas.microsoft.com/office/drawing/2014/main" xmlns="" id="{57825323-F50A-C05E-9C3F-90146B5F9A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20438" y="3675920"/>
              <a:ext cx="5019675" cy="2874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xmlns="" id="{E8D554AB-CE86-9D8F-89D0-319E60A1DDF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17259" y="3400996"/>
              <a:ext cx="455436" cy="468205"/>
            </a:xfrm>
            <a:prstGeom prst="rect">
              <a:avLst/>
            </a:prstGeom>
          </p:spPr>
        </p:pic>
      </p:grpSp>
      <p:grpSp>
        <p:nvGrpSpPr>
          <p:cNvPr id="4" name="Group 3">
            <a:extLst>
              <a:ext uri="{FF2B5EF4-FFF2-40B4-BE49-F238E27FC236}">
                <a16:creationId xmlns:a16="http://schemas.microsoft.com/office/drawing/2014/main" xmlns="" id="{F7B23865-832B-019E-7DA0-43B2E67A0254}"/>
              </a:ext>
            </a:extLst>
          </p:cNvPr>
          <p:cNvGrpSpPr/>
          <p:nvPr/>
        </p:nvGrpSpPr>
        <p:grpSpPr>
          <a:xfrm>
            <a:off x="0" y="1790990"/>
            <a:ext cx="17378844" cy="1577349"/>
            <a:chOff x="0" y="1754556"/>
            <a:chExt cx="17378844" cy="1577349"/>
          </a:xfrm>
        </p:grpSpPr>
        <p:sp>
          <p:nvSpPr>
            <p:cNvPr id="40" name="Rectangle 39">
              <a:extLst>
                <a:ext uri="{FF2B5EF4-FFF2-40B4-BE49-F238E27FC236}">
                  <a16:creationId xmlns:a16="http://schemas.microsoft.com/office/drawing/2014/main" xmlns="" id="{C8EEA7A9-C7C5-6128-AB6D-F5478407505B}"/>
                </a:ext>
              </a:extLst>
            </p:cNvPr>
            <p:cNvSpPr/>
            <p:nvPr/>
          </p:nvSpPr>
          <p:spPr>
            <a:xfrm>
              <a:off x="0" y="1849203"/>
              <a:ext cx="16764000" cy="13880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Lợi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của</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suy</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nghĩ</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cực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đem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lại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cho</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sức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khỏe</a:t>
              </a:r>
              <a:r>
                <a:rPr lang="en-US" sz="4000" b="1" dirty="0">
                  <a:solidFill>
                    <a:schemeClr val="tx1"/>
                  </a:solidFill>
                  <a:latin typeface="Arial" panose="020B0604020202020204" pitchFamily="34" charset="0"/>
                  <a:cs typeface="Arial" panose="020B0604020202020204" pitchFamily="34" charset="0"/>
                </a:rPr>
                <a:t>:</a:t>
              </a:r>
            </a:p>
          </p:txBody>
        </p:sp>
        <p:pic>
          <p:nvPicPr>
            <p:cNvPr id="3" name="Picture 13">
              <a:extLst>
                <a:ext uri="{FF2B5EF4-FFF2-40B4-BE49-F238E27FC236}">
                  <a16:creationId xmlns:a16="http://schemas.microsoft.com/office/drawing/2014/main" xmlns="" id="{A326EDFA-22A0-801D-EDAB-F95879413C2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73400" y="1754556"/>
              <a:ext cx="1605444" cy="1577349"/>
            </a:xfrm>
            <a:prstGeom prst="rect">
              <a:avLst/>
            </a:prstGeom>
          </p:spPr>
        </p:pic>
      </p:grpSp>
      <p:grpSp>
        <p:nvGrpSpPr>
          <p:cNvPr id="8" name="Group 7">
            <a:extLst>
              <a:ext uri="{FF2B5EF4-FFF2-40B4-BE49-F238E27FC236}">
                <a16:creationId xmlns:a16="http://schemas.microsoft.com/office/drawing/2014/main" xmlns="" id="{F5AE47B1-E215-3FBC-1E25-07AD02A2255D}"/>
              </a:ext>
            </a:extLst>
          </p:cNvPr>
          <p:cNvGrpSpPr/>
          <p:nvPr/>
        </p:nvGrpSpPr>
        <p:grpSpPr>
          <a:xfrm>
            <a:off x="3444604" y="6463210"/>
            <a:ext cx="4736107" cy="3438644"/>
            <a:chOff x="3444604" y="6463210"/>
            <a:chExt cx="4736107" cy="3438644"/>
          </a:xfrm>
        </p:grpSpPr>
        <p:pic>
          <p:nvPicPr>
            <p:cNvPr id="3076" name="Picture 4" descr="Gắn thẻ Giảm căng thẳng • Hội Tâm lý Trị liệu Việt Nam">
              <a:extLst>
                <a:ext uri="{FF2B5EF4-FFF2-40B4-BE49-F238E27FC236}">
                  <a16:creationId xmlns:a16="http://schemas.microsoft.com/office/drawing/2014/main" xmlns="" id="{1A389968-D661-81BF-85C0-1CB3B5ABA1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2482" y="6783035"/>
              <a:ext cx="4678229" cy="3118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4A21B0B1-B04C-2397-8044-F8DA7AAEE0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44604" y="6463210"/>
              <a:ext cx="455436" cy="468205"/>
            </a:xfrm>
            <a:prstGeom prst="rect">
              <a:avLst/>
            </a:prstGeom>
          </p:spPr>
        </p:pic>
      </p:grpSp>
    </p:spTree>
    <p:extLst>
      <p:ext uri="{BB962C8B-B14F-4D97-AF65-F5344CB8AC3E}">
        <p14:creationId xmlns:p14="http://schemas.microsoft.com/office/powerpoint/2010/main" val="1213023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a:extLst>
              <a:ext uri="{FF2B5EF4-FFF2-40B4-BE49-F238E27FC236}">
                <a16:creationId xmlns:a16="http://schemas.microsoft.com/office/drawing/2014/main" xmlns=""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xmlns=""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7" name="Rectangle: Rounded Corners 36">
            <a:extLst>
              <a:ext uri="{FF2B5EF4-FFF2-40B4-BE49-F238E27FC236}">
                <a16:creationId xmlns:a16="http://schemas.microsoft.com/office/drawing/2014/main" xmlns="" id="{C335F374-B576-351B-0357-5135BE5737E7}"/>
              </a:ext>
            </a:extLst>
          </p:cNvPr>
          <p:cNvSpPr/>
          <p:nvPr/>
        </p:nvSpPr>
        <p:spPr>
          <a:xfrm>
            <a:off x="1849531" y="3997270"/>
            <a:ext cx="8001000" cy="2295001"/>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Tâm lý thoải mái, sức khỏe tốt hơn</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xmlns="" id="{3E8995F8-C64C-F44D-E81E-EB35C3C60C17}"/>
              </a:ext>
            </a:extLst>
          </p:cNvPr>
          <p:cNvSpPr/>
          <p:nvPr/>
        </p:nvSpPr>
        <p:spPr>
          <a:xfrm>
            <a:off x="9477472" y="7194945"/>
            <a:ext cx="7031839" cy="2295000"/>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Bình tĩnh hơn trong mọi việc</a:t>
            </a:r>
            <a:endParaRPr lang="en-US" sz="3800"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7B23865-832B-019E-7DA0-43B2E67A0254}"/>
              </a:ext>
            </a:extLst>
          </p:cNvPr>
          <p:cNvGrpSpPr/>
          <p:nvPr/>
        </p:nvGrpSpPr>
        <p:grpSpPr>
          <a:xfrm>
            <a:off x="0" y="1790990"/>
            <a:ext cx="17378844" cy="1577349"/>
            <a:chOff x="0" y="1754556"/>
            <a:chExt cx="17378844" cy="1577349"/>
          </a:xfrm>
        </p:grpSpPr>
        <p:sp>
          <p:nvSpPr>
            <p:cNvPr id="40" name="Rectangle 39">
              <a:extLst>
                <a:ext uri="{FF2B5EF4-FFF2-40B4-BE49-F238E27FC236}">
                  <a16:creationId xmlns:a16="http://schemas.microsoft.com/office/drawing/2014/main" xmlns="" id="{C8EEA7A9-C7C5-6128-AB6D-F5478407505B}"/>
                </a:ext>
              </a:extLst>
            </p:cNvPr>
            <p:cNvSpPr/>
            <p:nvPr/>
          </p:nvSpPr>
          <p:spPr>
            <a:xfrm>
              <a:off x="0" y="1849203"/>
              <a:ext cx="16764000" cy="13880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Lợi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của</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suy</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nghĩ</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cực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đem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lại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cho</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sức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khỏe</a:t>
              </a:r>
              <a:r>
                <a:rPr lang="en-US" sz="4000" b="1" dirty="0">
                  <a:solidFill>
                    <a:schemeClr val="tx1"/>
                  </a:solidFill>
                  <a:latin typeface="Arial" panose="020B0604020202020204" pitchFamily="34" charset="0"/>
                  <a:cs typeface="Arial" panose="020B0604020202020204" pitchFamily="34" charset="0"/>
                </a:rPr>
                <a:t>:</a:t>
              </a:r>
            </a:p>
          </p:txBody>
        </p:sp>
        <p:pic>
          <p:nvPicPr>
            <p:cNvPr id="3" name="Picture 13">
              <a:extLst>
                <a:ext uri="{FF2B5EF4-FFF2-40B4-BE49-F238E27FC236}">
                  <a16:creationId xmlns:a16="http://schemas.microsoft.com/office/drawing/2014/main" xmlns="" id="{A326EDFA-22A0-801D-EDAB-F95879413C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73400" y="1754556"/>
              <a:ext cx="1605444" cy="1577349"/>
            </a:xfrm>
            <a:prstGeom prst="rect">
              <a:avLst/>
            </a:prstGeom>
          </p:spPr>
        </p:pic>
      </p:grpSp>
      <p:grpSp>
        <p:nvGrpSpPr>
          <p:cNvPr id="10" name="Group 9">
            <a:extLst>
              <a:ext uri="{FF2B5EF4-FFF2-40B4-BE49-F238E27FC236}">
                <a16:creationId xmlns:a16="http://schemas.microsoft.com/office/drawing/2014/main" xmlns="" id="{9D4554E5-5DAA-FBDB-2290-00A4409C74B4}"/>
              </a:ext>
            </a:extLst>
          </p:cNvPr>
          <p:cNvGrpSpPr/>
          <p:nvPr/>
        </p:nvGrpSpPr>
        <p:grpSpPr>
          <a:xfrm>
            <a:off x="10910653" y="3491840"/>
            <a:ext cx="4460322" cy="3201936"/>
            <a:chOff x="10813722" y="3399249"/>
            <a:chExt cx="4460322" cy="3201936"/>
          </a:xfrm>
        </p:grpSpPr>
        <p:pic>
          <p:nvPicPr>
            <p:cNvPr id="4098" name="Picture 2" descr="Hiểu về chăm sóc sức khỏe toàn diện | Kỹ năng nhân viên y tế">
              <a:extLst>
                <a:ext uri="{FF2B5EF4-FFF2-40B4-BE49-F238E27FC236}">
                  <a16:creationId xmlns:a16="http://schemas.microsoft.com/office/drawing/2014/main" xmlns="" id="{8BF6BAB7-5EA6-4F3E-AF06-81FBEA4AF1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739" b="6925"/>
            <a:stretch/>
          </p:blipFill>
          <p:spPr bwMode="auto">
            <a:xfrm>
              <a:off x="10813722" y="3685815"/>
              <a:ext cx="4433108" cy="2915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xmlns="" id="{E8D554AB-CE86-9D8F-89D0-319E60A1DD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18608" y="3399249"/>
              <a:ext cx="455436" cy="468205"/>
            </a:xfrm>
            <a:prstGeom prst="rect">
              <a:avLst/>
            </a:prstGeom>
          </p:spPr>
        </p:pic>
      </p:grpSp>
      <p:grpSp>
        <p:nvGrpSpPr>
          <p:cNvPr id="11" name="Group 10">
            <a:extLst>
              <a:ext uri="{FF2B5EF4-FFF2-40B4-BE49-F238E27FC236}">
                <a16:creationId xmlns:a16="http://schemas.microsoft.com/office/drawing/2014/main" xmlns="" id="{9AC530D7-7A70-CAE4-A5B3-030CF248994C}"/>
              </a:ext>
            </a:extLst>
          </p:cNvPr>
          <p:cNvGrpSpPr/>
          <p:nvPr/>
        </p:nvGrpSpPr>
        <p:grpSpPr>
          <a:xfrm>
            <a:off x="3215725" y="6524864"/>
            <a:ext cx="5291788" cy="3381203"/>
            <a:chOff x="3215725" y="6524864"/>
            <a:chExt cx="5291788" cy="3381203"/>
          </a:xfrm>
        </p:grpSpPr>
        <p:pic>
          <p:nvPicPr>
            <p:cNvPr id="4100" name="Picture 4" descr="Учителя: Преди да действаш, вслушвай се във вътрешния си глас - Истина БГ">
              <a:extLst>
                <a:ext uri="{FF2B5EF4-FFF2-40B4-BE49-F238E27FC236}">
                  <a16:creationId xmlns:a16="http://schemas.microsoft.com/office/drawing/2014/main" xmlns="" id="{1704FF69-0CEB-6FC7-C0F5-31BFBD4C26C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32"/>
            <a:stretch/>
          </p:blipFill>
          <p:spPr bwMode="auto">
            <a:xfrm>
              <a:off x="3249449" y="6778822"/>
              <a:ext cx="5258064" cy="3127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4A21B0B1-B04C-2397-8044-F8DA7AAEE03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215725" y="6524864"/>
              <a:ext cx="455436" cy="468205"/>
            </a:xfrm>
            <a:prstGeom prst="rect">
              <a:avLst/>
            </a:prstGeom>
          </p:spPr>
        </p:pic>
      </p:grpSp>
    </p:spTree>
    <p:extLst>
      <p:ext uri="{BB962C8B-B14F-4D97-AF65-F5344CB8AC3E}">
        <p14:creationId xmlns:p14="http://schemas.microsoft.com/office/powerpoint/2010/main" val="21827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207628" y="-439876"/>
            <a:ext cx="1247074" cy="2182241"/>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518336" flipV="1">
            <a:off x="16558663" y="8659471"/>
            <a:ext cx="1509096" cy="2144713"/>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5">
            <a:extLst>
              <a:ext uri="{FF2B5EF4-FFF2-40B4-BE49-F238E27FC236}">
                <a16:creationId xmlns:a16="http://schemas.microsoft.com/office/drawing/2014/main" xmlns="" id="{1B2BB2DA-A671-4A08-58FB-A5CCD0F79E48}"/>
              </a:ext>
            </a:extLst>
          </p:cNvPr>
          <p:cNvSpPr txBox="1"/>
          <p:nvPr/>
        </p:nvSpPr>
        <p:spPr>
          <a:xfrm>
            <a:off x="1028700" y="1659917"/>
            <a:ext cx="16230600" cy="4029501"/>
          </a:xfrm>
          <a:prstGeom prst="rect">
            <a:avLst/>
          </a:prstGeom>
          <a:noFill/>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Để có được suy nghĩ tích cực, chúng ta cần tìm hiểu nguyên nhân xảy ra sự việc một cách khách quan, đặt mình vào địa vị người khác để hiểu và thông cảm với họ, nhìn nhận sự việc một cách lạc quan, tích </a:t>
            </a:r>
            <a:r>
              <a:rPr lang="en-US" sz="4400" dirty="0" err="1">
                <a:latin typeface="Arial" panose="020B0604020202020204" pitchFamily="34" charset="0"/>
                <a:cs typeface="Arial" panose="020B0604020202020204" pitchFamily="34" charset="0"/>
              </a:rPr>
              <a:t>cực</a:t>
            </a:r>
            <a:r>
              <a:rPr lang="en-US" sz="44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xmlns="" id="{B47D6731-BBE7-2B1C-EB42-D36BBF5E710F}"/>
              </a:ext>
            </a:extLst>
          </p:cNvPr>
          <p:cNvSpPr txBox="1"/>
          <p:nvPr/>
        </p:nvSpPr>
        <p:spPr>
          <a:xfrm>
            <a:off x="5086350" y="495300"/>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pic>
        <p:nvPicPr>
          <p:cNvPr id="12" name="Picture 11" descr="A group of children holding hands&#10;&#10;Description automatically generated">
            <a:extLst>
              <a:ext uri="{FF2B5EF4-FFF2-40B4-BE49-F238E27FC236}">
                <a16:creationId xmlns:a16="http://schemas.microsoft.com/office/drawing/2014/main" xmlns="" id="{88AC87DD-C7E2-E159-68B9-F19FCEC23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974" y="5351687"/>
            <a:ext cx="13315626" cy="5610225"/>
          </a:xfrm>
          <a:prstGeom prst="rect">
            <a:avLst/>
          </a:prstGeom>
        </p:spPr>
      </p:pic>
    </p:spTree>
    <p:extLst>
      <p:ext uri="{BB962C8B-B14F-4D97-AF65-F5344CB8AC3E}">
        <p14:creationId xmlns:p14="http://schemas.microsoft.com/office/powerpoint/2010/main" val="9430031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Line Callout 1 (Border and Accent Bar) 3">
            <a:extLst>
              <a:ext uri="{FF2B5EF4-FFF2-40B4-BE49-F238E27FC236}">
                <a16:creationId xmlns:a16="http://schemas.microsoft.com/office/drawing/2014/main" xmlns="" id="{B533B4D0-FAFB-28FB-09AD-23248E0A4891}"/>
              </a:ext>
            </a:extLst>
          </p:cNvPr>
          <p:cNvSpPr/>
          <p:nvPr/>
        </p:nvSpPr>
        <p:spPr>
          <a:xfrm>
            <a:off x="381000" y="795821"/>
            <a:ext cx="13487400"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solidFill>
                  <a:schemeClr val="accent1">
                    <a:lumMod val="50000"/>
                  </a:schemeClr>
                </a:solidFill>
                <a:latin typeface="Arial" panose="020B0604020202020204" pitchFamily="34" charset="0"/>
                <a:cs typeface="Arial" panose="020B0604020202020204" pitchFamily="34" charset="0"/>
              </a:rPr>
              <a:t>Các em xem video sau về suy nghĩ tích cực</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Bài học về tư duy tích cực  __mp4 (1)">
            <a:hlinkClick r:id="" action="ppaction://media"/>
            <a:extLst>
              <a:ext uri="{FF2B5EF4-FFF2-40B4-BE49-F238E27FC236}">
                <a16:creationId xmlns:a16="http://schemas.microsoft.com/office/drawing/2014/main" xmlns="" id="{A2FEEA89-17FD-1403-9550-B9162EC6E45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06781" y="3109274"/>
            <a:ext cx="6256719" cy="6256719"/>
          </a:xfrm>
          <a:prstGeom prst="rect">
            <a:avLst/>
          </a:prstGeom>
        </p:spPr>
      </p:pic>
    </p:spTree>
    <p:extLst>
      <p:ext uri="{BB962C8B-B14F-4D97-AF65-F5344CB8AC3E}">
        <p14:creationId xmlns:p14="http://schemas.microsoft.com/office/powerpoint/2010/main" val="3065381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3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7"/>
                </p:tgtEl>
              </p:cMediaNode>
            </p:video>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434702">
            <a:off x="16625424" y="-660895"/>
            <a:ext cx="1836680" cy="2288405"/>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7" name="Freeform 4">
            <a:extLst>
              <a:ext uri="{FF2B5EF4-FFF2-40B4-BE49-F238E27FC236}">
                <a16:creationId xmlns:a16="http://schemas.microsoft.com/office/drawing/2014/main" xmlns="" id="{831D557D-75C1-85AB-C2CF-6DAD6BBE5949}"/>
              </a:ext>
            </a:extLst>
          </p:cNvPr>
          <p:cNvSpPr/>
          <p:nvPr/>
        </p:nvSpPr>
        <p:spPr>
          <a:xfrm>
            <a:off x="1294935" y="1070719"/>
            <a:ext cx="10950740" cy="833998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sp>
      <p:grpSp>
        <p:nvGrpSpPr>
          <p:cNvPr id="38" name="Group 37">
            <a:extLst>
              <a:ext uri="{FF2B5EF4-FFF2-40B4-BE49-F238E27FC236}">
                <a16:creationId xmlns:a16="http://schemas.microsoft.com/office/drawing/2014/main" xmlns="" id="{7E2D3C4C-A117-C0CA-FE34-DE2891ACCFA0}"/>
              </a:ext>
            </a:extLst>
          </p:cNvPr>
          <p:cNvGrpSpPr/>
          <p:nvPr/>
        </p:nvGrpSpPr>
        <p:grpSpPr>
          <a:xfrm>
            <a:off x="11506200" y="1984493"/>
            <a:ext cx="6400799" cy="5917610"/>
            <a:chOff x="11396446" y="2382787"/>
            <a:chExt cx="6400799" cy="5917610"/>
          </a:xfrm>
        </p:grpSpPr>
        <p:sp>
          <p:nvSpPr>
            <p:cNvPr id="39" name="Oval 38">
              <a:extLst>
                <a:ext uri="{FF2B5EF4-FFF2-40B4-BE49-F238E27FC236}">
                  <a16:creationId xmlns:a16="http://schemas.microsoft.com/office/drawing/2014/main" xmlns="" id="{D38B8D76-A162-EBC9-F346-5DAD4FF9DD68}"/>
                </a:ext>
              </a:extLst>
            </p:cNvPr>
            <p:cNvSpPr/>
            <p:nvPr/>
          </p:nvSpPr>
          <p:spPr>
            <a:xfrm>
              <a:off x="11396446" y="2382787"/>
              <a:ext cx="6400799" cy="5917610"/>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38B6E4A9-9D89-312D-5935-42F7A8E795BC}"/>
                </a:ext>
              </a:extLst>
            </p:cNvPr>
            <p:cNvSpPr txBox="1"/>
            <p:nvPr/>
          </p:nvSpPr>
          <p:spPr>
            <a:xfrm>
              <a:off x="11548845" y="4803803"/>
              <a:ext cx="6095999" cy="1015663"/>
            </a:xfrm>
            <a:prstGeom prst="rect">
              <a:avLst/>
            </a:prstGeom>
            <a:noFill/>
          </p:spPr>
          <p:txBody>
            <a:bodyPr wrap="square" rtlCol="0">
              <a:spAutoFit/>
            </a:bodyPr>
            <a:lstStyle/>
            <a:p>
              <a:pPr algn="ctr"/>
              <a:r>
                <a:rPr lang="en-US" sz="6000" b="1" dirty="0">
                  <a:solidFill>
                    <a:schemeClr val="accent1">
                      <a:lumMod val="50000"/>
                    </a:schemeClr>
                  </a:solidFill>
                  <a:latin typeface="Arial" panose="020B0604020202020204" pitchFamily="34" charset="0"/>
                  <a:cs typeface="Arial" panose="020B0604020202020204" pitchFamily="34" charset="0"/>
                </a:rPr>
                <a:t>KHỞI ĐỘNG</a:t>
              </a:r>
            </a:p>
          </p:txBody>
        </p:sp>
      </p:grpSp>
      <p:sp>
        <p:nvSpPr>
          <p:cNvPr id="41" name="TextBox 40">
            <a:extLst>
              <a:ext uri="{FF2B5EF4-FFF2-40B4-BE49-F238E27FC236}">
                <a16:creationId xmlns:a16="http://schemas.microsoft.com/office/drawing/2014/main" xmlns="" id="{E4A6D0A5-02E5-F080-5060-95991E14BC70}"/>
              </a:ext>
            </a:extLst>
          </p:cNvPr>
          <p:cNvSpPr txBox="1"/>
          <p:nvPr/>
        </p:nvSpPr>
        <p:spPr>
          <a:xfrm>
            <a:off x="1792538" y="2019923"/>
            <a:ext cx="9292259" cy="644157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dirty="0" err="1">
                <a:latin typeface="Arial" panose="020B0604020202020204" pitchFamily="34" charset="0"/>
                <a:ea typeface="Calibri" panose="020F0502020204030204" pitchFamily="34" charset="0"/>
                <a:cs typeface="Arial" panose="020B0604020202020204" pitchFamily="34" charset="0"/>
              </a:rPr>
              <a:t>Yêu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cầu</a:t>
            </a:r>
            <a:r>
              <a:rPr lang="en-US" sz="40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4000" dirty="0">
                <a:latin typeface="Arial" panose="020B0604020202020204" pitchFamily="34" charset="0"/>
                <a:ea typeface="Calibri" panose="020F0502020204030204" pitchFamily="34" charset="0"/>
                <a:cs typeface="Arial" panose="020B0604020202020204" pitchFamily="34" charset="0"/>
              </a:rPr>
              <a:t>Các 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vi-VN" sz="4000" dirty="0">
                <a:latin typeface="Arial" panose="020B0604020202020204" pitchFamily="34" charset="0"/>
                <a:ea typeface="Calibri" panose="020F0502020204030204" pitchFamily="34" charset="0"/>
                <a:cs typeface="Arial" panose="020B0604020202020204" pitchFamily="34" charset="0"/>
              </a:rPr>
              <a:t> nhớ lại những từng huống nào trong cuộc sống khiến các em thấy thất vọng, giận dữ, bực bội, khó chịu,…</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dirty="0">
                <a:latin typeface="Arial" panose="020B0604020202020204" pitchFamily="34" charset="0"/>
                <a:ea typeface="Calibri" panose="020F0502020204030204" pitchFamily="34" charset="0"/>
                <a:cs typeface="Arial" panose="020B0604020202020204" pitchFamily="34" charset="0"/>
              </a:rPr>
              <a:t>Các </a:t>
            </a: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ghi lại tình huống đó vào tờ giấy và gửi lại cho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vi-VN" sz="4000" dirty="0">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42" name="Picture 13">
            <a:extLst>
              <a:ext uri="{FF2B5EF4-FFF2-40B4-BE49-F238E27FC236}">
                <a16:creationId xmlns:a16="http://schemas.microsoft.com/office/drawing/2014/main" xmlns="" id="{841CBB0A-86D1-4AD5-1A9A-FB0DD7BBF6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54000" y="5974809"/>
            <a:ext cx="3271776" cy="4355110"/>
          </a:xfrm>
          <a:prstGeom prst="rect">
            <a:avLst/>
          </a:prstGeom>
        </p:spPr>
      </p:pic>
      <p:grpSp>
        <p:nvGrpSpPr>
          <p:cNvPr id="43" name="Group 42">
            <a:extLst>
              <a:ext uri="{FF2B5EF4-FFF2-40B4-BE49-F238E27FC236}">
                <a16:creationId xmlns:a16="http://schemas.microsoft.com/office/drawing/2014/main" xmlns="" id="{C9FDAF44-C978-B89F-A00A-E9C66AA4E1F9}"/>
              </a:ext>
            </a:extLst>
          </p:cNvPr>
          <p:cNvGrpSpPr/>
          <p:nvPr/>
        </p:nvGrpSpPr>
        <p:grpSpPr>
          <a:xfrm>
            <a:off x="2057400" y="483307"/>
            <a:ext cx="9753600" cy="1174824"/>
            <a:chOff x="7412086" y="466677"/>
            <a:chExt cx="9753600" cy="1174824"/>
          </a:xfrm>
        </p:grpSpPr>
        <p:pic>
          <p:nvPicPr>
            <p:cNvPr id="44" name="Picture 9">
              <a:extLst>
                <a:ext uri="{FF2B5EF4-FFF2-40B4-BE49-F238E27FC236}">
                  <a16:creationId xmlns:a16="http://schemas.microsoft.com/office/drawing/2014/main" xmlns="" id="{DF8D642E-86D6-368E-27B6-25994B45E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12086" y="466677"/>
              <a:ext cx="9753600" cy="1174824"/>
            </a:xfrm>
            <a:prstGeom prst="rect">
              <a:avLst/>
            </a:prstGeom>
          </p:spPr>
        </p:pic>
        <p:sp>
          <p:nvSpPr>
            <p:cNvPr id="45" name="TextBox 44">
              <a:extLst>
                <a:ext uri="{FF2B5EF4-FFF2-40B4-BE49-F238E27FC236}">
                  <a16:creationId xmlns:a16="http://schemas.microsoft.com/office/drawing/2014/main" xmlns="" id="{EA3A8C89-33E0-6317-F6E4-A7FB639E1A22}"/>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Nghĩ</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cách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khác</a:t>
              </a:r>
              <a:r>
                <a:rPr lang="en-US" sz="4400" b="1" dirty="0">
                  <a:solidFill>
                    <a:schemeClr val="bg1"/>
                  </a:solidFill>
                  <a:latin typeface="Arial" panose="020B0604020202020204" pitchFamily="34" charset="0"/>
                  <a:cs typeface="Arial" panose="020B0604020202020204" pitchFamily="34" charset="0"/>
                </a:rPr>
                <a:t>”</a:t>
              </a:r>
            </a:p>
          </p:txBody>
        </p:sp>
      </p:grpSp>
      <p:sp>
        <p:nvSpPr>
          <p:cNvPr id="3" name="Freeform 3"/>
          <p:cNvSpPr/>
          <p:nvPr/>
        </p:nvSpPr>
        <p:spPr>
          <a:xfrm rot="5400000">
            <a:off x="155580" y="-600413"/>
            <a:ext cx="1183746" cy="1571107"/>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46" name="Group 45">
            <a:extLst>
              <a:ext uri="{FF2B5EF4-FFF2-40B4-BE49-F238E27FC236}">
                <a16:creationId xmlns:a16="http://schemas.microsoft.com/office/drawing/2014/main" xmlns="" id="{00B90DE2-86E0-E9BA-CA34-7FA6D26EA522}"/>
              </a:ext>
            </a:extLst>
          </p:cNvPr>
          <p:cNvGrpSpPr/>
          <p:nvPr/>
        </p:nvGrpSpPr>
        <p:grpSpPr>
          <a:xfrm>
            <a:off x="292335" y="8204957"/>
            <a:ext cx="1695771" cy="2082043"/>
            <a:chOff x="286599" y="7416244"/>
            <a:chExt cx="2172606" cy="2547227"/>
          </a:xfrm>
        </p:grpSpPr>
        <p:sp>
          <p:nvSpPr>
            <p:cNvPr id="47" name="Freeform 8">
              <a:extLst>
                <a:ext uri="{FF2B5EF4-FFF2-40B4-BE49-F238E27FC236}">
                  <a16:creationId xmlns:a16="http://schemas.microsoft.com/office/drawing/2014/main" xmlns="" id="{1D408E65-8248-1D3E-77C2-F92D0E7047FE}"/>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8" name="Freeform 11">
              <a:extLst>
                <a:ext uri="{FF2B5EF4-FFF2-40B4-BE49-F238E27FC236}">
                  <a16:creationId xmlns:a16="http://schemas.microsoft.com/office/drawing/2014/main" xmlns="" id="{EAC41D36-6080-2847-B793-0BE3FA834A3C}"/>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wipe(left)">
                                      <p:cBhvr>
                                        <p:cTn id="12" dur="500"/>
                                        <p:tgtEl>
                                          <p:spTgt spid="41">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
                                            <p:txEl>
                                              <p:pRg st="1" end="1"/>
                                            </p:txEl>
                                          </p:spTgt>
                                        </p:tgtEl>
                                        <p:attrNameLst>
                                          <p:attrName>style.visibility</p:attrName>
                                        </p:attrNameLst>
                                      </p:cBhvr>
                                      <p:to>
                                        <p:strVal val="visible"/>
                                      </p:to>
                                    </p:set>
                                    <p:animEffect transition="in" filter="wipe(left)">
                                      <p:cBhvr>
                                        <p:cTn id="16" dur="500"/>
                                        <p:tgtEl>
                                          <p:spTgt spid="41">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1">
                                            <p:txEl>
                                              <p:pRg st="2" end="2"/>
                                            </p:txEl>
                                          </p:spTgt>
                                        </p:tgtEl>
                                        <p:attrNameLst>
                                          <p:attrName>style.visibility</p:attrName>
                                        </p:attrNameLst>
                                      </p:cBhvr>
                                      <p:to>
                                        <p:strVal val="visible"/>
                                      </p:to>
                                    </p:set>
                                    <p:animEffect transition="in" filter="wipe(left)">
                                      <p:cBhvr>
                                        <p:cTn id="20"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4280948" y="5819469"/>
            <a:ext cx="1929082" cy="314295"/>
          </a:xfrm>
          <a:prstGeom prst="rect">
            <a:avLst/>
          </a:prstGeom>
        </p:spPr>
        <p:txBody>
          <a:bodyPr lIns="0" tIns="0" rIns="0" bIns="0" rtlCol="0" anchor="t">
            <a:spAutoFit/>
          </a:bodyPr>
          <a:lstStyle/>
          <a:p>
            <a:pPr algn="just">
              <a:lnSpc>
                <a:spcPts val="2403"/>
              </a:lnSpc>
              <a:spcBef>
                <a:spcPct val="0"/>
              </a:spcBef>
            </a:pPr>
            <a:r>
              <a:rPr lang="en-US" sz="2356" spc="407">
                <a:solidFill>
                  <a:srgbClr val="FFFFFF"/>
                </a:solidFill>
                <a:latin typeface="Clear Sans Regular"/>
              </a:rPr>
              <a:t>2021</a:t>
            </a:r>
          </a:p>
        </p:txBody>
      </p:sp>
      <p:grpSp>
        <p:nvGrpSpPr>
          <p:cNvPr id="47" name="Group 46">
            <a:extLst>
              <a:ext uri="{FF2B5EF4-FFF2-40B4-BE49-F238E27FC236}">
                <a16:creationId xmlns:a16="http://schemas.microsoft.com/office/drawing/2014/main" xmlns="" id="{1CEE228C-6F42-02B8-FCC8-F6CA70A55969}"/>
              </a:ext>
            </a:extLst>
          </p:cNvPr>
          <p:cNvGrpSpPr/>
          <p:nvPr/>
        </p:nvGrpSpPr>
        <p:grpSpPr>
          <a:xfrm>
            <a:off x="1460267" y="236952"/>
            <a:ext cx="15194234" cy="9813095"/>
            <a:chOff x="1505634" y="1344799"/>
            <a:chExt cx="15194234" cy="9813095"/>
          </a:xfrm>
        </p:grpSpPr>
        <p:grpSp>
          <p:nvGrpSpPr>
            <p:cNvPr id="48" name="Group 3">
              <a:extLst>
                <a:ext uri="{FF2B5EF4-FFF2-40B4-BE49-F238E27FC236}">
                  <a16:creationId xmlns:a16="http://schemas.microsoft.com/office/drawing/2014/main" xmlns="" id="{9A82EDE5-9F94-61F0-14FE-2D02545BB7EC}"/>
                </a:ext>
              </a:extLst>
            </p:cNvPr>
            <p:cNvGrpSpPr/>
            <p:nvPr/>
          </p:nvGrpSpPr>
          <p:grpSpPr>
            <a:xfrm rot="-4788213">
              <a:off x="5300222" y="-142304"/>
              <a:ext cx="8685423" cy="13914974"/>
              <a:chOff x="0" y="0"/>
              <a:chExt cx="2096452" cy="3358740"/>
            </a:xfrm>
          </p:grpSpPr>
          <p:sp>
            <p:nvSpPr>
              <p:cNvPr id="54" name="Freeform 4">
                <a:extLst>
                  <a:ext uri="{FF2B5EF4-FFF2-40B4-BE49-F238E27FC236}">
                    <a16:creationId xmlns:a16="http://schemas.microsoft.com/office/drawing/2014/main" xmlns="" id="{077B5D5E-A3B6-8918-5218-42F45469753F}"/>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sp>
        </p:grpSp>
        <p:grpSp>
          <p:nvGrpSpPr>
            <p:cNvPr id="49" name="Group 6">
              <a:extLst>
                <a:ext uri="{FF2B5EF4-FFF2-40B4-BE49-F238E27FC236}">
                  <a16:creationId xmlns:a16="http://schemas.microsoft.com/office/drawing/2014/main" xmlns="" id="{EE37BD03-EFE7-DD30-28A0-D36386DA9E59}"/>
                </a:ext>
              </a:extLst>
            </p:cNvPr>
            <p:cNvGrpSpPr/>
            <p:nvPr/>
          </p:nvGrpSpPr>
          <p:grpSpPr>
            <a:xfrm rot="-5091282">
              <a:off x="5189538" y="-540841"/>
              <a:ext cx="8690685" cy="14329974"/>
              <a:chOff x="0" y="-1270"/>
              <a:chExt cx="2097722" cy="3458911"/>
            </a:xfrm>
          </p:grpSpPr>
          <p:sp>
            <p:nvSpPr>
              <p:cNvPr id="53" name="Freeform 7">
                <a:extLst>
                  <a:ext uri="{FF2B5EF4-FFF2-40B4-BE49-F238E27FC236}">
                    <a16:creationId xmlns:a16="http://schemas.microsoft.com/office/drawing/2014/main" xmlns="" id="{3C030149-8234-C032-DAE4-130E700F04C1}"/>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sp>
        </p:grpSp>
        <p:grpSp>
          <p:nvGrpSpPr>
            <p:cNvPr id="50" name="Group 8">
              <a:extLst>
                <a:ext uri="{FF2B5EF4-FFF2-40B4-BE49-F238E27FC236}">
                  <a16:creationId xmlns:a16="http://schemas.microsoft.com/office/drawing/2014/main" xmlns="" id="{119A6691-9C0F-6EE2-1727-0D6192981F5A}"/>
                </a:ext>
              </a:extLst>
            </p:cNvPr>
            <p:cNvGrpSpPr/>
            <p:nvPr/>
          </p:nvGrpSpPr>
          <p:grpSpPr>
            <a:xfrm rot="-5400000">
              <a:off x="4963708" y="-1247196"/>
              <a:ext cx="8157289" cy="15073438"/>
              <a:chOff x="0" y="-123914"/>
              <a:chExt cx="1940364" cy="3585499"/>
            </a:xfrm>
          </p:grpSpPr>
          <p:sp>
            <p:nvSpPr>
              <p:cNvPr id="52" name="Freeform 9">
                <a:extLst>
                  <a:ext uri="{FF2B5EF4-FFF2-40B4-BE49-F238E27FC236}">
                    <a16:creationId xmlns:a16="http://schemas.microsoft.com/office/drawing/2014/main" xmlns="" id="{12284AE3-41C1-0FA0-541C-0744368A18DA}"/>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sp>
        </p:grpSp>
        <p:pic>
          <p:nvPicPr>
            <p:cNvPr id="51" name="Picture 10">
              <a:extLst>
                <a:ext uri="{FF2B5EF4-FFF2-40B4-BE49-F238E27FC236}">
                  <a16:creationId xmlns:a16="http://schemas.microsoft.com/office/drawing/2014/main" xmlns="" id="{618A8F28-CA47-CE3A-09C0-EBF354265A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952849" flipH="1">
              <a:off x="6791335" y="1087261"/>
              <a:ext cx="1456504" cy="1971579"/>
            </a:xfrm>
            <a:prstGeom prst="rect">
              <a:avLst/>
            </a:prstGeom>
          </p:spPr>
        </p:pic>
      </p:grpSp>
      <p:sp>
        <p:nvSpPr>
          <p:cNvPr id="55" name="TextBox 20">
            <a:extLst>
              <a:ext uri="{FF2B5EF4-FFF2-40B4-BE49-F238E27FC236}">
                <a16:creationId xmlns:a16="http://schemas.microsoft.com/office/drawing/2014/main" xmlns="" id="{E43954E7-9D46-341E-B96C-FB8E02C57524}"/>
              </a:ext>
            </a:extLst>
          </p:cNvPr>
          <p:cNvSpPr txBox="1"/>
          <p:nvPr/>
        </p:nvSpPr>
        <p:spPr>
          <a:xfrm>
            <a:off x="2494699" y="2937400"/>
            <a:ext cx="13004571" cy="4116704"/>
          </a:xfrm>
          <a:prstGeom prst="rect">
            <a:avLst/>
          </a:prstGeom>
        </p:spPr>
        <p:txBody>
          <a:bodyPr wrap="square" lIns="0" tIns="0" rIns="0" bIns="0" rtlCol="0" anchor="t">
            <a:spAutoFit/>
          </a:bodyPr>
          <a:lstStyle/>
          <a:p>
            <a:pPr algn="ctr">
              <a:lnSpc>
                <a:spcPct val="150000"/>
              </a:lnSpc>
            </a:pP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a:t>
            </a: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SẮM VAI THỰC HÀNH SUY NGHĨ TÍCH CỰC</a:t>
            </a:r>
          </a:p>
        </p:txBody>
      </p:sp>
      <p:sp>
        <p:nvSpPr>
          <p:cNvPr id="5" name="Freeform 5"/>
          <p:cNvSpPr/>
          <p:nvPr/>
        </p:nvSpPr>
        <p:spPr>
          <a:xfrm rot="-9743895">
            <a:off x="15363815" y="538199"/>
            <a:ext cx="1793876" cy="2209668"/>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02698">
            <a:off x="1412672" y="7196977"/>
            <a:ext cx="1765063" cy="2153119"/>
          </a:xfrm>
          <a:custGeom>
            <a:avLst/>
            <a:gdLst/>
            <a:ahLst/>
            <a:cxnLst/>
            <a:rect l="l" t="t" r="r" b="b"/>
            <a:pathLst>
              <a:path w="2844356" h="4114800">
                <a:moveTo>
                  <a:pt x="0" y="0"/>
                </a:moveTo>
                <a:lnTo>
                  <a:pt x="2844356" y="0"/>
                </a:lnTo>
                <a:lnTo>
                  <a:pt x="28443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rot="4458303">
            <a:off x="15842689" y="8217897"/>
            <a:ext cx="2534458" cy="1758029"/>
          </a:xfrm>
          <a:custGeom>
            <a:avLst/>
            <a:gdLst/>
            <a:ahLst/>
            <a:cxnLst/>
            <a:rect l="l" t="t" r="r" b="b"/>
            <a:pathLst>
              <a:path w="3455596" h="2561460">
                <a:moveTo>
                  <a:pt x="0" y="0"/>
                </a:moveTo>
                <a:lnTo>
                  <a:pt x="3455596" y="0"/>
                </a:lnTo>
                <a:lnTo>
                  <a:pt x="3455596" y="2561460"/>
                </a:lnTo>
                <a:lnTo>
                  <a:pt x="0" y="25614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9593534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538573" y="8443706"/>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380858" y="-465899"/>
            <a:ext cx="2826179" cy="1680024"/>
          </a:xfrm>
          <a:custGeom>
            <a:avLst/>
            <a:gdLst/>
            <a:ahLst/>
            <a:cxnLst/>
            <a:rect l="l" t="t" r="r" b="b"/>
            <a:pathLst>
              <a:path w="3644964" h="2450751">
                <a:moveTo>
                  <a:pt x="0" y="0"/>
                </a:moveTo>
                <a:lnTo>
                  <a:pt x="3644964" y="0"/>
                </a:lnTo>
                <a:lnTo>
                  <a:pt x="3644964"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Rounded Rectangular Callout 13">
            <a:extLst>
              <a:ext uri="{FF2B5EF4-FFF2-40B4-BE49-F238E27FC236}">
                <a16:creationId xmlns:a16="http://schemas.microsoft.com/office/drawing/2014/main" xmlns="" id="{7DFA45F6-8E43-DBAE-3F3A-0A08B208EC20}"/>
              </a:ext>
            </a:extLst>
          </p:cNvPr>
          <p:cNvSpPr/>
          <p:nvPr/>
        </p:nvSpPr>
        <p:spPr>
          <a:xfrm>
            <a:off x="650549" y="1582681"/>
            <a:ext cx="6428416" cy="2286000"/>
          </a:xfrm>
          <a:prstGeom prst="wedgeRoundRectCallout">
            <a:avLst>
              <a:gd name="adj1" fmla="val -7110"/>
              <a:gd name="adj2" fmla="val 100872"/>
              <a:gd name="adj3" fmla="val 16667"/>
            </a:avLst>
          </a:prstGeom>
          <a:solidFill>
            <a:schemeClr val="accent6">
              <a:lumMod val="20000"/>
              <a:lumOff val="80000"/>
            </a:schemeClr>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THẢO LUẬN NHÓM</a:t>
            </a:r>
          </a:p>
        </p:txBody>
      </p:sp>
      <p:pic>
        <p:nvPicPr>
          <p:cNvPr id="11" name="Picture 4">
            <a:extLst>
              <a:ext uri="{FF2B5EF4-FFF2-40B4-BE49-F238E27FC236}">
                <a16:creationId xmlns:a16="http://schemas.microsoft.com/office/drawing/2014/main" xmlns="" id="{9FC26C73-31AE-1843-9F6C-919367237B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6518744" y="8897222"/>
            <a:ext cx="1678934" cy="600219"/>
          </a:xfrm>
          <a:prstGeom prst="rect">
            <a:avLst/>
          </a:prstGeom>
        </p:spPr>
      </p:pic>
      <p:grpSp>
        <p:nvGrpSpPr>
          <p:cNvPr id="13" name="Group 12">
            <a:extLst>
              <a:ext uri="{FF2B5EF4-FFF2-40B4-BE49-F238E27FC236}">
                <a16:creationId xmlns:a16="http://schemas.microsoft.com/office/drawing/2014/main" xmlns="" id="{8D0832A9-4A9B-74F7-6AA9-FEFFF25FDACB}"/>
              </a:ext>
            </a:extLst>
          </p:cNvPr>
          <p:cNvGrpSpPr/>
          <p:nvPr/>
        </p:nvGrpSpPr>
        <p:grpSpPr>
          <a:xfrm>
            <a:off x="8185917" y="495300"/>
            <a:ext cx="9451534" cy="7682757"/>
            <a:chOff x="8305800" y="965944"/>
            <a:chExt cx="9372600" cy="7682757"/>
          </a:xfrm>
        </p:grpSpPr>
        <p:grpSp>
          <p:nvGrpSpPr>
            <p:cNvPr id="14" name="Group 13">
              <a:extLst>
                <a:ext uri="{FF2B5EF4-FFF2-40B4-BE49-F238E27FC236}">
                  <a16:creationId xmlns:a16="http://schemas.microsoft.com/office/drawing/2014/main" xmlns="" id="{C2F994B7-7AAC-1457-84DC-ABAE9DA02993}"/>
                </a:ext>
              </a:extLst>
            </p:cNvPr>
            <p:cNvGrpSpPr/>
            <p:nvPr/>
          </p:nvGrpSpPr>
          <p:grpSpPr>
            <a:xfrm>
              <a:off x="8305800" y="2035551"/>
              <a:ext cx="9372600" cy="6613150"/>
              <a:chOff x="702894" y="3376974"/>
              <a:chExt cx="16350489" cy="5252191"/>
            </a:xfrm>
          </p:grpSpPr>
          <p:sp>
            <p:nvSpPr>
              <p:cNvPr id="16" name="Rectangle: Rounded Corners 15">
                <a:extLst>
                  <a:ext uri="{FF2B5EF4-FFF2-40B4-BE49-F238E27FC236}">
                    <a16:creationId xmlns:a16="http://schemas.microsoft.com/office/drawing/2014/main" xmlns="" id="{4CADCBEE-9D2E-B682-6CA3-EE20072AB1B6}"/>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E8F513E7-6F05-63FD-7A1F-10EEF6A86478}"/>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dirty="0">
                    <a:solidFill>
                      <a:schemeClr val="tx1"/>
                    </a:solidFill>
                    <a:latin typeface="Arial" panose="020B0604020202020204" pitchFamily="34" charset="0"/>
                    <a:cs typeface="Arial" panose="020B0604020202020204" pitchFamily="34" charset="0"/>
                  </a:rPr>
                  <a:t>Các e</a:t>
                </a:r>
                <a:r>
                  <a:rPr lang="vi-VN" sz="4200" dirty="0">
                    <a:solidFill>
                      <a:schemeClr val="tx1"/>
                    </a:solidFill>
                    <a:latin typeface="Arial" panose="020B0604020202020204" pitchFamily="34" charset="0"/>
                    <a:cs typeface="Arial" panose="020B0604020202020204" pitchFamily="34" charset="0"/>
                  </a:rPr>
                  <a:t>m hãy thảo luận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theo</a:t>
                </a:r>
                <a:r>
                  <a:rPr lang="vi-VN" sz="4200" dirty="0">
                    <a:solidFill>
                      <a:schemeClr val="tx1"/>
                    </a:solidFill>
                    <a:latin typeface="Arial" panose="020B0604020202020204" pitchFamily="34" charset="0"/>
                    <a:cs typeface="Arial" panose="020B0604020202020204" pitchFamily="34" charset="0"/>
                  </a:rPr>
                  <a:t> nhóm</a:t>
                </a:r>
                <a:r>
                  <a:rPr lang="en-US" sz="4200" dirty="0">
                    <a:solidFill>
                      <a:schemeClr val="tx1"/>
                    </a:solidFill>
                    <a:latin typeface="Arial" panose="020B0604020202020204" pitchFamily="34" charset="0"/>
                    <a:cs typeface="Arial" panose="020B0604020202020204" pitchFamily="34" charset="0"/>
                  </a:rPr>
                  <a:t> (4 HS)</a:t>
                </a:r>
                <a:r>
                  <a:rPr lang="vi-VN" sz="4200" dirty="0">
                    <a:solidFill>
                      <a:schemeClr val="tx1"/>
                    </a:solidFill>
                    <a:latin typeface="Arial" panose="020B0604020202020204" pitchFamily="34" charset="0"/>
                    <a:cs typeface="Arial" panose="020B0604020202020204" pitchFamily="34" charset="0"/>
                  </a:rPr>
                  <a:t> về cách điều chỉnh suy nghĩ của nhân vật trong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các</a:t>
                </a:r>
                <a:r>
                  <a:rPr lang="vi-VN" sz="4200" dirty="0">
                    <a:solidFill>
                      <a:schemeClr val="tx1"/>
                    </a:solidFill>
                    <a:latin typeface="Arial" panose="020B0604020202020204" pitchFamily="34" charset="0"/>
                    <a:cs typeface="Arial" panose="020B0604020202020204" pitchFamily="34" charset="0"/>
                  </a:rPr>
                  <a:t> tình huống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sau</a:t>
                </a:r>
                <a:r>
                  <a:rPr lang="vi-VN" sz="4200" dirty="0">
                    <a:solidFill>
                      <a:schemeClr val="tx1"/>
                    </a:solidFill>
                    <a:latin typeface="Arial" panose="020B0604020202020204" pitchFamily="34" charset="0"/>
                    <a:cs typeface="Arial" panose="020B0604020202020204" pitchFamily="34" charset="0"/>
                  </a:rPr>
                  <a:t> theo hướng tích cực:</a:t>
                </a:r>
                <a:endParaRPr lang="en-US" sz="4200" b="1" dirty="0">
                  <a:solidFill>
                    <a:schemeClr val="tx1"/>
                  </a:solidFill>
                  <a:latin typeface="Arial" panose="020B0604020202020204" pitchFamily="34" charset="0"/>
                  <a:cs typeface="Arial" panose="020B0604020202020204" pitchFamily="34" charset="0"/>
                </a:endParaRPr>
              </a:p>
            </p:txBody>
          </p:sp>
        </p:grpSp>
        <p:pic>
          <p:nvPicPr>
            <p:cNvPr id="15" name="Picture 16">
              <a:extLst>
                <a:ext uri="{FF2B5EF4-FFF2-40B4-BE49-F238E27FC236}">
                  <a16:creationId xmlns:a16="http://schemas.microsoft.com/office/drawing/2014/main" xmlns="" id="{A787BEF0-0618-F8CA-21D2-2970A0D78AF1}"/>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115800" y="965944"/>
              <a:ext cx="1523476" cy="1447800"/>
            </a:xfrm>
            <a:prstGeom prst="rect">
              <a:avLst/>
            </a:prstGeom>
          </p:spPr>
        </p:pic>
      </p:grpSp>
      <p:pic>
        <p:nvPicPr>
          <p:cNvPr id="18" name="Picture 17" descr="A group of people wearing clothing&#10;&#10;Description automatically generated with medium confidence">
            <a:extLst>
              <a:ext uri="{FF2B5EF4-FFF2-40B4-BE49-F238E27FC236}">
                <a16:creationId xmlns:a16="http://schemas.microsoft.com/office/drawing/2014/main" xmlns="" id="{AA570EB9-CB34-3AF7-7740-45578C5A38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467" y="4803610"/>
            <a:ext cx="6252277" cy="6252277"/>
          </a:xfrm>
          <a:prstGeom prst="rect">
            <a:avLst/>
          </a:prstGeom>
        </p:spPr>
      </p:pic>
    </p:spTree>
    <p:extLst>
      <p:ext uri="{BB962C8B-B14F-4D97-AF65-F5344CB8AC3E}">
        <p14:creationId xmlns:p14="http://schemas.microsoft.com/office/powerpoint/2010/main" val="1076956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116451">
            <a:off x="166661" y="-374090"/>
            <a:ext cx="1143000" cy="1752600"/>
          </a:xfrm>
          <a:custGeom>
            <a:avLst/>
            <a:gdLst/>
            <a:ahLst/>
            <a:cxnLst/>
            <a:rect l="l" t="t" r="r" b="b"/>
            <a:pathLst>
              <a:path w="1501423" h="2240929">
                <a:moveTo>
                  <a:pt x="0" y="0"/>
                </a:moveTo>
                <a:lnTo>
                  <a:pt x="1501422" y="0"/>
                </a:lnTo>
                <a:lnTo>
                  <a:pt x="1501422" y="2240930"/>
                </a:lnTo>
                <a:lnTo>
                  <a:pt x="0" y="2240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4" name="Group 13">
            <a:extLst>
              <a:ext uri="{FF2B5EF4-FFF2-40B4-BE49-F238E27FC236}">
                <a16:creationId xmlns:a16="http://schemas.microsoft.com/office/drawing/2014/main" xmlns="" id="{28BFF207-AEEF-D6DC-5EB9-DA9ED33073C0}"/>
              </a:ext>
            </a:extLst>
          </p:cNvPr>
          <p:cNvGrpSpPr/>
          <p:nvPr/>
        </p:nvGrpSpPr>
        <p:grpSpPr>
          <a:xfrm>
            <a:off x="6462637" y="1054970"/>
            <a:ext cx="10874723" cy="8038608"/>
            <a:chOff x="0" y="-47625"/>
            <a:chExt cx="2864125" cy="2117164"/>
          </a:xfrm>
        </p:grpSpPr>
        <p:sp>
          <p:nvSpPr>
            <p:cNvPr id="18" name="Freeform 4">
              <a:extLst>
                <a:ext uri="{FF2B5EF4-FFF2-40B4-BE49-F238E27FC236}">
                  <a16:creationId xmlns:a16="http://schemas.microsoft.com/office/drawing/2014/main" xmlns="" id="{77C5CCDF-32FD-7DA3-337C-C6351DAED971}"/>
                </a:ext>
              </a:extLst>
            </p:cNvPr>
            <p:cNvSpPr/>
            <p:nvPr/>
          </p:nvSpPr>
          <p:spPr>
            <a:xfrm>
              <a:off x="0" y="0"/>
              <a:ext cx="2864125"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sp>
        <p:sp>
          <p:nvSpPr>
            <p:cNvPr id="19" name="TextBox 5">
              <a:extLst>
                <a:ext uri="{FF2B5EF4-FFF2-40B4-BE49-F238E27FC236}">
                  <a16:creationId xmlns:a16="http://schemas.microsoft.com/office/drawing/2014/main" xmlns="" id="{B5573DF4-1F17-81C7-CB59-4C22CCF59D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20" name="Group 6">
            <a:extLst>
              <a:ext uri="{FF2B5EF4-FFF2-40B4-BE49-F238E27FC236}">
                <a16:creationId xmlns:a16="http://schemas.microsoft.com/office/drawing/2014/main" xmlns="" id="{F1A2EF53-AA93-AE64-CF7A-AF3C33FD41B3}"/>
              </a:ext>
            </a:extLst>
          </p:cNvPr>
          <p:cNvGrpSpPr/>
          <p:nvPr/>
        </p:nvGrpSpPr>
        <p:grpSpPr>
          <a:xfrm>
            <a:off x="817576" y="2018877"/>
            <a:ext cx="6229033" cy="6229033"/>
            <a:chOff x="0" y="0"/>
            <a:chExt cx="812800" cy="812800"/>
          </a:xfrm>
        </p:grpSpPr>
        <p:sp>
          <p:nvSpPr>
            <p:cNvPr id="21" name="Freeform 7">
              <a:extLst>
                <a:ext uri="{FF2B5EF4-FFF2-40B4-BE49-F238E27FC236}">
                  <a16:creationId xmlns:a16="http://schemas.microsoft.com/office/drawing/2014/main" xmlns="" id="{5AE1A37A-17BD-357B-9D7E-65BF8F0E043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sp>
        <p:sp>
          <p:nvSpPr>
            <p:cNvPr id="22" name="TextBox 8">
              <a:extLst>
                <a:ext uri="{FF2B5EF4-FFF2-40B4-BE49-F238E27FC236}">
                  <a16:creationId xmlns:a16="http://schemas.microsoft.com/office/drawing/2014/main" xmlns="" id="{650D8673-1042-2EEC-8BFF-F627AFAE59B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3" name="TextBox 22">
            <a:extLst>
              <a:ext uri="{FF2B5EF4-FFF2-40B4-BE49-F238E27FC236}">
                <a16:creationId xmlns:a16="http://schemas.microsoft.com/office/drawing/2014/main" xmlns="" id="{EB5E3855-AC70-37F0-BB7B-120BBA9E1C73}"/>
              </a:ext>
            </a:extLst>
          </p:cNvPr>
          <p:cNvSpPr txBox="1"/>
          <p:nvPr/>
        </p:nvSpPr>
        <p:spPr>
          <a:xfrm>
            <a:off x="7430407" y="2237866"/>
            <a:ext cx="9326777" cy="6124112"/>
          </a:xfrm>
          <a:prstGeom prst="rect">
            <a:avLst/>
          </a:prstGeom>
          <a:noFill/>
        </p:spPr>
        <p:txBody>
          <a:bodyPr wrap="square">
            <a:spAutoFit/>
          </a:bodyPr>
          <a:lstStyle/>
          <a:p>
            <a:pPr algn="just">
              <a:lnSpc>
                <a:spcPct val="150000"/>
              </a:lnSpc>
            </a:pPr>
            <a:r>
              <a:rPr lang="vi-VN" sz="3800" dirty="0">
                <a:latin typeface="Arial" panose="020B0604020202020204" pitchFamily="34" charset="0"/>
                <a:ea typeface="Calibri" panose="020F0502020204030204" pitchFamily="34" charset="0"/>
                <a:cs typeface="Arial" panose="020B0604020202020204" pitchFamily="34" charset="0"/>
              </a:rPr>
              <a:t>Nhân dịp sinh nhật, Tâm được tặng một món đồ chơi đẹp. Tâm rất quý và giữ gìn món đồ chơi đó cẩn thận. Một lần, em trai Tâm lấy đồ chơi ra nghịch và làm hỏng. Tâm quát em nên bị bà mắng. Tâm tủi thân vì nghĩ rằng bà chỉ thiên vị em.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b="1" i="1" dirty="0">
                <a:solidFill>
                  <a:srgbClr val="FF0000"/>
                </a:solidFill>
                <a:latin typeface="Arial" panose="020B0604020202020204" pitchFamily="34" charset="0"/>
                <a:ea typeface="Calibri" panose="020F0502020204030204" pitchFamily="34" charset="0"/>
                <a:cs typeface="Arial" panose="020B0604020202020204" pitchFamily="34" charset="0"/>
              </a:rPr>
              <a:t>Nếu là Tâm, em sẽ làm gì?</a:t>
            </a:r>
            <a:endParaRPr lang="en-US" sz="3800" b="1" i="1" dirty="0">
              <a:solidFill>
                <a:srgbClr val="FF0000"/>
              </a:solidFill>
              <a:latin typeface="Arial" panose="020B0604020202020204" pitchFamily="34" charset="0"/>
              <a:cs typeface="Arial" panose="020B0604020202020204" pitchFamily="34" charset="0"/>
            </a:endParaRPr>
          </a:p>
        </p:txBody>
      </p:sp>
      <p:pic>
        <p:nvPicPr>
          <p:cNvPr id="24" name="Picture 15">
            <a:extLst>
              <a:ext uri="{FF2B5EF4-FFF2-40B4-BE49-F238E27FC236}">
                <a16:creationId xmlns:a16="http://schemas.microsoft.com/office/drawing/2014/main" xmlns="" id="{3AC4E100-45C9-0A87-D7BA-94876A5DDE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891" y="1883171"/>
            <a:ext cx="4943911" cy="1600029"/>
          </a:xfrm>
          <a:prstGeom prst="rect">
            <a:avLst/>
          </a:prstGeom>
        </p:spPr>
      </p:pic>
      <p:sp>
        <p:nvSpPr>
          <p:cNvPr id="25" name="TextBox 24">
            <a:extLst>
              <a:ext uri="{FF2B5EF4-FFF2-40B4-BE49-F238E27FC236}">
                <a16:creationId xmlns:a16="http://schemas.microsoft.com/office/drawing/2014/main" xmlns="" id="{3DD88FE5-962A-E6D3-0EF5-D95CF81794A4}"/>
              </a:ext>
            </a:extLst>
          </p:cNvPr>
          <p:cNvSpPr txBox="1"/>
          <p:nvPr/>
        </p:nvSpPr>
        <p:spPr>
          <a:xfrm>
            <a:off x="1116508" y="4653230"/>
            <a:ext cx="5631159" cy="861774"/>
          </a:xfrm>
          <a:prstGeom prst="rect">
            <a:avLst/>
          </a:prstGeom>
          <a:noFill/>
        </p:spPr>
        <p:txBody>
          <a:bodyPr wrap="square" rtlCol="0">
            <a:spAutoFit/>
          </a:bodyPr>
          <a:lstStyle/>
          <a:p>
            <a:pPr algn="ctr"/>
            <a:r>
              <a:rPr lang="en-US" sz="5000" b="1" dirty="0">
                <a:solidFill>
                  <a:schemeClr val="bg1"/>
                </a:solidFill>
                <a:latin typeface="Arial" panose="020B0604020202020204" pitchFamily="34" charset="0"/>
                <a:ea typeface="Calibri" panose="020F0502020204030204" pitchFamily="34" charset="0"/>
                <a:cs typeface="Arial" panose="020B0604020202020204" pitchFamily="34" charset="0"/>
              </a:rPr>
              <a:t>TÌNH HUỐNG 1</a:t>
            </a:r>
          </a:p>
        </p:txBody>
      </p:sp>
      <p:pic>
        <p:nvPicPr>
          <p:cNvPr id="26" name="Picture 25" descr="A group of people using laptops&#10;&#10;Description automatically generated with medium confidence">
            <a:extLst>
              <a:ext uri="{FF2B5EF4-FFF2-40B4-BE49-F238E27FC236}">
                <a16:creationId xmlns:a16="http://schemas.microsoft.com/office/drawing/2014/main" xmlns="" id="{FA35FAEA-81E3-5122-A943-9BEA0C2A4002}"/>
              </a:ext>
            </a:extLst>
          </p:cNvPr>
          <p:cNvPicPr>
            <a:picLocks noChangeAspect="1"/>
          </p:cNvPicPr>
          <p:nvPr/>
        </p:nvPicPr>
        <p:blipFill rotWithShape="1">
          <a:blip r:embed="rId6">
            <a:extLst>
              <a:ext uri="{28A0092B-C50C-407E-A947-70E740481C1C}">
                <a14:useLocalDpi xmlns:a14="http://schemas.microsoft.com/office/drawing/2010/main" val="0"/>
              </a:ext>
            </a:extLst>
          </a:blip>
          <a:srcRect t="13421" b="14627"/>
          <a:stretch/>
        </p:blipFill>
        <p:spPr>
          <a:xfrm>
            <a:off x="112243" y="5854112"/>
            <a:ext cx="6988275" cy="5028151"/>
          </a:xfrm>
          <a:prstGeom prst="rect">
            <a:avLst/>
          </a:prstGeom>
        </p:spPr>
      </p:pic>
      <p:sp>
        <p:nvSpPr>
          <p:cNvPr id="5" name="Freeform 5"/>
          <p:cNvSpPr/>
          <p:nvPr/>
        </p:nvSpPr>
        <p:spPr>
          <a:xfrm rot="-7434702">
            <a:off x="16152300" y="8416108"/>
            <a:ext cx="1641517" cy="2065384"/>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887397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116451">
            <a:off x="166661" y="-374090"/>
            <a:ext cx="1143000" cy="1752600"/>
          </a:xfrm>
          <a:custGeom>
            <a:avLst/>
            <a:gdLst/>
            <a:ahLst/>
            <a:cxnLst/>
            <a:rect l="l" t="t" r="r" b="b"/>
            <a:pathLst>
              <a:path w="1501423" h="2240929">
                <a:moveTo>
                  <a:pt x="0" y="0"/>
                </a:moveTo>
                <a:lnTo>
                  <a:pt x="1501422" y="0"/>
                </a:lnTo>
                <a:lnTo>
                  <a:pt x="1501422" y="2240930"/>
                </a:lnTo>
                <a:lnTo>
                  <a:pt x="0" y="2240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4" name="Group 13">
            <a:extLst>
              <a:ext uri="{FF2B5EF4-FFF2-40B4-BE49-F238E27FC236}">
                <a16:creationId xmlns:a16="http://schemas.microsoft.com/office/drawing/2014/main" xmlns="" id="{28BFF207-AEEF-D6DC-5EB9-DA9ED33073C0}"/>
              </a:ext>
            </a:extLst>
          </p:cNvPr>
          <p:cNvGrpSpPr/>
          <p:nvPr/>
        </p:nvGrpSpPr>
        <p:grpSpPr>
          <a:xfrm>
            <a:off x="6462637" y="1054970"/>
            <a:ext cx="10874723" cy="8038608"/>
            <a:chOff x="0" y="-47625"/>
            <a:chExt cx="2864125" cy="2117164"/>
          </a:xfrm>
        </p:grpSpPr>
        <p:sp>
          <p:nvSpPr>
            <p:cNvPr id="18" name="Freeform 4">
              <a:extLst>
                <a:ext uri="{FF2B5EF4-FFF2-40B4-BE49-F238E27FC236}">
                  <a16:creationId xmlns:a16="http://schemas.microsoft.com/office/drawing/2014/main" xmlns="" id="{77C5CCDF-32FD-7DA3-337C-C6351DAED971}"/>
                </a:ext>
              </a:extLst>
            </p:cNvPr>
            <p:cNvSpPr/>
            <p:nvPr/>
          </p:nvSpPr>
          <p:spPr>
            <a:xfrm>
              <a:off x="0" y="0"/>
              <a:ext cx="2864125"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sp>
        <p:sp>
          <p:nvSpPr>
            <p:cNvPr id="19" name="TextBox 5">
              <a:extLst>
                <a:ext uri="{FF2B5EF4-FFF2-40B4-BE49-F238E27FC236}">
                  <a16:creationId xmlns:a16="http://schemas.microsoft.com/office/drawing/2014/main" xmlns="" id="{B5573DF4-1F17-81C7-CB59-4C22CCF59D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20" name="Group 6">
            <a:extLst>
              <a:ext uri="{FF2B5EF4-FFF2-40B4-BE49-F238E27FC236}">
                <a16:creationId xmlns:a16="http://schemas.microsoft.com/office/drawing/2014/main" xmlns="" id="{F1A2EF53-AA93-AE64-CF7A-AF3C33FD41B3}"/>
              </a:ext>
            </a:extLst>
          </p:cNvPr>
          <p:cNvGrpSpPr/>
          <p:nvPr/>
        </p:nvGrpSpPr>
        <p:grpSpPr>
          <a:xfrm>
            <a:off x="817576" y="2018877"/>
            <a:ext cx="6229033" cy="6229033"/>
            <a:chOff x="0" y="0"/>
            <a:chExt cx="812800" cy="812800"/>
          </a:xfrm>
        </p:grpSpPr>
        <p:sp>
          <p:nvSpPr>
            <p:cNvPr id="21" name="Freeform 7">
              <a:extLst>
                <a:ext uri="{FF2B5EF4-FFF2-40B4-BE49-F238E27FC236}">
                  <a16:creationId xmlns:a16="http://schemas.microsoft.com/office/drawing/2014/main" xmlns="" id="{5AE1A37A-17BD-357B-9D7E-65BF8F0E043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sp>
        <p:sp>
          <p:nvSpPr>
            <p:cNvPr id="22" name="TextBox 8">
              <a:extLst>
                <a:ext uri="{FF2B5EF4-FFF2-40B4-BE49-F238E27FC236}">
                  <a16:creationId xmlns:a16="http://schemas.microsoft.com/office/drawing/2014/main" xmlns="" id="{650D8673-1042-2EEC-8BFF-F627AFAE59B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3" name="TextBox 22">
            <a:extLst>
              <a:ext uri="{FF2B5EF4-FFF2-40B4-BE49-F238E27FC236}">
                <a16:creationId xmlns:a16="http://schemas.microsoft.com/office/drawing/2014/main" xmlns="" id="{EB5E3855-AC70-37F0-BB7B-120BBA9E1C73}"/>
              </a:ext>
            </a:extLst>
          </p:cNvPr>
          <p:cNvSpPr txBox="1"/>
          <p:nvPr/>
        </p:nvSpPr>
        <p:spPr>
          <a:xfrm>
            <a:off x="7385556" y="2520025"/>
            <a:ext cx="9028793" cy="5246949"/>
          </a:xfrm>
          <a:prstGeom prst="rect">
            <a:avLst/>
          </a:prstGeom>
          <a:noFill/>
        </p:spPr>
        <p:txBody>
          <a:bodyPr wrap="square">
            <a:spAutoFit/>
          </a:bodyPr>
          <a:lstStyle/>
          <a:p>
            <a:pPr algn="just">
              <a:lnSpc>
                <a:spcPct val="150000"/>
              </a:lnSpc>
            </a:pPr>
            <a:r>
              <a:rPr lang="vi-VN" sz="3800" dirty="0">
                <a:latin typeface="Arial" panose="020B0604020202020204" pitchFamily="34" charset="0"/>
                <a:ea typeface="Calibri" panose="020F0502020204030204" pitchFamily="34" charset="0"/>
                <a:cs typeface="Arial" panose="020B0604020202020204" pitchFamily="34" charset="0"/>
              </a:rPr>
              <a:t>Huy bị cô giáo chủ nhiệm nhắc nhở vì hay nói chuyện riêng và đùa nghịch trong giờ Giáo dục thể chất. Huy nghĩ rằng, chính lớp trưởng là người đã mách cô nên rất ghét bạn ấy.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b="1" i="1" dirty="0">
                <a:solidFill>
                  <a:srgbClr val="FF0000"/>
                </a:solidFill>
                <a:latin typeface="Arial" panose="020B0604020202020204" pitchFamily="34" charset="0"/>
                <a:ea typeface="Calibri" panose="020F0502020204030204" pitchFamily="34" charset="0"/>
                <a:cs typeface="Arial" panose="020B0604020202020204" pitchFamily="34" charset="0"/>
              </a:rPr>
              <a:t>Nếu là Huy, em sẽ làm gì?</a:t>
            </a:r>
            <a:endParaRPr lang="en-US" sz="3800" b="1" i="1" dirty="0">
              <a:solidFill>
                <a:srgbClr val="FF0000"/>
              </a:solidFill>
              <a:latin typeface="Arial" panose="020B0604020202020204" pitchFamily="34" charset="0"/>
              <a:cs typeface="Arial" panose="020B0604020202020204" pitchFamily="34" charset="0"/>
            </a:endParaRPr>
          </a:p>
        </p:txBody>
      </p:sp>
      <p:pic>
        <p:nvPicPr>
          <p:cNvPr id="24" name="Picture 15">
            <a:extLst>
              <a:ext uri="{FF2B5EF4-FFF2-40B4-BE49-F238E27FC236}">
                <a16:creationId xmlns:a16="http://schemas.microsoft.com/office/drawing/2014/main" xmlns="" id="{3AC4E100-45C9-0A87-D7BA-94876A5DDE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8891" y="1883171"/>
            <a:ext cx="4943911" cy="1600029"/>
          </a:xfrm>
          <a:prstGeom prst="rect">
            <a:avLst/>
          </a:prstGeom>
        </p:spPr>
      </p:pic>
      <p:sp>
        <p:nvSpPr>
          <p:cNvPr id="25" name="TextBox 24">
            <a:extLst>
              <a:ext uri="{FF2B5EF4-FFF2-40B4-BE49-F238E27FC236}">
                <a16:creationId xmlns:a16="http://schemas.microsoft.com/office/drawing/2014/main" xmlns="" id="{3DD88FE5-962A-E6D3-0EF5-D95CF81794A4}"/>
              </a:ext>
            </a:extLst>
          </p:cNvPr>
          <p:cNvSpPr txBox="1"/>
          <p:nvPr/>
        </p:nvSpPr>
        <p:spPr>
          <a:xfrm>
            <a:off x="1116508" y="4653230"/>
            <a:ext cx="5631159" cy="861774"/>
          </a:xfrm>
          <a:prstGeom prst="rect">
            <a:avLst/>
          </a:prstGeom>
          <a:noFill/>
        </p:spPr>
        <p:txBody>
          <a:bodyPr wrap="square" rtlCol="0">
            <a:spAutoFit/>
          </a:bodyPr>
          <a:lstStyle/>
          <a:p>
            <a:pPr algn="ctr"/>
            <a:r>
              <a:rPr lang="en-US" sz="5000" b="1" dirty="0">
                <a:solidFill>
                  <a:schemeClr val="bg1"/>
                </a:solidFill>
                <a:latin typeface="Arial" panose="020B0604020202020204" pitchFamily="34" charset="0"/>
                <a:ea typeface="Calibri" panose="020F0502020204030204" pitchFamily="34" charset="0"/>
                <a:cs typeface="Arial" panose="020B0604020202020204" pitchFamily="34" charset="0"/>
              </a:rPr>
              <a:t>TÌNH HUỐNG 2</a:t>
            </a:r>
          </a:p>
        </p:txBody>
      </p:sp>
      <p:pic>
        <p:nvPicPr>
          <p:cNvPr id="26" name="Picture 25" descr="A group of people using laptops&#10;&#10;Description automatically generated with medium confidence">
            <a:extLst>
              <a:ext uri="{FF2B5EF4-FFF2-40B4-BE49-F238E27FC236}">
                <a16:creationId xmlns:a16="http://schemas.microsoft.com/office/drawing/2014/main" xmlns="" id="{FA35FAEA-81E3-5122-A943-9BEA0C2A4002}"/>
              </a:ext>
            </a:extLst>
          </p:cNvPr>
          <p:cNvPicPr>
            <a:picLocks noChangeAspect="1"/>
          </p:cNvPicPr>
          <p:nvPr/>
        </p:nvPicPr>
        <p:blipFill rotWithShape="1">
          <a:blip r:embed="rId6">
            <a:extLst>
              <a:ext uri="{28A0092B-C50C-407E-A947-70E740481C1C}">
                <a14:useLocalDpi xmlns:a14="http://schemas.microsoft.com/office/drawing/2010/main" val="0"/>
              </a:ext>
            </a:extLst>
          </a:blip>
          <a:srcRect t="13421" b="14627"/>
          <a:stretch/>
        </p:blipFill>
        <p:spPr>
          <a:xfrm>
            <a:off x="112243" y="5854112"/>
            <a:ext cx="6988275" cy="5028151"/>
          </a:xfrm>
          <a:prstGeom prst="rect">
            <a:avLst/>
          </a:prstGeom>
        </p:spPr>
      </p:pic>
      <p:sp>
        <p:nvSpPr>
          <p:cNvPr id="5" name="Freeform 5"/>
          <p:cNvSpPr/>
          <p:nvPr/>
        </p:nvSpPr>
        <p:spPr>
          <a:xfrm rot="-7434702">
            <a:off x="16152300" y="8416108"/>
            <a:ext cx="1641517" cy="2065384"/>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972804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E50661A-196C-9075-5225-0492699EE0B1}"/>
              </a:ext>
            </a:extLst>
          </p:cNvPr>
          <p:cNvGrpSpPr/>
          <p:nvPr/>
        </p:nvGrpSpPr>
        <p:grpSpPr>
          <a:xfrm>
            <a:off x="914399" y="1484099"/>
            <a:ext cx="16695683" cy="8092822"/>
            <a:chOff x="914400" y="1484099"/>
            <a:chExt cx="10061916" cy="7841216"/>
          </a:xfrm>
        </p:grpSpPr>
        <p:sp>
          <p:nvSpPr>
            <p:cNvPr id="4" name="Freeform 3">
              <a:extLst>
                <a:ext uri="{FF2B5EF4-FFF2-40B4-BE49-F238E27FC236}">
                  <a16:creationId xmlns:a16="http://schemas.microsoft.com/office/drawing/2014/main" xmlns="" id="{34DB20EA-BA74-59CF-B910-FE0BF486935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7" name="AutoShape 8">
              <a:extLst>
                <a:ext uri="{FF2B5EF4-FFF2-40B4-BE49-F238E27FC236}">
                  <a16:creationId xmlns:a16="http://schemas.microsoft.com/office/drawing/2014/main" xmlns="" id="{1BCE634E-7656-D34F-87CE-36A3092773DB}"/>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sp>
        <p:sp>
          <p:nvSpPr>
            <p:cNvPr id="8" name="AutoShape 9">
              <a:extLst>
                <a:ext uri="{FF2B5EF4-FFF2-40B4-BE49-F238E27FC236}">
                  <a16:creationId xmlns:a16="http://schemas.microsoft.com/office/drawing/2014/main" xmlns="" id="{A014AA67-0DB0-3746-865F-2C78523817B0}"/>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sp>
      </p:grpSp>
      <p:pic>
        <p:nvPicPr>
          <p:cNvPr id="15" name="Picture 14" descr="Icon&#10;&#10;Description automatically generated">
            <a:extLst>
              <a:ext uri="{FF2B5EF4-FFF2-40B4-BE49-F238E27FC236}">
                <a16:creationId xmlns:a16="http://schemas.microsoft.com/office/drawing/2014/main" xmlns="" id="{B77179FE-AA28-A35B-7EFF-9543AB86F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05" y="200078"/>
            <a:ext cx="1795022" cy="2144600"/>
          </a:xfrm>
          <a:prstGeom prst="rect">
            <a:avLst/>
          </a:prstGeom>
        </p:spPr>
      </p:pic>
      <p:sp>
        <p:nvSpPr>
          <p:cNvPr id="6" name="Freeform 6"/>
          <p:cNvSpPr/>
          <p:nvPr/>
        </p:nvSpPr>
        <p:spPr>
          <a:xfrm rot="1670832">
            <a:off x="15959784" y="84487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0" name="Group 19">
            <a:extLst>
              <a:ext uri="{FF2B5EF4-FFF2-40B4-BE49-F238E27FC236}">
                <a16:creationId xmlns:a16="http://schemas.microsoft.com/office/drawing/2014/main" xmlns="" id="{3B3F2CD9-5247-29AF-B892-ED87A4039D2F}"/>
              </a:ext>
            </a:extLst>
          </p:cNvPr>
          <p:cNvGrpSpPr/>
          <p:nvPr/>
        </p:nvGrpSpPr>
        <p:grpSpPr>
          <a:xfrm>
            <a:off x="4800600" y="862004"/>
            <a:ext cx="9323039" cy="1244189"/>
            <a:chOff x="4832915" y="1270945"/>
            <a:chExt cx="9323039" cy="1244189"/>
          </a:xfrm>
        </p:grpSpPr>
        <p:pic>
          <p:nvPicPr>
            <p:cNvPr id="21" name="Picture 9">
              <a:extLst>
                <a:ext uri="{FF2B5EF4-FFF2-40B4-BE49-F238E27FC236}">
                  <a16:creationId xmlns:a16="http://schemas.microsoft.com/office/drawing/2014/main" xmlns="" id="{C23CA1E0-525F-461F-8491-70374FCD4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32915" y="1270945"/>
              <a:ext cx="9323039" cy="1244189"/>
            </a:xfrm>
            <a:prstGeom prst="rect">
              <a:avLst/>
            </a:prstGeom>
          </p:spPr>
        </p:pic>
        <p:sp>
          <p:nvSpPr>
            <p:cNvPr id="22" name="TextBox 21">
              <a:extLst>
                <a:ext uri="{FF2B5EF4-FFF2-40B4-BE49-F238E27FC236}">
                  <a16:creationId xmlns:a16="http://schemas.microsoft.com/office/drawing/2014/main" xmlns="" id="{CAED61BE-2AB1-8F38-173C-5E165346E3C8}"/>
                </a:ext>
              </a:extLst>
            </p:cNvPr>
            <p:cNvSpPr txBox="1"/>
            <p:nvPr/>
          </p:nvSpPr>
          <p:spPr>
            <a:xfrm>
              <a:off x="5646334" y="1449016"/>
              <a:ext cx="7696200" cy="830997"/>
            </a:xfrm>
            <a:prstGeom prst="rect">
              <a:avLst/>
            </a:prstGeom>
            <a:noFill/>
          </p:spPr>
          <p:txBody>
            <a:bodyPr wrap="square" rtlCol="0">
              <a:spAutoFit/>
            </a:bodyPr>
            <a:lstStyle/>
            <a:p>
              <a:pPr algn="ctr"/>
              <a:r>
                <a:rPr lang="en-US" sz="4800" b="1" dirty="0" err="1">
                  <a:solidFill>
                    <a:srgbClr val="C00000"/>
                  </a:solidFill>
                  <a:latin typeface="Arial" panose="020B0604020202020204" pitchFamily="34" charset="0"/>
                  <a:cs typeface="Arial" panose="020B0604020202020204" pitchFamily="34" charset="0"/>
                </a:rPr>
                <a:t>Gợi</a:t>
              </a:r>
              <a:r>
                <a:rPr lang="en-US" sz="4800" b="1" dirty="0">
                  <a:solidFill>
                    <a:srgbClr val="C00000"/>
                  </a:solidFill>
                  <a:latin typeface="Arial" panose="020B0604020202020204" pitchFamily="34" charset="0"/>
                  <a:cs typeface="Arial" panose="020B0604020202020204" pitchFamily="34" charset="0"/>
                </a:rPr>
                <a:t> ý </a:t>
              </a:r>
              <a:r>
                <a:rPr lang="en-US" sz="4800" b="1" dirty="0" err="1">
                  <a:solidFill>
                    <a:srgbClr val="C00000"/>
                  </a:solidFill>
                  <a:latin typeface="Arial" panose="020B0604020202020204" pitchFamily="34" charset="0"/>
                  <a:cs typeface="Arial" panose="020B0604020202020204" pitchFamily="34" charset="0"/>
                </a:rPr>
                <a:t>trả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lời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tình</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huống</a:t>
              </a:r>
              <a:r>
                <a:rPr lang="en-US" sz="4800" b="1" dirty="0">
                  <a:solidFill>
                    <a:srgbClr val="C00000"/>
                  </a:solidFill>
                  <a:latin typeface="Arial" panose="020B0604020202020204" pitchFamily="34" charset="0"/>
                  <a:cs typeface="Arial" panose="020B0604020202020204" pitchFamily="34" charset="0"/>
                </a:rPr>
                <a:t> 1</a:t>
              </a:r>
            </a:p>
          </p:txBody>
        </p:sp>
      </p:grpSp>
      <p:sp>
        <p:nvSpPr>
          <p:cNvPr id="23" name="TextBox 22">
            <a:extLst>
              <a:ext uri="{FF2B5EF4-FFF2-40B4-BE49-F238E27FC236}">
                <a16:creationId xmlns:a16="http://schemas.microsoft.com/office/drawing/2014/main" xmlns="" id="{E76E86C4-0D1D-8250-63DA-3D810069BE39}"/>
              </a:ext>
            </a:extLst>
          </p:cNvPr>
          <p:cNvSpPr txBox="1"/>
          <p:nvPr/>
        </p:nvSpPr>
        <p:spPr>
          <a:xfrm>
            <a:off x="1601972" y="2367859"/>
            <a:ext cx="15298321" cy="5154616"/>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Tâm nên suy nghĩ một cách tích cực vì em trai Tâm còn nhỏ, còn vụng về nên chưa biết cách giữ gìn đồ chơi. </a:t>
            </a:r>
            <a:endParaRPr lang="en-US" sz="38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Việc Tâm quát em là sai nên bà phải nhắc nhở, chứ không phải thiên vị cho em. </a:t>
            </a:r>
          </a:p>
          <a:p>
            <a:pPr marL="571500" indent="-571500" algn="just">
              <a:lnSpc>
                <a:spcPct val="150000"/>
              </a:lnSpc>
              <a:buFont typeface="Wingdings" panose="05000000000000000000" pitchFamily="2" charset="2"/>
              <a:buChar char="Ø"/>
            </a:pPr>
            <a:r>
              <a:rPr lang="vi-VN" sz="3800" dirty="0">
                <a:latin typeface="Arial" panose="020B0604020202020204" pitchFamily="34" charset="0"/>
                <a:cs typeface="Arial" panose="020B0604020202020204" pitchFamily="34" charset="0"/>
              </a:rPr>
              <a:t>Với suy nghĩ như vậy, Tâm sẽ không </a:t>
            </a:r>
            <a:r>
              <a:rPr lang="vi-VN" sz="3800" dirty="0" err="1">
                <a:latin typeface="Arial" panose="020B0604020202020204" pitchFamily="34" charset="0"/>
                <a:cs typeface="Arial" panose="020B0604020202020204" pitchFamily="34" charset="0"/>
              </a:rPr>
              <a:t>dỗi</a:t>
            </a:r>
            <a:r>
              <a:rPr lang="vi-VN" sz="3800" dirty="0">
                <a:latin typeface="Arial" panose="020B0604020202020204" pitchFamily="34" charset="0"/>
                <a:cs typeface="Arial" panose="020B0604020202020204" pitchFamily="34" charset="0"/>
              </a:rPr>
              <a:t> bà; đồng thời nhắc nhở và hướng dẫn em bé giữ gìn đồ chơi.</a:t>
            </a:r>
          </a:p>
        </p:txBody>
      </p:sp>
      <p:pic>
        <p:nvPicPr>
          <p:cNvPr id="24" name="Picture 23" descr="A cartoon of a child and a child holding hands&#10;&#10;Description automatically generated with low confidence">
            <a:extLst>
              <a:ext uri="{FF2B5EF4-FFF2-40B4-BE49-F238E27FC236}">
                <a16:creationId xmlns:a16="http://schemas.microsoft.com/office/drawing/2014/main" xmlns="" id="{6D3BF0F7-B4EF-E747-A7DC-7EFB021A8A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9771" y="6840415"/>
            <a:ext cx="3620266" cy="3620266"/>
          </a:xfrm>
          <a:prstGeom prst="rect">
            <a:avLst/>
          </a:prstGeom>
        </p:spPr>
      </p:pic>
    </p:spTree>
    <p:extLst>
      <p:ext uri="{BB962C8B-B14F-4D97-AF65-F5344CB8AC3E}">
        <p14:creationId xmlns:p14="http://schemas.microsoft.com/office/powerpoint/2010/main" val="35882729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left)">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E50661A-196C-9075-5225-0492699EE0B1}"/>
              </a:ext>
            </a:extLst>
          </p:cNvPr>
          <p:cNvGrpSpPr/>
          <p:nvPr/>
        </p:nvGrpSpPr>
        <p:grpSpPr>
          <a:xfrm>
            <a:off x="914399" y="1484099"/>
            <a:ext cx="16695683" cy="8092822"/>
            <a:chOff x="914400" y="1484099"/>
            <a:chExt cx="10061916" cy="7841216"/>
          </a:xfrm>
        </p:grpSpPr>
        <p:sp>
          <p:nvSpPr>
            <p:cNvPr id="4" name="Freeform 3">
              <a:extLst>
                <a:ext uri="{FF2B5EF4-FFF2-40B4-BE49-F238E27FC236}">
                  <a16:creationId xmlns:a16="http://schemas.microsoft.com/office/drawing/2014/main" xmlns="" id="{34DB20EA-BA74-59CF-B910-FE0BF486935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7" name="AutoShape 8">
              <a:extLst>
                <a:ext uri="{FF2B5EF4-FFF2-40B4-BE49-F238E27FC236}">
                  <a16:creationId xmlns:a16="http://schemas.microsoft.com/office/drawing/2014/main" xmlns="" id="{1BCE634E-7656-D34F-87CE-36A3092773DB}"/>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sp>
        <p:sp>
          <p:nvSpPr>
            <p:cNvPr id="8" name="AutoShape 9">
              <a:extLst>
                <a:ext uri="{FF2B5EF4-FFF2-40B4-BE49-F238E27FC236}">
                  <a16:creationId xmlns:a16="http://schemas.microsoft.com/office/drawing/2014/main" xmlns="" id="{A014AA67-0DB0-3746-865F-2C78523817B0}"/>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sp>
      </p:grpSp>
      <p:pic>
        <p:nvPicPr>
          <p:cNvPr id="15" name="Picture 14" descr="Icon&#10;&#10;Description automatically generated">
            <a:extLst>
              <a:ext uri="{FF2B5EF4-FFF2-40B4-BE49-F238E27FC236}">
                <a16:creationId xmlns:a16="http://schemas.microsoft.com/office/drawing/2014/main" xmlns="" id="{B77179FE-AA28-A35B-7EFF-9543AB86F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05" y="200078"/>
            <a:ext cx="1795022" cy="2144600"/>
          </a:xfrm>
          <a:prstGeom prst="rect">
            <a:avLst/>
          </a:prstGeom>
        </p:spPr>
      </p:pic>
      <p:grpSp>
        <p:nvGrpSpPr>
          <p:cNvPr id="20" name="Group 19">
            <a:extLst>
              <a:ext uri="{FF2B5EF4-FFF2-40B4-BE49-F238E27FC236}">
                <a16:creationId xmlns:a16="http://schemas.microsoft.com/office/drawing/2014/main" xmlns="" id="{3B3F2CD9-5247-29AF-B892-ED87A4039D2F}"/>
              </a:ext>
            </a:extLst>
          </p:cNvPr>
          <p:cNvGrpSpPr/>
          <p:nvPr/>
        </p:nvGrpSpPr>
        <p:grpSpPr>
          <a:xfrm>
            <a:off x="4800600" y="862004"/>
            <a:ext cx="9323039" cy="1244189"/>
            <a:chOff x="4832915" y="1270945"/>
            <a:chExt cx="9323039" cy="1244189"/>
          </a:xfrm>
        </p:grpSpPr>
        <p:pic>
          <p:nvPicPr>
            <p:cNvPr id="21" name="Picture 9">
              <a:extLst>
                <a:ext uri="{FF2B5EF4-FFF2-40B4-BE49-F238E27FC236}">
                  <a16:creationId xmlns:a16="http://schemas.microsoft.com/office/drawing/2014/main" xmlns="" id="{C23CA1E0-525F-461F-8491-70374FCD48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32915" y="1270945"/>
              <a:ext cx="9323039" cy="1244189"/>
            </a:xfrm>
            <a:prstGeom prst="rect">
              <a:avLst/>
            </a:prstGeom>
          </p:spPr>
        </p:pic>
        <p:sp>
          <p:nvSpPr>
            <p:cNvPr id="22" name="TextBox 21">
              <a:extLst>
                <a:ext uri="{FF2B5EF4-FFF2-40B4-BE49-F238E27FC236}">
                  <a16:creationId xmlns:a16="http://schemas.microsoft.com/office/drawing/2014/main" xmlns="" id="{CAED61BE-2AB1-8F38-173C-5E165346E3C8}"/>
                </a:ext>
              </a:extLst>
            </p:cNvPr>
            <p:cNvSpPr txBox="1"/>
            <p:nvPr/>
          </p:nvSpPr>
          <p:spPr>
            <a:xfrm>
              <a:off x="5646334" y="1449016"/>
              <a:ext cx="7696200" cy="830997"/>
            </a:xfrm>
            <a:prstGeom prst="rect">
              <a:avLst/>
            </a:prstGeom>
            <a:noFill/>
          </p:spPr>
          <p:txBody>
            <a:bodyPr wrap="square" rtlCol="0">
              <a:spAutoFit/>
            </a:bodyPr>
            <a:lstStyle/>
            <a:p>
              <a:pPr algn="ctr"/>
              <a:r>
                <a:rPr lang="en-US" sz="4800" b="1" dirty="0" err="1">
                  <a:solidFill>
                    <a:srgbClr val="C00000"/>
                  </a:solidFill>
                  <a:latin typeface="Arial" panose="020B0604020202020204" pitchFamily="34" charset="0"/>
                  <a:cs typeface="Arial" panose="020B0604020202020204" pitchFamily="34" charset="0"/>
                </a:rPr>
                <a:t>Gợi</a:t>
              </a:r>
              <a:r>
                <a:rPr lang="en-US" sz="4800" b="1" dirty="0">
                  <a:solidFill>
                    <a:srgbClr val="C00000"/>
                  </a:solidFill>
                  <a:latin typeface="Arial" panose="020B0604020202020204" pitchFamily="34" charset="0"/>
                  <a:cs typeface="Arial" panose="020B0604020202020204" pitchFamily="34" charset="0"/>
                </a:rPr>
                <a:t> ý </a:t>
              </a:r>
              <a:r>
                <a:rPr lang="en-US" sz="4800" b="1" dirty="0" err="1">
                  <a:solidFill>
                    <a:srgbClr val="C00000"/>
                  </a:solidFill>
                  <a:latin typeface="Arial" panose="020B0604020202020204" pitchFamily="34" charset="0"/>
                  <a:cs typeface="Arial" panose="020B0604020202020204" pitchFamily="34" charset="0"/>
                </a:rPr>
                <a:t>trả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lời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tình</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huống</a:t>
              </a:r>
              <a:r>
                <a:rPr lang="en-US" sz="4800" b="1" dirty="0">
                  <a:solidFill>
                    <a:srgbClr val="C00000"/>
                  </a:solidFill>
                  <a:latin typeface="Arial" panose="020B0604020202020204" pitchFamily="34" charset="0"/>
                  <a:cs typeface="Arial" panose="020B0604020202020204" pitchFamily="34" charset="0"/>
                </a:rPr>
                <a:t> 2</a:t>
              </a:r>
            </a:p>
          </p:txBody>
        </p:sp>
      </p:grpSp>
      <p:sp>
        <p:nvSpPr>
          <p:cNvPr id="23" name="TextBox 22">
            <a:extLst>
              <a:ext uri="{FF2B5EF4-FFF2-40B4-BE49-F238E27FC236}">
                <a16:creationId xmlns:a16="http://schemas.microsoft.com/office/drawing/2014/main" xmlns="" id="{E76E86C4-0D1D-8250-63DA-3D810069BE39}"/>
              </a:ext>
            </a:extLst>
          </p:cNvPr>
          <p:cNvSpPr txBox="1"/>
          <p:nvPr/>
        </p:nvSpPr>
        <p:spPr>
          <a:xfrm>
            <a:off x="1441194" y="2284264"/>
            <a:ext cx="15441315" cy="5714321"/>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Huy cần hiểu việc mìn</a:t>
            </a:r>
            <a:r>
              <a:rPr lang="en-US" sz="3600" dirty="0">
                <a:latin typeface="Arial" panose="020B0604020202020204" pitchFamily="34" charset="0"/>
                <a:cs typeface="Arial" panose="020B0604020202020204" pitchFamily="34" charset="0"/>
              </a:rPr>
              <a:t>h</a:t>
            </a:r>
            <a:r>
              <a:rPr lang="vi-VN" sz="3600" dirty="0">
                <a:latin typeface="Arial" panose="020B0604020202020204" pitchFamily="34" charset="0"/>
                <a:cs typeface="Arial" panose="020B0604020202020204" pitchFamily="34" charset="0"/>
              </a:rPr>
              <a:t>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trách nhiệm, phận s</a:t>
            </a:r>
            <a:r>
              <a:rPr lang="en-US" sz="3600" dirty="0">
                <a:latin typeface="Arial" panose="020B0604020202020204" pitchFamily="34" charset="0"/>
                <a:cs typeface="Arial" panose="020B0604020202020204" pitchFamily="34" charset="0"/>
              </a:rPr>
              <a:t>ự</a:t>
            </a:r>
            <a:r>
              <a:rPr lang="vi-VN" sz="3600" dirty="0">
                <a:latin typeface="Arial" panose="020B0604020202020204" pitchFamily="34" charset="0"/>
                <a:cs typeface="Arial" panose="020B0604020202020204" pitchFamily="34" charset="0"/>
              </a:rPr>
              <a:t> của lớp trưởng.</a:t>
            </a:r>
          </a:p>
          <a:p>
            <a:pPr marL="571500" indent="-571500" algn="just">
              <a:lnSpc>
                <a:spcPct val="150000"/>
              </a:lnSpc>
              <a:buFont typeface="Wingdings" panose="05000000000000000000" pitchFamily="2" charset="2"/>
              <a:buChar char="Ø"/>
            </a:pPr>
            <a:r>
              <a:rPr lang="vi-VN" sz="3600" dirty="0">
                <a:latin typeface="Arial" panose="020B0604020202020204" pitchFamily="34" charset="0"/>
                <a:cs typeface="Arial" panose="020B0604020202020204" pitchFamily="34" charset="0"/>
              </a:rPr>
              <a:t>Với suy nghĩ tích cực như vậy, Huy sẽ thành khẩn nhận và sửa chữa khuyết điểm thay vì ghét bạn lớp trưởng.</a:t>
            </a:r>
          </a:p>
        </p:txBody>
      </p:sp>
      <p:sp>
        <p:nvSpPr>
          <p:cNvPr id="2" name="Freeform 6">
            <a:extLst>
              <a:ext uri="{FF2B5EF4-FFF2-40B4-BE49-F238E27FC236}">
                <a16:creationId xmlns:a16="http://schemas.microsoft.com/office/drawing/2014/main" xmlns="" id="{4D4210EA-E3FF-AA2F-1A16-6A929DA3D560}"/>
              </a:ext>
            </a:extLst>
          </p:cNvPr>
          <p:cNvSpPr/>
          <p:nvPr/>
        </p:nvSpPr>
        <p:spPr>
          <a:xfrm rot="1670832">
            <a:off x="15959784" y="84487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descr="A picture containing anime, animated cartoon, animation, illustration&#10;&#10;Description automatically generated">
            <a:extLst>
              <a:ext uri="{FF2B5EF4-FFF2-40B4-BE49-F238E27FC236}">
                <a16:creationId xmlns:a16="http://schemas.microsoft.com/office/drawing/2014/main" xmlns="" id="{8CABB652-44B3-9D34-3CFF-99A52D258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60339" y="6838950"/>
            <a:ext cx="3448050" cy="3448050"/>
          </a:xfrm>
          <a:prstGeom prst="rect">
            <a:avLst/>
          </a:prstGeom>
        </p:spPr>
      </p:pic>
    </p:spTree>
    <p:extLst>
      <p:ext uri="{BB962C8B-B14F-4D97-AF65-F5344CB8AC3E}">
        <p14:creationId xmlns:p14="http://schemas.microsoft.com/office/powerpoint/2010/main" val="31022539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207628" y="-439876"/>
            <a:ext cx="1247074" cy="2182241"/>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518336" flipV="1">
            <a:off x="16679656" y="-173123"/>
            <a:ext cx="1509096" cy="2144713"/>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5" name="Picture 5">
            <a:extLst>
              <a:ext uri="{FF2B5EF4-FFF2-40B4-BE49-F238E27FC236}">
                <a16:creationId xmlns:a16="http://schemas.microsoft.com/office/drawing/2014/main" xmlns="" id="{86BD12D6-2694-CE2F-9F13-B4A075DC00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8914" t="38319"/>
          <a:stretch>
            <a:fillRect/>
          </a:stretch>
        </p:blipFill>
        <p:spPr>
          <a:xfrm rot="10800000">
            <a:off x="2667000" y="3279328"/>
            <a:ext cx="15618384" cy="7007669"/>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E949836C-20F0-6BA6-34E0-AC40BFF3C5D4}"/>
              </a:ext>
            </a:extLst>
          </p:cNvPr>
          <p:cNvPicPr>
            <a:picLocks noChangeAspect="1"/>
          </p:cNvPicPr>
          <p:nvPr/>
        </p:nvPicPr>
        <p:blipFill rotWithShape="1">
          <a:blip r:embed="rId6">
            <a:extLst>
              <a:ext uri="{28A0092B-C50C-407E-A947-70E740481C1C}">
                <a14:useLocalDpi xmlns:a14="http://schemas.microsoft.com/office/drawing/2010/main" val="0"/>
              </a:ext>
            </a:extLst>
          </a:blip>
          <a:srcRect t="26331"/>
          <a:stretch/>
        </p:blipFill>
        <p:spPr>
          <a:xfrm rot="20184090">
            <a:off x="1531070" y="1098501"/>
            <a:ext cx="7953683" cy="4361651"/>
          </a:xfrm>
          <a:prstGeom prst="rect">
            <a:avLst/>
          </a:prstGeom>
        </p:spPr>
      </p:pic>
      <p:sp>
        <p:nvSpPr>
          <p:cNvPr id="9" name="TextBox 8">
            <a:extLst>
              <a:ext uri="{FF2B5EF4-FFF2-40B4-BE49-F238E27FC236}">
                <a16:creationId xmlns:a16="http://schemas.microsoft.com/office/drawing/2014/main" xmlns="" id="{2413CC52-1B68-0295-C05F-C8A0A6EF3987}"/>
              </a:ext>
            </a:extLst>
          </p:cNvPr>
          <p:cNvSpPr txBox="1"/>
          <p:nvPr/>
        </p:nvSpPr>
        <p:spPr>
          <a:xfrm>
            <a:off x="6934200" y="5143500"/>
            <a:ext cx="9878397" cy="4029501"/>
          </a:xfrm>
          <a:prstGeom prst="rect">
            <a:avLst/>
          </a:prstGeom>
          <a:noFill/>
        </p:spPr>
        <p:txBody>
          <a:bodyPr wrap="square">
            <a:spAutoFit/>
          </a:bodyPr>
          <a:lstStyle/>
          <a:p>
            <a:pPr algn="ctr">
              <a:lnSpc>
                <a:spcPct val="150000"/>
              </a:lnSpc>
            </a:pP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dựng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kịch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sắm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xử</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huống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nghĩ</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phù</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7283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672634" y="925664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3">
            <a:extLst>
              <a:ext uri="{FF2B5EF4-FFF2-40B4-BE49-F238E27FC236}">
                <a16:creationId xmlns:a16="http://schemas.microsoft.com/office/drawing/2014/main" xmlns="" id="{BAFF567B-5591-AF38-2FAF-4195F60C52E0}"/>
              </a:ext>
            </a:extLst>
          </p:cNvPr>
          <p:cNvGrpSpPr/>
          <p:nvPr/>
        </p:nvGrpSpPr>
        <p:grpSpPr>
          <a:xfrm>
            <a:off x="11855612" y="2097909"/>
            <a:ext cx="6014194" cy="6355097"/>
            <a:chOff x="11353800" y="2136403"/>
            <a:chExt cx="6014194" cy="6355097"/>
          </a:xfrm>
        </p:grpSpPr>
        <p:grpSp>
          <p:nvGrpSpPr>
            <p:cNvPr id="15" name="Group 6">
              <a:extLst>
                <a:ext uri="{FF2B5EF4-FFF2-40B4-BE49-F238E27FC236}">
                  <a16:creationId xmlns:a16="http://schemas.microsoft.com/office/drawing/2014/main" xmlns="" id="{DB84C774-500B-855B-3617-1D4ADB8EED04}"/>
                </a:ext>
              </a:extLst>
            </p:cNvPr>
            <p:cNvGrpSpPr/>
            <p:nvPr/>
          </p:nvGrpSpPr>
          <p:grpSpPr>
            <a:xfrm>
              <a:off x="11353800" y="2136403"/>
              <a:ext cx="6014194" cy="6014194"/>
              <a:chOff x="0" y="0"/>
              <a:chExt cx="812800" cy="812800"/>
            </a:xfrm>
          </p:grpSpPr>
          <p:sp>
            <p:nvSpPr>
              <p:cNvPr id="18" name="Freeform 7">
                <a:extLst>
                  <a:ext uri="{FF2B5EF4-FFF2-40B4-BE49-F238E27FC236}">
                    <a16:creationId xmlns:a16="http://schemas.microsoft.com/office/drawing/2014/main" xmlns="" id="{5B1D1EE1-D0B9-9F86-216C-DD41212025B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sp>
          <p:sp>
            <p:nvSpPr>
              <p:cNvPr id="19" name="TextBox 8">
                <a:extLst>
                  <a:ext uri="{FF2B5EF4-FFF2-40B4-BE49-F238E27FC236}">
                    <a16:creationId xmlns:a16="http://schemas.microsoft.com/office/drawing/2014/main" xmlns="" id="{C4BE4460-EB3F-D086-D59C-9C094CAA370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6" name="Picture 10">
              <a:extLst>
                <a:ext uri="{FF2B5EF4-FFF2-40B4-BE49-F238E27FC236}">
                  <a16:creationId xmlns:a16="http://schemas.microsoft.com/office/drawing/2014/main" xmlns="" id="{DB18618B-2D67-8E28-CECB-0B35C3A037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5080">
              <a:off x="12136359" y="7571174"/>
              <a:ext cx="3564645" cy="920326"/>
            </a:xfrm>
            <a:prstGeom prst="rect">
              <a:avLst/>
            </a:prstGeom>
          </p:spPr>
        </p:pic>
        <p:sp>
          <p:nvSpPr>
            <p:cNvPr id="17" name="TextBox 16">
              <a:extLst>
                <a:ext uri="{FF2B5EF4-FFF2-40B4-BE49-F238E27FC236}">
                  <a16:creationId xmlns:a16="http://schemas.microsoft.com/office/drawing/2014/main" xmlns="" id="{F108B7A4-DCB1-6C6E-20E7-D2DA04DBA1E6}"/>
                </a:ext>
              </a:extLst>
            </p:cNvPr>
            <p:cNvSpPr txBox="1"/>
            <p:nvPr/>
          </p:nvSpPr>
          <p:spPr>
            <a:xfrm>
              <a:off x="11754913" y="3841931"/>
              <a:ext cx="5211960"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grpSp>
        <p:nvGrpSpPr>
          <p:cNvPr id="20" name="Group 19">
            <a:extLst>
              <a:ext uri="{FF2B5EF4-FFF2-40B4-BE49-F238E27FC236}">
                <a16:creationId xmlns:a16="http://schemas.microsoft.com/office/drawing/2014/main" xmlns="" id="{1C6A459F-641A-51D5-E7BC-6F922B0311CE}"/>
              </a:ext>
            </a:extLst>
          </p:cNvPr>
          <p:cNvGrpSpPr/>
          <p:nvPr/>
        </p:nvGrpSpPr>
        <p:grpSpPr>
          <a:xfrm>
            <a:off x="953754" y="495300"/>
            <a:ext cx="10509440" cy="2820852"/>
            <a:chOff x="890287" y="491004"/>
            <a:chExt cx="10509440" cy="2820852"/>
          </a:xfrm>
        </p:grpSpPr>
        <p:grpSp>
          <p:nvGrpSpPr>
            <p:cNvPr id="21" name="Group 20">
              <a:extLst>
                <a:ext uri="{FF2B5EF4-FFF2-40B4-BE49-F238E27FC236}">
                  <a16:creationId xmlns:a16="http://schemas.microsoft.com/office/drawing/2014/main" xmlns="" id="{488CC719-10F2-82D6-6B45-391D062C7023}"/>
                </a:ext>
              </a:extLst>
            </p:cNvPr>
            <p:cNvGrpSpPr/>
            <p:nvPr/>
          </p:nvGrpSpPr>
          <p:grpSpPr>
            <a:xfrm>
              <a:off x="890287" y="491004"/>
              <a:ext cx="10496996" cy="2820852"/>
              <a:chOff x="933428" y="1510629"/>
              <a:chExt cx="10496996" cy="2820852"/>
            </a:xfrm>
          </p:grpSpPr>
          <p:grpSp>
            <p:nvGrpSpPr>
              <p:cNvPr id="23" name="Group 3">
                <a:extLst>
                  <a:ext uri="{FF2B5EF4-FFF2-40B4-BE49-F238E27FC236}">
                    <a16:creationId xmlns:a16="http://schemas.microsoft.com/office/drawing/2014/main" xmlns="" id="{D5993B71-AAAC-720A-E4EF-896C4D6F86BA}"/>
                  </a:ext>
                </a:extLst>
              </p:cNvPr>
              <p:cNvGrpSpPr/>
              <p:nvPr/>
            </p:nvGrpSpPr>
            <p:grpSpPr>
              <a:xfrm>
                <a:off x="933428" y="1510629"/>
                <a:ext cx="10496996" cy="2820852"/>
                <a:chOff x="-88493" y="-47625"/>
                <a:chExt cx="2588828" cy="2152079"/>
              </a:xfrm>
            </p:grpSpPr>
            <p:sp>
              <p:nvSpPr>
                <p:cNvPr id="25" name="Freeform 4">
                  <a:extLst>
                    <a:ext uri="{FF2B5EF4-FFF2-40B4-BE49-F238E27FC236}">
                      <a16:creationId xmlns:a16="http://schemas.microsoft.com/office/drawing/2014/main" xmlns="" id="{924CECAA-E905-2795-FB60-8ECE181D2430}"/>
                    </a:ext>
                  </a:extLst>
                </p:cNvPr>
                <p:cNvSpPr/>
                <p:nvPr/>
              </p:nvSpPr>
              <p:spPr>
                <a:xfrm>
                  <a:off x="-88493" y="75837"/>
                  <a:ext cx="2588828" cy="202861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4D1"/>
                </a:solidFill>
              </p:spPr>
            </p:sp>
            <p:sp>
              <p:nvSpPr>
                <p:cNvPr id="26" name="TextBox 5">
                  <a:extLst>
                    <a:ext uri="{FF2B5EF4-FFF2-40B4-BE49-F238E27FC236}">
                      <a16:creationId xmlns:a16="http://schemas.microsoft.com/office/drawing/2014/main" xmlns="" id="{7D5FFCA9-EC8E-FE86-154B-82B683F3EA79}"/>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4" name="TextBox 23">
                <a:extLst>
                  <a:ext uri="{FF2B5EF4-FFF2-40B4-BE49-F238E27FC236}">
                    <a16:creationId xmlns:a16="http://schemas.microsoft.com/office/drawing/2014/main" xmlns="" id="{05623E23-DBEB-6B55-1D51-4AE6FA6BA091}"/>
                  </a:ext>
                </a:extLst>
              </p:cNvPr>
              <p:cNvSpPr txBox="1"/>
              <p:nvPr/>
            </p:nvSpPr>
            <p:spPr>
              <a:xfrm>
                <a:off x="2154640" y="2008593"/>
                <a:ext cx="7307825" cy="1824923"/>
              </a:xfrm>
              <a:prstGeom prst="rect">
                <a:avLst/>
              </a:prstGeom>
              <a:noFill/>
            </p:spPr>
            <p:txBody>
              <a:bodyPr wrap="square">
                <a:spAutoFit/>
              </a:bodyPr>
              <a:lstStyle/>
              <a:p>
                <a:pPr marR="0" algn="ctr">
                  <a:lnSpc>
                    <a:spcPct val="150000"/>
                  </a:lnSpc>
                  <a:spcBef>
                    <a:spcPts val="0"/>
                  </a:spcBef>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các kiến thức đã học hôm nay</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3">
              <a:extLst>
                <a:ext uri="{FF2B5EF4-FFF2-40B4-BE49-F238E27FC236}">
                  <a16:creationId xmlns:a16="http://schemas.microsoft.com/office/drawing/2014/main" xmlns="" id="{29533EF8-DAE2-C12D-6A1B-3624424F1D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590647" y="2230777"/>
              <a:ext cx="1809080" cy="1051527"/>
            </a:xfrm>
            <a:prstGeom prst="rect">
              <a:avLst/>
            </a:prstGeom>
          </p:spPr>
        </p:pic>
      </p:grpSp>
      <p:grpSp>
        <p:nvGrpSpPr>
          <p:cNvPr id="27" name="Group 26">
            <a:extLst>
              <a:ext uri="{FF2B5EF4-FFF2-40B4-BE49-F238E27FC236}">
                <a16:creationId xmlns:a16="http://schemas.microsoft.com/office/drawing/2014/main" xmlns="" id="{B8B73811-9DF0-B786-11ED-2065F230912B}"/>
              </a:ext>
            </a:extLst>
          </p:cNvPr>
          <p:cNvGrpSpPr/>
          <p:nvPr/>
        </p:nvGrpSpPr>
        <p:grpSpPr>
          <a:xfrm>
            <a:off x="545474" y="3337870"/>
            <a:ext cx="10903499" cy="3053347"/>
            <a:chOff x="514587" y="3420152"/>
            <a:chExt cx="10903499" cy="3053347"/>
          </a:xfrm>
        </p:grpSpPr>
        <p:grpSp>
          <p:nvGrpSpPr>
            <p:cNvPr id="28" name="Group 27">
              <a:extLst>
                <a:ext uri="{FF2B5EF4-FFF2-40B4-BE49-F238E27FC236}">
                  <a16:creationId xmlns:a16="http://schemas.microsoft.com/office/drawing/2014/main" xmlns="" id="{1F8DC970-B0A0-F1E4-FFA9-C79435CAD785}"/>
                </a:ext>
              </a:extLst>
            </p:cNvPr>
            <p:cNvGrpSpPr/>
            <p:nvPr/>
          </p:nvGrpSpPr>
          <p:grpSpPr>
            <a:xfrm>
              <a:off x="921090" y="3652646"/>
              <a:ext cx="10496996" cy="2820853"/>
              <a:chOff x="933428" y="1510629"/>
              <a:chExt cx="10496996" cy="2820853"/>
            </a:xfrm>
          </p:grpSpPr>
          <p:grpSp>
            <p:nvGrpSpPr>
              <p:cNvPr id="30" name="Group 3">
                <a:extLst>
                  <a:ext uri="{FF2B5EF4-FFF2-40B4-BE49-F238E27FC236}">
                    <a16:creationId xmlns:a16="http://schemas.microsoft.com/office/drawing/2014/main" xmlns="" id="{B41739A3-A7A7-0440-CD27-847F2A1DC0F2}"/>
                  </a:ext>
                </a:extLst>
              </p:cNvPr>
              <p:cNvGrpSpPr/>
              <p:nvPr/>
            </p:nvGrpSpPr>
            <p:grpSpPr>
              <a:xfrm>
                <a:off x="933428" y="1510629"/>
                <a:ext cx="10496996" cy="2820853"/>
                <a:chOff x="-88493" y="-47625"/>
                <a:chExt cx="2588828" cy="2152080"/>
              </a:xfrm>
            </p:grpSpPr>
            <p:sp>
              <p:nvSpPr>
                <p:cNvPr id="32" name="Freeform 4">
                  <a:extLst>
                    <a:ext uri="{FF2B5EF4-FFF2-40B4-BE49-F238E27FC236}">
                      <a16:creationId xmlns:a16="http://schemas.microsoft.com/office/drawing/2014/main" xmlns="" id="{9E4349EB-1DCA-35B9-20B9-769865170482}"/>
                    </a:ext>
                  </a:extLst>
                </p:cNvPr>
                <p:cNvSpPr/>
                <p:nvPr/>
              </p:nvSpPr>
              <p:spPr>
                <a:xfrm>
                  <a:off x="-88493" y="-1"/>
                  <a:ext cx="2588828" cy="210445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4D1"/>
                </a:solidFill>
              </p:spPr>
            </p:sp>
            <p:sp>
              <p:nvSpPr>
                <p:cNvPr id="33" name="TextBox 5">
                  <a:extLst>
                    <a:ext uri="{FF2B5EF4-FFF2-40B4-BE49-F238E27FC236}">
                      <a16:creationId xmlns:a16="http://schemas.microsoft.com/office/drawing/2014/main" xmlns="" id="{EA327083-66E0-C18C-82AF-E471CA320A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1" name="TextBox 30">
                <a:extLst>
                  <a:ext uri="{FF2B5EF4-FFF2-40B4-BE49-F238E27FC236}">
                    <a16:creationId xmlns:a16="http://schemas.microsoft.com/office/drawing/2014/main" xmlns="" id="{950645E4-A6DD-82D8-4AC8-BFDADDEF8E97}"/>
                  </a:ext>
                </a:extLst>
              </p:cNvPr>
              <p:cNvSpPr txBox="1"/>
              <p:nvPr/>
            </p:nvSpPr>
            <p:spPr>
              <a:xfrm>
                <a:off x="1997752" y="1996492"/>
                <a:ext cx="8306742" cy="1824923"/>
              </a:xfrm>
              <a:prstGeom prst="rect">
                <a:avLst/>
              </a:prstGeom>
              <a:noFill/>
            </p:spPr>
            <p:txBody>
              <a:bodyPr wrap="square">
                <a:spAutoFit/>
              </a:bodyPr>
              <a:lstStyle/>
              <a:p>
                <a:pPr marR="0" algn="ctr">
                  <a:lnSpc>
                    <a:spcPct val="150000"/>
                  </a:lnSpc>
                  <a:spcBef>
                    <a:spcPts val="0"/>
                  </a:spcBef>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với người thân về cách suy nghĩ tích cực</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9" name="Picture 25">
              <a:extLst>
                <a:ext uri="{FF2B5EF4-FFF2-40B4-BE49-F238E27FC236}">
                  <a16:creationId xmlns:a16="http://schemas.microsoft.com/office/drawing/2014/main" xmlns="" id="{422EEE38-8E67-04D5-4CF0-8F211CC741B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14587" y="3420152"/>
              <a:ext cx="1436698" cy="1127808"/>
            </a:xfrm>
            <a:prstGeom prst="rect">
              <a:avLst/>
            </a:prstGeom>
          </p:spPr>
        </p:pic>
      </p:grpSp>
      <p:grpSp>
        <p:nvGrpSpPr>
          <p:cNvPr id="34" name="Group 33">
            <a:extLst>
              <a:ext uri="{FF2B5EF4-FFF2-40B4-BE49-F238E27FC236}">
                <a16:creationId xmlns:a16="http://schemas.microsoft.com/office/drawing/2014/main" xmlns="" id="{14E7B375-A30F-6338-0DE1-A991B2ACE164}"/>
              </a:ext>
            </a:extLst>
          </p:cNvPr>
          <p:cNvGrpSpPr/>
          <p:nvPr/>
        </p:nvGrpSpPr>
        <p:grpSpPr>
          <a:xfrm>
            <a:off x="951977" y="6686134"/>
            <a:ext cx="10976957" cy="3189269"/>
            <a:chOff x="890287" y="6759132"/>
            <a:chExt cx="10976957" cy="3189269"/>
          </a:xfrm>
        </p:grpSpPr>
        <p:grpSp>
          <p:nvGrpSpPr>
            <p:cNvPr id="35" name="Group 34">
              <a:extLst>
                <a:ext uri="{FF2B5EF4-FFF2-40B4-BE49-F238E27FC236}">
                  <a16:creationId xmlns:a16="http://schemas.microsoft.com/office/drawing/2014/main" xmlns="" id="{CA4721E7-0AF6-127A-1F66-2DEA77003CE2}"/>
                </a:ext>
              </a:extLst>
            </p:cNvPr>
            <p:cNvGrpSpPr/>
            <p:nvPr/>
          </p:nvGrpSpPr>
          <p:grpSpPr>
            <a:xfrm>
              <a:off x="890287" y="6759132"/>
              <a:ext cx="10496996" cy="3036863"/>
              <a:chOff x="933428" y="1510629"/>
              <a:chExt cx="10496996" cy="3036863"/>
            </a:xfrm>
          </p:grpSpPr>
          <p:grpSp>
            <p:nvGrpSpPr>
              <p:cNvPr id="37" name="Group 3">
                <a:extLst>
                  <a:ext uri="{FF2B5EF4-FFF2-40B4-BE49-F238E27FC236}">
                    <a16:creationId xmlns:a16="http://schemas.microsoft.com/office/drawing/2014/main" xmlns="" id="{DFCCF9C8-200F-6B6A-5C70-36ECCE8B0269}"/>
                  </a:ext>
                </a:extLst>
              </p:cNvPr>
              <p:cNvGrpSpPr/>
              <p:nvPr/>
            </p:nvGrpSpPr>
            <p:grpSpPr>
              <a:xfrm>
                <a:off x="933428" y="1510629"/>
                <a:ext cx="10496996" cy="3036863"/>
                <a:chOff x="-88493" y="-47625"/>
                <a:chExt cx="2588828" cy="2316878"/>
              </a:xfrm>
            </p:grpSpPr>
            <p:sp>
              <p:nvSpPr>
                <p:cNvPr id="39" name="Freeform 4">
                  <a:extLst>
                    <a:ext uri="{FF2B5EF4-FFF2-40B4-BE49-F238E27FC236}">
                      <a16:creationId xmlns:a16="http://schemas.microsoft.com/office/drawing/2014/main" xmlns="" id="{8793143E-257C-5167-C9CE-0BB200EAE36F}"/>
                    </a:ext>
                  </a:extLst>
                </p:cNvPr>
                <p:cNvSpPr/>
                <p:nvPr/>
              </p:nvSpPr>
              <p:spPr>
                <a:xfrm>
                  <a:off x="-88493" y="-215"/>
                  <a:ext cx="2588828" cy="2269468"/>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4D1"/>
                </a:solidFill>
              </p:spPr>
            </p:sp>
            <p:sp>
              <p:nvSpPr>
                <p:cNvPr id="40" name="TextBox 5">
                  <a:extLst>
                    <a:ext uri="{FF2B5EF4-FFF2-40B4-BE49-F238E27FC236}">
                      <a16:creationId xmlns:a16="http://schemas.microsoft.com/office/drawing/2014/main" xmlns="" id="{1C030351-EB6F-1119-CFF0-D8FA90BDFE1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8" name="TextBox 37">
                <a:extLst>
                  <a:ext uri="{FF2B5EF4-FFF2-40B4-BE49-F238E27FC236}">
                    <a16:creationId xmlns:a16="http://schemas.microsoft.com/office/drawing/2014/main" xmlns="" id="{B1B5A79A-5599-33E4-AAFB-D5B260690FE2}"/>
                  </a:ext>
                </a:extLst>
              </p:cNvPr>
              <p:cNvSpPr txBox="1"/>
              <p:nvPr/>
            </p:nvSpPr>
            <p:spPr>
              <a:xfrm>
                <a:off x="1380641" y="1637411"/>
                <a:ext cx="9371258" cy="2748253"/>
              </a:xfrm>
              <a:prstGeom prst="rect">
                <a:avLst/>
              </a:prstGeom>
              <a:noFill/>
            </p:spPr>
            <p:txBody>
              <a:bodyPr wrap="square">
                <a:spAutoFit/>
              </a:bodyPr>
              <a:lstStyle/>
              <a:p>
                <a:pPr marR="0" algn="just">
                  <a:lnSpc>
                    <a:spcPct val="150000"/>
                  </a:lnSpc>
                  <a:spcBef>
                    <a:spcPts val="0"/>
                  </a:spcBef>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Rèn luyện cách suy nghĩ lạc quan, tích cực trong các tình huống với cuộc sống và ghi lại kết quả, cảm xúc của em.</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7">
              <a:extLst>
                <a:ext uri="{FF2B5EF4-FFF2-40B4-BE49-F238E27FC236}">
                  <a16:creationId xmlns:a16="http://schemas.microsoft.com/office/drawing/2014/main" xmlns="" id="{6D12185F-A597-509E-2E1A-DE1B4564AFF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93104" y="8777784"/>
              <a:ext cx="1274140" cy="1170617"/>
            </a:xfrm>
            <a:prstGeom prst="rect">
              <a:avLst/>
            </a:prstGeom>
          </p:spPr>
        </p:pic>
      </p:grpSp>
    </p:spTree>
    <p:extLst>
      <p:ext uri="{BB962C8B-B14F-4D97-AF65-F5344CB8AC3E}">
        <p14:creationId xmlns:p14="http://schemas.microsoft.com/office/powerpoint/2010/main" val="2691639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429744" y="-745673"/>
            <a:ext cx="1989220" cy="3949440"/>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518336" flipV="1">
            <a:off x="15221379" y="7409512"/>
            <a:ext cx="2529809" cy="3877185"/>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TextBox 12">
            <a:extLst>
              <a:ext uri="{FF2B5EF4-FFF2-40B4-BE49-F238E27FC236}">
                <a16:creationId xmlns:a16="http://schemas.microsoft.com/office/drawing/2014/main" xmlns="" id="{33B8194F-EAB5-748B-91AF-445A96CFA54E}"/>
              </a:ext>
            </a:extLst>
          </p:cNvPr>
          <p:cNvSpPr txBox="1"/>
          <p:nvPr/>
        </p:nvSpPr>
        <p:spPr>
          <a:xfrm>
            <a:off x="800100" y="3584163"/>
            <a:ext cx="16687800" cy="3118674"/>
          </a:xfrm>
          <a:prstGeom prst="rect">
            <a:avLst/>
          </a:prstGeom>
        </p:spPr>
        <p:txBody>
          <a:bodyPr wrap="square" lIns="0" tIns="0" rIns="0" bIns="0" rtlCol="0" anchor="t">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CẢM ƠN CÁC EM ĐÃ LẮNG NGHE BÀI GIẢNG NGÀY HÔM NAY!</a:t>
            </a:r>
          </a:p>
        </p:txBody>
      </p:sp>
    </p:spTree>
    <p:extLst>
      <p:ext uri="{BB962C8B-B14F-4D97-AF65-F5344CB8AC3E}">
        <p14:creationId xmlns:p14="http://schemas.microsoft.com/office/powerpoint/2010/main" val="194332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434702">
            <a:off x="16625424" y="-660895"/>
            <a:ext cx="1836680" cy="2288405"/>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7" name="Freeform 4">
            <a:extLst>
              <a:ext uri="{FF2B5EF4-FFF2-40B4-BE49-F238E27FC236}">
                <a16:creationId xmlns:a16="http://schemas.microsoft.com/office/drawing/2014/main" xmlns="" id="{831D557D-75C1-85AB-C2CF-6DAD6BBE5949}"/>
              </a:ext>
            </a:extLst>
          </p:cNvPr>
          <p:cNvSpPr/>
          <p:nvPr/>
        </p:nvSpPr>
        <p:spPr>
          <a:xfrm>
            <a:off x="1294935" y="1070719"/>
            <a:ext cx="10950740" cy="833998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sp>
      <p:grpSp>
        <p:nvGrpSpPr>
          <p:cNvPr id="38" name="Group 37">
            <a:extLst>
              <a:ext uri="{FF2B5EF4-FFF2-40B4-BE49-F238E27FC236}">
                <a16:creationId xmlns:a16="http://schemas.microsoft.com/office/drawing/2014/main" xmlns="" id="{7E2D3C4C-A117-C0CA-FE34-DE2891ACCFA0}"/>
              </a:ext>
            </a:extLst>
          </p:cNvPr>
          <p:cNvGrpSpPr/>
          <p:nvPr/>
        </p:nvGrpSpPr>
        <p:grpSpPr>
          <a:xfrm>
            <a:off x="11506200" y="1984493"/>
            <a:ext cx="6400799" cy="5917610"/>
            <a:chOff x="11396446" y="2382787"/>
            <a:chExt cx="6400799" cy="5917610"/>
          </a:xfrm>
        </p:grpSpPr>
        <p:sp>
          <p:nvSpPr>
            <p:cNvPr id="39" name="Oval 38">
              <a:extLst>
                <a:ext uri="{FF2B5EF4-FFF2-40B4-BE49-F238E27FC236}">
                  <a16:creationId xmlns:a16="http://schemas.microsoft.com/office/drawing/2014/main" xmlns="" id="{D38B8D76-A162-EBC9-F346-5DAD4FF9DD68}"/>
                </a:ext>
              </a:extLst>
            </p:cNvPr>
            <p:cNvSpPr/>
            <p:nvPr/>
          </p:nvSpPr>
          <p:spPr>
            <a:xfrm>
              <a:off x="11396446" y="2382787"/>
              <a:ext cx="6400799" cy="5917610"/>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38B6E4A9-9D89-312D-5935-42F7A8E795BC}"/>
                </a:ext>
              </a:extLst>
            </p:cNvPr>
            <p:cNvSpPr txBox="1"/>
            <p:nvPr/>
          </p:nvSpPr>
          <p:spPr>
            <a:xfrm>
              <a:off x="11548845" y="4803803"/>
              <a:ext cx="6095999" cy="1015663"/>
            </a:xfrm>
            <a:prstGeom prst="rect">
              <a:avLst/>
            </a:prstGeom>
            <a:noFill/>
          </p:spPr>
          <p:txBody>
            <a:bodyPr wrap="square" rtlCol="0">
              <a:spAutoFit/>
            </a:bodyPr>
            <a:lstStyle/>
            <a:p>
              <a:pPr algn="ctr"/>
              <a:r>
                <a:rPr lang="en-US" sz="6000" b="1" dirty="0">
                  <a:solidFill>
                    <a:schemeClr val="accent1">
                      <a:lumMod val="50000"/>
                    </a:schemeClr>
                  </a:solidFill>
                  <a:latin typeface="Arial" panose="020B0604020202020204" pitchFamily="34" charset="0"/>
                  <a:cs typeface="Arial" panose="020B0604020202020204" pitchFamily="34" charset="0"/>
                </a:rPr>
                <a:t>KHỞI ĐỘNG</a:t>
              </a:r>
            </a:p>
          </p:txBody>
        </p:sp>
      </p:grpSp>
      <p:sp>
        <p:nvSpPr>
          <p:cNvPr id="41" name="TextBox 40">
            <a:extLst>
              <a:ext uri="{FF2B5EF4-FFF2-40B4-BE49-F238E27FC236}">
                <a16:creationId xmlns:a16="http://schemas.microsoft.com/office/drawing/2014/main" xmlns="" id="{E4A6D0A5-02E5-F080-5060-95991E14BC70}"/>
              </a:ext>
            </a:extLst>
          </p:cNvPr>
          <p:cNvSpPr txBox="1"/>
          <p:nvPr/>
        </p:nvSpPr>
        <p:spPr>
          <a:xfrm>
            <a:off x="1848546" y="1738721"/>
            <a:ext cx="9292259" cy="736490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dirty="0" err="1">
                <a:latin typeface="Arial" panose="020B0604020202020204" pitchFamily="34" charset="0"/>
                <a:ea typeface="Calibri" panose="020F0502020204030204" pitchFamily="34" charset="0"/>
                <a:cs typeface="Arial" panose="020B0604020202020204" pitchFamily="34" charset="0"/>
              </a:rPr>
              <a:t>Hướng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dẫn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chơi</a:t>
            </a:r>
            <a:r>
              <a:rPr lang="en-US" sz="40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4000" dirty="0">
                <a:latin typeface="Arial" panose="020B0604020202020204" pitchFamily="34" charset="0"/>
                <a:ea typeface="Calibri" panose="020F0502020204030204" pitchFamily="34" charset="0"/>
                <a:cs typeface="Arial" panose="020B0604020202020204" pitchFamily="34" charset="0"/>
              </a:rPr>
              <a:t>H</a:t>
            </a:r>
            <a:r>
              <a:rPr lang="en-US" sz="4000" dirty="0" err="1">
                <a:latin typeface="Arial" panose="020B0604020202020204" pitchFamily="34" charset="0"/>
                <a:ea typeface="Calibri" panose="020F0502020204030204" pitchFamily="34" charset="0"/>
                <a:cs typeface="Arial" panose="020B0604020202020204" pitchFamily="34" charset="0"/>
              </a:rPr>
              <a:t>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vi-VN" sz="4000" dirty="0">
                <a:latin typeface="Arial" panose="020B0604020202020204" pitchFamily="34" charset="0"/>
                <a:ea typeface="Calibri" panose="020F0502020204030204" pitchFamily="34" charset="0"/>
                <a:cs typeface="Arial" panose="020B0604020202020204" pitchFamily="34" charset="0"/>
              </a:rPr>
              <a:t> ghi các tình huống vào một tờ bìa.</a:t>
            </a:r>
          </a:p>
          <a:p>
            <a:pPr marL="571500" marR="0" indent="-571500" algn="just">
              <a:lnSpc>
                <a:spcPct val="150000"/>
              </a:lnSpc>
              <a:spcBef>
                <a:spcPts val="0"/>
              </a:spcBef>
              <a:spcAft>
                <a:spcPts val="0"/>
              </a:spcAft>
              <a:buFont typeface="Wingdings" panose="05000000000000000000" pitchFamily="2" charset="2"/>
              <a:buChar char="§"/>
            </a:pPr>
            <a:r>
              <a:rPr lang="en-US" sz="4000" dirty="0">
                <a:latin typeface="Arial" panose="020B0604020202020204" pitchFamily="34" charset="0"/>
                <a:ea typeface="Calibri" panose="020F0502020204030204" pitchFamily="34" charset="0"/>
                <a:cs typeface="Arial" panose="020B0604020202020204" pitchFamily="34" charset="0"/>
              </a:rPr>
              <a:t>Giáo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nhặt một tình huống, nói lên suy nghĩ tiêu cực khi gặp tình huống đó.</a:t>
            </a:r>
          </a:p>
          <a:p>
            <a:pPr marL="571500" marR="0" indent="-571500" algn="just">
              <a:lnSpc>
                <a:spcPct val="150000"/>
              </a:lnSpc>
              <a:spcBef>
                <a:spcPts val="0"/>
              </a:spcBef>
              <a:spcAft>
                <a:spcPts val="0"/>
              </a:spcAft>
              <a:buFont typeface="Wingdings" panose="05000000000000000000" pitchFamily="2" charset="2"/>
              <a:buChar char="§"/>
            </a:pPr>
            <a:r>
              <a:rPr lang="en-US" sz="4000" dirty="0">
                <a:latin typeface="Arial" panose="020B0604020202020204" pitchFamily="34" charset="0"/>
                <a:ea typeface="Calibri" panose="020F0502020204030204" pitchFamily="34" charset="0"/>
                <a:cs typeface="Arial" panose="020B0604020202020204" pitchFamily="34" charset="0"/>
              </a:rPr>
              <a:t>Giáo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vi-VN" sz="4000" dirty="0">
                <a:latin typeface="Arial" panose="020B0604020202020204" pitchFamily="34" charset="0"/>
                <a:ea typeface="Calibri" panose="020F0502020204030204" pitchFamily="34" charset="0"/>
                <a:cs typeface="Arial" panose="020B0604020202020204" pitchFamily="34" charset="0"/>
              </a:rPr>
              <a:t> đề nghị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vi-VN" sz="4000" dirty="0">
                <a:latin typeface="Arial" panose="020B0604020202020204" pitchFamily="34" charset="0"/>
                <a:ea typeface="Calibri" panose="020F0502020204030204" pitchFamily="34" charset="0"/>
                <a:cs typeface="Arial" panose="020B0604020202020204" pitchFamily="34" charset="0"/>
              </a:rPr>
              <a:t> đưa ra cách nghĩ tích cực hơn.</a:t>
            </a:r>
          </a:p>
        </p:txBody>
      </p:sp>
      <p:pic>
        <p:nvPicPr>
          <p:cNvPr id="42" name="Picture 13">
            <a:extLst>
              <a:ext uri="{FF2B5EF4-FFF2-40B4-BE49-F238E27FC236}">
                <a16:creationId xmlns:a16="http://schemas.microsoft.com/office/drawing/2014/main" xmlns="" id="{841CBB0A-86D1-4AD5-1A9A-FB0DD7BBF6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54000" y="5974809"/>
            <a:ext cx="3271776" cy="4355110"/>
          </a:xfrm>
          <a:prstGeom prst="rect">
            <a:avLst/>
          </a:prstGeom>
        </p:spPr>
      </p:pic>
      <p:grpSp>
        <p:nvGrpSpPr>
          <p:cNvPr id="43" name="Group 42">
            <a:extLst>
              <a:ext uri="{FF2B5EF4-FFF2-40B4-BE49-F238E27FC236}">
                <a16:creationId xmlns:a16="http://schemas.microsoft.com/office/drawing/2014/main" xmlns="" id="{C9FDAF44-C978-B89F-A00A-E9C66AA4E1F9}"/>
              </a:ext>
            </a:extLst>
          </p:cNvPr>
          <p:cNvGrpSpPr/>
          <p:nvPr/>
        </p:nvGrpSpPr>
        <p:grpSpPr>
          <a:xfrm>
            <a:off x="2057400" y="483307"/>
            <a:ext cx="9753600" cy="1174824"/>
            <a:chOff x="7412086" y="466677"/>
            <a:chExt cx="9753600" cy="1174824"/>
          </a:xfrm>
        </p:grpSpPr>
        <p:pic>
          <p:nvPicPr>
            <p:cNvPr id="44" name="Picture 9">
              <a:extLst>
                <a:ext uri="{FF2B5EF4-FFF2-40B4-BE49-F238E27FC236}">
                  <a16:creationId xmlns:a16="http://schemas.microsoft.com/office/drawing/2014/main" xmlns="" id="{DF8D642E-86D6-368E-27B6-25994B45E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12086" y="466677"/>
              <a:ext cx="9753600" cy="1174824"/>
            </a:xfrm>
            <a:prstGeom prst="rect">
              <a:avLst/>
            </a:prstGeom>
          </p:spPr>
        </p:pic>
        <p:sp>
          <p:nvSpPr>
            <p:cNvPr id="45" name="TextBox 44">
              <a:extLst>
                <a:ext uri="{FF2B5EF4-FFF2-40B4-BE49-F238E27FC236}">
                  <a16:creationId xmlns:a16="http://schemas.microsoft.com/office/drawing/2014/main" xmlns="" id="{EA3A8C89-33E0-6317-F6E4-A7FB639E1A22}"/>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Nghĩ</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cách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khác</a:t>
              </a:r>
              <a:r>
                <a:rPr lang="en-US" sz="4400" b="1" dirty="0">
                  <a:solidFill>
                    <a:schemeClr val="bg1"/>
                  </a:solidFill>
                  <a:latin typeface="Arial" panose="020B0604020202020204" pitchFamily="34" charset="0"/>
                  <a:cs typeface="Arial" panose="020B0604020202020204" pitchFamily="34" charset="0"/>
                </a:rPr>
                <a:t>”</a:t>
              </a:r>
            </a:p>
          </p:txBody>
        </p:sp>
      </p:grpSp>
      <p:grpSp>
        <p:nvGrpSpPr>
          <p:cNvPr id="34" name="Group 33">
            <a:extLst>
              <a:ext uri="{FF2B5EF4-FFF2-40B4-BE49-F238E27FC236}">
                <a16:creationId xmlns:a16="http://schemas.microsoft.com/office/drawing/2014/main" xmlns="" id="{822D4A23-BC47-532F-EDD4-69DDEFEC842C}"/>
              </a:ext>
            </a:extLst>
          </p:cNvPr>
          <p:cNvGrpSpPr/>
          <p:nvPr/>
        </p:nvGrpSpPr>
        <p:grpSpPr>
          <a:xfrm>
            <a:off x="292335" y="8204957"/>
            <a:ext cx="1695771" cy="2082043"/>
            <a:chOff x="286599" y="7416244"/>
            <a:chExt cx="2172606" cy="2547227"/>
          </a:xfrm>
        </p:grpSpPr>
        <p:sp>
          <p:nvSpPr>
            <p:cNvPr id="35" name="Freeform 8">
              <a:extLst>
                <a:ext uri="{FF2B5EF4-FFF2-40B4-BE49-F238E27FC236}">
                  <a16:creationId xmlns:a16="http://schemas.microsoft.com/office/drawing/2014/main" xmlns="" id="{9FA7310C-533B-E831-31BB-BD76EDEB39E2}"/>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6" name="Freeform 11">
              <a:extLst>
                <a:ext uri="{FF2B5EF4-FFF2-40B4-BE49-F238E27FC236}">
                  <a16:creationId xmlns:a16="http://schemas.microsoft.com/office/drawing/2014/main" xmlns="" id="{B616758F-0D54-C00F-B276-D5107FB40F19}"/>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3" name="Freeform 3"/>
          <p:cNvSpPr/>
          <p:nvPr/>
        </p:nvSpPr>
        <p:spPr>
          <a:xfrm rot="5400000">
            <a:off x="155580" y="-600413"/>
            <a:ext cx="1183746" cy="1571107"/>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970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left)">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wipe(left)">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wipe(left)">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wipe(left)">
                                      <p:cBhvr>
                                        <p:cTn id="22"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Line Callout 1 (Border and Accent Bar) 3">
            <a:extLst>
              <a:ext uri="{FF2B5EF4-FFF2-40B4-BE49-F238E27FC236}">
                <a16:creationId xmlns:a16="http://schemas.microsoft.com/office/drawing/2014/main" xmlns="" id="{B533B4D0-FAFB-28FB-09AD-23248E0A4891}"/>
              </a:ext>
            </a:extLst>
          </p:cNvPr>
          <p:cNvSpPr/>
          <p:nvPr/>
        </p:nvSpPr>
        <p:spPr>
          <a:xfrm>
            <a:off x="380999" y="539674"/>
            <a:ext cx="13296131"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Gợi</a:t>
            </a:r>
            <a:r>
              <a:rPr lang="en-US" sz="4400" b="1" dirty="0">
                <a:solidFill>
                  <a:srgbClr val="FF0000"/>
                </a:solidFill>
                <a:latin typeface="Arial" panose="020B0604020202020204" pitchFamily="34" charset="0"/>
                <a:cs typeface="Arial" panose="020B0604020202020204" pitchFamily="34" charset="0"/>
              </a:rPr>
              <a:t> ý: </a:t>
            </a:r>
            <a:r>
              <a:rPr lang="en-US" sz="4400" b="1" dirty="0">
                <a:solidFill>
                  <a:schemeClr val="accent1">
                    <a:lumMod val="50000"/>
                  </a:schemeClr>
                </a:solidFill>
                <a:latin typeface="Arial" panose="020B0604020202020204" pitchFamily="34" charset="0"/>
                <a:cs typeface="Arial" panose="020B0604020202020204" pitchFamily="34" charset="0"/>
              </a:rPr>
              <a:t>Tham </a:t>
            </a:r>
            <a:r>
              <a:rPr lang="en-US" sz="4400" b="1" dirty="0" err="1">
                <a:solidFill>
                  <a:schemeClr val="accent1">
                    <a:lumMod val="50000"/>
                  </a:schemeClr>
                </a:solidFill>
                <a:latin typeface="Arial" panose="020B0604020202020204" pitchFamily="34" charset="0"/>
                <a:cs typeface="Arial" panose="020B0604020202020204" pitchFamily="34" charset="0"/>
              </a:rPr>
              <a:t>khảo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hai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tình</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huống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sau</a:t>
            </a:r>
            <a:r>
              <a:rPr lang="en-US" sz="4400" b="1" dirty="0">
                <a:solidFill>
                  <a:schemeClr val="accent1">
                    <a:lumMod val="50000"/>
                  </a:schemeClr>
                </a:solidFill>
                <a:latin typeface="Arial" panose="020B0604020202020204" pitchFamily="34" charset="0"/>
                <a:cs typeface="Arial" panose="020B0604020202020204" pitchFamily="34" charset="0"/>
              </a:rPr>
              <a:t>:</a:t>
            </a:r>
          </a:p>
        </p:txBody>
      </p:sp>
      <p:grpSp>
        <p:nvGrpSpPr>
          <p:cNvPr id="19" name="Group 18">
            <a:extLst>
              <a:ext uri="{FF2B5EF4-FFF2-40B4-BE49-F238E27FC236}">
                <a16:creationId xmlns:a16="http://schemas.microsoft.com/office/drawing/2014/main" xmlns="" id="{672D576D-51E7-8004-4B40-AEDE60EADCAD}"/>
              </a:ext>
            </a:extLst>
          </p:cNvPr>
          <p:cNvGrpSpPr/>
          <p:nvPr/>
        </p:nvGrpSpPr>
        <p:grpSpPr>
          <a:xfrm>
            <a:off x="1485901" y="7043391"/>
            <a:ext cx="7356779" cy="2404245"/>
            <a:chOff x="1485901" y="7043391"/>
            <a:chExt cx="7356779" cy="2404245"/>
          </a:xfrm>
        </p:grpSpPr>
        <p:sp>
          <p:nvSpPr>
            <p:cNvPr id="15" name="Rectangle: Rounded Corners 14">
              <a:extLst>
                <a:ext uri="{FF2B5EF4-FFF2-40B4-BE49-F238E27FC236}">
                  <a16:creationId xmlns:a16="http://schemas.microsoft.com/office/drawing/2014/main" xmlns="" id="{F7E536F3-27CC-C596-5470-583D73406819}"/>
                </a:ext>
              </a:extLst>
            </p:cNvPr>
            <p:cNvSpPr/>
            <p:nvPr/>
          </p:nvSpPr>
          <p:spPr>
            <a:xfrm>
              <a:off x="1485901" y="7491396"/>
              <a:ext cx="6934200" cy="1956240"/>
            </a:xfrm>
            <a:prstGeom prst="roundRect">
              <a:avLst/>
            </a:prstGeom>
            <a:solidFill>
              <a:srgbClr val="FFF5D5"/>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Trời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mưa</a:t>
              </a:r>
              <a:r>
                <a:rPr lang="en-US" sz="3800" dirty="0">
                  <a:solidFill>
                    <a:schemeClr val="tx1"/>
                  </a:solidFill>
                  <a:latin typeface="Arial" panose="020B0604020202020204" pitchFamily="34" charset="0"/>
                  <a:cs typeface="Arial" panose="020B0604020202020204" pitchFamily="34" charset="0"/>
                </a:rPr>
                <a:t> ở </a:t>
              </a:r>
              <a:r>
                <a:rPr lang="en-US" sz="3800" dirty="0" err="1">
                  <a:solidFill>
                    <a:schemeClr val="tx1"/>
                  </a:solidFill>
                  <a:latin typeface="Arial" panose="020B0604020202020204" pitchFamily="34" charset="0"/>
                  <a:cs typeface="Arial" panose="020B0604020202020204" pitchFamily="34" charset="0"/>
                </a:rPr>
                <a:t>nhà</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đọc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sách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cũng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thật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tuyệt</a:t>
              </a:r>
              <a:r>
                <a:rPr lang="en-US" sz="3800" dirty="0">
                  <a:solidFill>
                    <a:schemeClr val="tx1"/>
                  </a:solidFill>
                  <a:latin typeface="Arial" panose="020B0604020202020204" pitchFamily="34" charset="0"/>
                  <a:cs typeface="Arial" panose="020B0604020202020204" pitchFamily="34" charset="0"/>
                </a:rPr>
                <a:t>!</a:t>
              </a:r>
            </a:p>
          </p:txBody>
        </p:sp>
        <p:pic>
          <p:nvPicPr>
            <p:cNvPr id="18" name="Picture 17" descr="A yellow smiley face with black eyes&#10;&#10;Description automatically generated with medium confidence">
              <a:extLst>
                <a:ext uri="{FF2B5EF4-FFF2-40B4-BE49-F238E27FC236}">
                  <a16:creationId xmlns:a16="http://schemas.microsoft.com/office/drawing/2014/main" xmlns="" id="{6F1C1113-0874-7BE9-137A-760A1AEAD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7043391"/>
              <a:ext cx="1222680" cy="896010"/>
            </a:xfrm>
            <a:prstGeom prst="rect">
              <a:avLst/>
            </a:prstGeom>
          </p:spPr>
        </p:pic>
      </p:grpSp>
      <p:grpSp>
        <p:nvGrpSpPr>
          <p:cNvPr id="20" name="Group 19">
            <a:extLst>
              <a:ext uri="{FF2B5EF4-FFF2-40B4-BE49-F238E27FC236}">
                <a16:creationId xmlns:a16="http://schemas.microsoft.com/office/drawing/2014/main" xmlns="" id="{EF7B374B-2245-280C-77F5-343397FCDCA6}"/>
              </a:ext>
            </a:extLst>
          </p:cNvPr>
          <p:cNvGrpSpPr/>
          <p:nvPr/>
        </p:nvGrpSpPr>
        <p:grpSpPr>
          <a:xfrm>
            <a:off x="9867901" y="7491396"/>
            <a:ext cx="7428062" cy="1956240"/>
            <a:chOff x="1485901" y="7740870"/>
            <a:chExt cx="7428062" cy="1956240"/>
          </a:xfrm>
        </p:grpSpPr>
        <p:sp>
          <p:nvSpPr>
            <p:cNvPr id="21" name="Rectangle: Rounded Corners 20">
              <a:extLst>
                <a:ext uri="{FF2B5EF4-FFF2-40B4-BE49-F238E27FC236}">
                  <a16:creationId xmlns:a16="http://schemas.microsoft.com/office/drawing/2014/main" xmlns="" id="{655B60E8-B021-9966-E2DE-A73B3EAD6AF9}"/>
                </a:ext>
              </a:extLst>
            </p:cNvPr>
            <p:cNvSpPr/>
            <p:nvPr/>
          </p:nvSpPr>
          <p:spPr>
            <a:xfrm>
              <a:off x="1485901" y="7740870"/>
              <a:ext cx="6934200" cy="1956240"/>
            </a:xfrm>
            <a:prstGeom prst="roundRect">
              <a:avLst/>
            </a:prstGeom>
            <a:solidFill>
              <a:srgbClr val="FFF5D5"/>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Bạn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chỉ</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vô</a:t>
              </a:r>
              <a:r>
                <a:rPr lang="en-US" sz="3800" dirty="0">
                  <a:solidFill>
                    <a:schemeClr val="tx1"/>
                  </a:solidFill>
                  <a:latin typeface="Arial" panose="020B0604020202020204" pitchFamily="34" charset="0"/>
                  <a:cs typeface="Arial" panose="020B0604020202020204" pitchFamily="34" charset="0"/>
                </a:rPr>
                <a:t> ý </a:t>
              </a:r>
              <a:r>
                <a:rPr lang="en-US" sz="3800" dirty="0" err="1">
                  <a:solidFill>
                    <a:schemeClr val="tx1"/>
                  </a:solidFill>
                  <a:latin typeface="Arial" panose="020B0604020202020204" pitchFamily="34" charset="0"/>
                  <a:cs typeface="Arial" panose="020B0604020202020204" pitchFamily="34" charset="0"/>
                </a:rPr>
                <a:t>xô</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vào</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mình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chứ</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không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phải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cố</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tình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đâu</a:t>
              </a:r>
              <a:r>
                <a:rPr lang="en-US" sz="3800" dirty="0">
                  <a:solidFill>
                    <a:schemeClr val="tx1"/>
                  </a:solidFill>
                  <a:latin typeface="Arial" panose="020B0604020202020204" pitchFamily="34" charset="0"/>
                  <a:cs typeface="Arial" panose="020B0604020202020204" pitchFamily="34" charset="0"/>
                </a:rPr>
                <a:t>!</a:t>
              </a:r>
            </a:p>
          </p:txBody>
        </p:sp>
        <p:pic>
          <p:nvPicPr>
            <p:cNvPr id="22" name="Picture 21" descr="A yellow smiley face with black eyes&#10;&#10;Description automatically generated with medium confidence">
              <a:extLst>
                <a:ext uri="{FF2B5EF4-FFF2-40B4-BE49-F238E27FC236}">
                  <a16:creationId xmlns:a16="http://schemas.microsoft.com/office/drawing/2014/main" xmlns="" id="{19ABEB79-6290-222C-1695-FCC806E8C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283" y="8801100"/>
              <a:ext cx="1222680" cy="896010"/>
            </a:xfrm>
            <a:prstGeom prst="rect">
              <a:avLst/>
            </a:prstGeom>
          </p:spPr>
        </p:pic>
      </p:grpSp>
      <p:grpSp>
        <p:nvGrpSpPr>
          <p:cNvPr id="28" name="Group 27">
            <a:extLst>
              <a:ext uri="{FF2B5EF4-FFF2-40B4-BE49-F238E27FC236}">
                <a16:creationId xmlns:a16="http://schemas.microsoft.com/office/drawing/2014/main" xmlns="" id="{AF8AA49E-C733-6BBC-A9E3-E6BB3E2AB1EE}"/>
              </a:ext>
            </a:extLst>
          </p:cNvPr>
          <p:cNvGrpSpPr/>
          <p:nvPr/>
        </p:nvGrpSpPr>
        <p:grpSpPr>
          <a:xfrm>
            <a:off x="2149469" y="2261266"/>
            <a:ext cx="5730540" cy="4423785"/>
            <a:chOff x="2057400" y="2416166"/>
            <a:chExt cx="5730540" cy="4423785"/>
          </a:xfrm>
        </p:grpSpPr>
        <p:pic>
          <p:nvPicPr>
            <p:cNvPr id="14" name="Picture 13">
              <a:extLst>
                <a:ext uri="{FF2B5EF4-FFF2-40B4-BE49-F238E27FC236}">
                  <a16:creationId xmlns:a16="http://schemas.microsoft.com/office/drawing/2014/main" xmlns="" id="{AB20184D-E8CF-BFDE-9742-C12AE264F5E4}"/>
                </a:ext>
              </a:extLst>
            </p:cNvPr>
            <p:cNvPicPr>
              <a:picLocks noChangeAspect="1"/>
            </p:cNvPicPr>
            <p:nvPr/>
          </p:nvPicPr>
          <p:blipFill>
            <a:blip r:embed="rId7"/>
            <a:stretch>
              <a:fillRect/>
            </a:stretch>
          </p:blipFill>
          <p:spPr>
            <a:xfrm>
              <a:off x="2057400" y="2896024"/>
              <a:ext cx="5334000" cy="39439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 descr="Push pin ">
              <a:extLst>
                <a:ext uri="{FF2B5EF4-FFF2-40B4-BE49-F238E27FC236}">
                  <a16:creationId xmlns:a16="http://schemas.microsoft.com/office/drawing/2014/main" xmlns="" id="{9FF63C65-972E-75C9-9E1D-0AC04C7CAA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9065" y="2416166"/>
              <a:ext cx="758875" cy="758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xmlns="" id="{5322A8D5-678E-78A3-0477-5ABA4DD98233}"/>
              </a:ext>
            </a:extLst>
          </p:cNvPr>
          <p:cNvGrpSpPr/>
          <p:nvPr/>
        </p:nvGrpSpPr>
        <p:grpSpPr>
          <a:xfrm>
            <a:off x="10866271" y="2344981"/>
            <a:ext cx="5304917" cy="4340070"/>
            <a:chOff x="10896602" y="2516210"/>
            <a:chExt cx="5304917" cy="4340070"/>
          </a:xfrm>
        </p:grpSpPr>
        <p:pic>
          <p:nvPicPr>
            <p:cNvPr id="24" name="Picture 23">
              <a:extLst>
                <a:ext uri="{FF2B5EF4-FFF2-40B4-BE49-F238E27FC236}">
                  <a16:creationId xmlns:a16="http://schemas.microsoft.com/office/drawing/2014/main" xmlns="" id="{ED328116-A0EA-8D9A-E3FF-C24E26697A03}"/>
                </a:ext>
              </a:extLst>
            </p:cNvPr>
            <p:cNvPicPr>
              <a:picLocks noChangeAspect="1"/>
            </p:cNvPicPr>
            <p:nvPr/>
          </p:nvPicPr>
          <p:blipFill>
            <a:blip r:embed="rId9"/>
            <a:stretch>
              <a:fillRect/>
            </a:stretch>
          </p:blipFill>
          <p:spPr>
            <a:xfrm>
              <a:off x="10896602" y="3007754"/>
              <a:ext cx="4925480" cy="38485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 descr="Push pin ">
              <a:extLst>
                <a:ext uri="{FF2B5EF4-FFF2-40B4-BE49-F238E27FC236}">
                  <a16:creationId xmlns:a16="http://schemas.microsoft.com/office/drawing/2014/main" xmlns="" id="{37A79B3B-97BC-1727-783F-75D663FF8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42644" y="2516210"/>
              <a:ext cx="758875" cy="75887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Line Callout 1 (Border and Accent Bar) 3">
            <a:extLst>
              <a:ext uri="{FF2B5EF4-FFF2-40B4-BE49-F238E27FC236}">
                <a16:creationId xmlns:a16="http://schemas.microsoft.com/office/drawing/2014/main" xmlns="" id="{B533B4D0-FAFB-28FB-09AD-23248E0A4891}"/>
              </a:ext>
            </a:extLst>
          </p:cNvPr>
          <p:cNvSpPr/>
          <p:nvPr/>
        </p:nvSpPr>
        <p:spPr>
          <a:xfrm>
            <a:off x="380999" y="539674"/>
            <a:ext cx="13296131"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Gợi</a:t>
            </a:r>
            <a:r>
              <a:rPr lang="en-US" sz="4400" b="1" dirty="0">
                <a:solidFill>
                  <a:srgbClr val="FF0000"/>
                </a:solidFill>
                <a:latin typeface="Arial" panose="020B0604020202020204" pitchFamily="34" charset="0"/>
                <a:cs typeface="Arial" panose="020B0604020202020204" pitchFamily="34" charset="0"/>
              </a:rPr>
              <a:t> ý: </a:t>
            </a:r>
            <a:r>
              <a:rPr lang="en-US" sz="4400" b="1" dirty="0">
                <a:solidFill>
                  <a:schemeClr val="accent1">
                    <a:lumMod val="50000"/>
                  </a:schemeClr>
                </a:solidFill>
                <a:latin typeface="Arial" panose="020B0604020202020204" pitchFamily="34" charset="0"/>
                <a:cs typeface="Arial" panose="020B0604020202020204" pitchFamily="34" charset="0"/>
              </a:rPr>
              <a:t>Tham </a:t>
            </a:r>
            <a:r>
              <a:rPr lang="en-US" sz="4400" b="1" dirty="0" err="1">
                <a:solidFill>
                  <a:schemeClr val="accent1">
                    <a:lumMod val="50000"/>
                  </a:schemeClr>
                </a:solidFill>
                <a:latin typeface="Arial" panose="020B0604020202020204" pitchFamily="34" charset="0"/>
                <a:cs typeface="Arial" panose="020B0604020202020204" pitchFamily="34" charset="0"/>
              </a:rPr>
              <a:t>khảo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một</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số</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tình</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huống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khác</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FCDA698C-F50B-A2ED-BAB9-935F84F57E30}"/>
              </a:ext>
            </a:extLst>
          </p:cNvPr>
          <p:cNvSpPr/>
          <p:nvPr/>
        </p:nvSpPr>
        <p:spPr>
          <a:xfrm>
            <a:off x="2010749" y="2882188"/>
            <a:ext cx="7133251" cy="2625196"/>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Mẹ giao nấu cơm nhưng quên chưa bấm nút</a:t>
            </a:r>
            <a:endParaRPr lang="en-US" sz="40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CCCD5F00-7F45-0BE5-5A3B-9D866745F539}"/>
              </a:ext>
            </a:extLst>
          </p:cNvPr>
          <p:cNvGrpSpPr/>
          <p:nvPr/>
        </p:nvGrpSpPr>
        <p:grpSpPr>
          <a:xfrm>
            <a:off x="10330542" y="2074020"/>
            <a:ext cx="6672927" cy="3735825"/>
            <a:chOff x="10330542" y="2074020"/>
            <a:chExt cx="6672927" cy="3735825"/>
          </a:xfrm>
        </p:grpSpPr>
        <p:pic>
          <p:nvPicPr>
            <p:cNvPr id="1026" name="Picture 2" descr="Nấu cơm quên bật nút và 1001 tình huống khiến ai cũng dở khóc dở cười">
              <a:extLst>
                <a:ext uri="{FF2B5EF4-FFF2-40B4-BE49-F238E27FC236}">
                  <a16:creationId xmlns:a16="http://schemas.microsoft.com/office/drawing/2014/main" xmlns="" id="{51DF1CDA-51DB-066C-5EF6-51E6B2B1E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0542" y="2579727"/>
              <a:ext cx="6172200" cy="32301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5" name="Picture 2" descr="Push pin ">
              <a:extLst>
                <a:ext uri="{FF2B5EF4-FFF2-40B4-BE49-F238E27FC236}">
                  <a16:creationId xmlns:a16="http://schemas.microsoft.com/office/drawing/2014/main" xmlns="" id="{9FF63C65-972E-75C9-9E1D-0AC04C7CA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4594" y="2074020"/>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xmlns="" id="{642C7D13-1C2E-7598-D3BC-C7E1052A2D28}"/>
              </a:ext>
            </a:extLst>
          </p:cNvPr>
          <p:cNvSpPr/>
          <p:nvPr/>
        </p:nvSpPr>
        <p:spPr>
          <a:xfrm>
            <a:off x="9250860" y="6474414"/>
            <a:ext cx="8335581" cy="2761384"/>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Bạn hù làm em bị nguệch nét chữ</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92A81B9A-4636-7617-1684-A893D8BE3344}"/>
              </a:ext>
            </a:extLst>
          </p:cNvPr>
          <p:cNvGrpSpPr/>
          <p:nvPr/>
        </p:nvGrpSpPr>
        <p:grpSpPr>
          <a:xfrm>
            <a:off x="3236262" y="5687597"/>
            <a:ext cx="5320672" cy="3941657"/>
            <a:chOff x="3236262" y="5687597"/>
            <a:chExt cx="5320672" cy="3941657"/>
          </a:xfrm>
        </p:grpSpPr>
        <p:pic>
          <p:nvPicPr>
            <p:cNvPr id="1028" name="Picture 4" descr="GIÚP CON GIẢI QUYẾT XÍCH MÍCH VỚI BẠN BÈ – KỸ NĂNG SỐNG CƠ BẢN MÀ TRẺ CẦN CÓ">
              <a:extLst>
                <a:ext uri="{FF2B5EF4-FFF2-40B4-BE49-F238E27FC236}">
                  <a16:creationId xmlns:a16="http://schemas.microsoft.com/office/drawing/2014/main" xmlns="" id="{486220EA-A019-C062-5C29-59E05DE4064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890"/>
            <a:stretch/>
          </p:blipFill>
          <p:spPr bwMode="auto">
            <a:xfrm>
              <a:off x="3236262" y="6080958"/>
              <a:ext cx="4941235" cy="354829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6" name="Picture 2" descr="Push pin ">
              <a:extLst>
                <a:ext uri="{FF2B5EF4-FFF2-40B4-BE49-F238E27FC236}">
                  <a16:creationId xmlns:a16="http://schemas.microsoft.com/office/drawing/2014/main" xmlns="" id="{37A79B3B-97BC-1727-783F-75D663FF89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8059" y="5687597"/>
              <a:ext cx="758875" cy="758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60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16" presetClass="entr" presetSubtype="37"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Line Callout 1 (Border and Accent Bar) 3">
            <a:extLst>
              <a:ext uri="{FF2B5EF4-FFF2-40B4-BE49-F238E27FC236}">
                <a16:creationId xmlns:a16="http://schemas.microsoft.com/office/drawing/2014/main" xmlns="" id="{B533B4D0-FAFB-28FB-09AD-23248E0A4891}"/>
              </a:ext>
            </a:extLst>
          </p:cNvPr>
          <p:cNvSpPr/>
          <p:nvPr/>
        </p:nvSpPr>
        <p:spPr>
          <a:xfrm>
            <a:off x="380999" y="539674"/>
            <a:ext cx="13296131"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Gợi</a:t>
            </a:r>
            <a:r>
              <a:rPr lang="en-US" sz="4400" b="1" dirty="0">
                <a:solidFill>
                  <a:srgbClr val="FF0000"/>
                </a:solidFill>
                <a:latin typeface="Arial" panose="020B0604020202020204" pitchFamily="34" charset="0"/>
                <a:cs typeface="Arial" panose="020B0604020202020204" pitchFamily="34" charset="0"/>
              </a:rPr>
              <a:t> ý: </a:t>
            </a:r>
            <a:r>
              <a:rPr lang="en-US" sz="4400" b="1" dirty="0">
                <a:solidFill>
                  <a:schemeClr val="accent1">
                    <a:lumMod val="50000"/>
                  </a:schemeClr>
                </a:solidFill>
                <a:latin typeface="Arial" panose="020B0604020202020204" pitchFamily="34" charset="0"/>
                <a:cs typeface="Arial" panose="020B0604020202020204" pitchFamily="34" charset="0"/>
              </a:rPr>
              <a:t>Tham </a:t>
            </a:r>
            <a:r>
              <a:rPr lang="en-US" sz="4400" b="1" dirty="0" err="1">
                <a:solidFill>
                  <a:schemeClr val="accent1">
                    <a:lumMod val="50000"/>
                  </a:schemeClr>
                </a:solidFill>
                <a:latin typeface="Arial" panose="020B0604020202020204" pitchFamily="34" charset="0"/>
                <a:cs typeface="Arial" panose="020B0604020202020204" pitchFamily="34" charset="0"/>
              </a:rPr>
              <a:t>khảo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một</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số</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tình</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huống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khác</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FCDA698C-F50B-A2ED-BAB9-935F84F57E30}"/>
              </a:ext>
            </a:extLst>
          </p:cNvPr>
          <p:cNvSpPr/>
          <p:nvPr/>
        </p:nvSpPr>
        <p:spPr>
          <a:xfrm>
            <a:off x="1295400" y="2832952"/>
            <a:ext cx="7848600" cy="261534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Em bé nghịch ngợm làm gãy hộp bút màu của em</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642C7D13-1C2E-7598-D3BC-C7E1052A2D28}"/>
              </a:ext>
            </a:extLst>
          </p:cNvPr>
          <p:cNvSpPr/>
          <p:nvPr/>
        </p:nvSpPr>
        <p:spPr>
          <a:xfrm>
            <a:off x="8915400" y="6832288"/>
            <a:ext cx="8335581" cy="261534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solidFill>
                  <a:schemeClr val="tx1"/>
                </a:solidFill>
                <a:latin typeface="Arial" panose="020B0604020202020204" pitchFamily="34" charset="0"/>
                <a:cs typeface="Arial" panose="020B0604020202020204" pitchFamily="34" charset="0"/>
              </a:rPr>
              <a:t>Chị gái đón em muộn</a:t>
            </a:r>
            <a:endParaRPr lang="en-US" sz="4000"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143FD724-D879-CD4B-D482-428CA7892367}"/>
              </a:ext>
            </a:extLst>
          </p:cNvPr>
          <p:cNvGrpSpPr/>
          <p:nvPr/>
        </p:nvGrpSpPr>
        <p:grpSpPr>
          <a:xfrm>
            <a:off x="10490451" y="2062385"/>
            <a:ext cx="5185478" cy="4156482"/>
            <a:chOff x="10439400" y="2127528"/>
            <a:chExt cx="5185478" cy="4156482"/>
          </a:xfrm>
        </p:grpSpPr>
        <p:pic>
          <p:nvPicPr>
            <p:cNvPr id="2050" name="Picture 2" descr="Chùm ảnh: Những trò nghịch ngợm “bá đạo” của trẻ con | VTV.VN">
              <a:extLst>
                <a:ext uri="{FF2B5EF4-FFF2-40B4-BE49-F238E27FC236}">
                  <a16:creationId xmlns:a16="http://schemas.microsoft.com/office/drawing/2014/main" xmlns="" id="{83D3CDBF-8ED6-7D63-76A1-2B41095CD6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19" b="1999"/>
            <a:stretch/>
          </p:blipFill>
          <p:spPr bwMode="auto">
            <a:xfrm>
              <a:off x="10439400" y="2534920"/>
              <a:ext cx="4806041" cy="37490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5" name="Picture 2" descr="Push pin ">
              <a:extLst>
                <a:ext uri="{FF2B5EF4-FFF2-40B4-BE49-F238E27FC236}">
                  <a16:creationId xmlns:a16="http://schemas.microsoft.com/office/drawing/2014/main" xmlns="" id="{9FF63C65-972E-75C9-9E1D-0AC04C7CA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66003" y="2127528"/>
              <a:ext cx="758875" cy="758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71747954-BE4D-2264-DE72-D47C675EF651}"/>
              </a:ext>
            </a:extLst>
          </p:cNvPr>
          <p:cNvGrpSpPr/>
          <p:nvPr/>
        </p:nvGrpSpPr>
        <p:grpSpPr>
          <a:xfrm>
            <a:off x="2875870" y="5601502"/>
            <a:ext cx="5634376" cy="4145824"/>
            <a:chOff x="2875870" y="5601502"/>
            <a:chExt cx="5634376" cy="4145824"/>
          </a:xfrm>
        </p:grpSpPr>
        <p:pic>
          <p:nvPicPr>
            <p:cNvPr id="2052" name="Picture 4" descr="2 đứa trẻ cùng học giỏi, 1 được mẹ đón đúng giờ, 1 hay bị đón muộn, 10 năm  sau cuộc đời lắm khác biệt">
              <a:extLst>
                <a:ext uri="{FF2B5EF4-FFF2-40B4-BE49-F238E27FC236}">
                  <a16:creationId xmlns:a16="http://schemas.microsoft.com/office/drawing/2014/main" xmlns="" id="{88F5F3EF-3C1D-D37D-9D0B-3965F03C39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5870" y="5980940"/>
              <a:ext cx="5229224" cy="37663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 name="Picture 2" descr="Push pin ">
              <a:extLst>
                <a:ext uri="{FF2B5EF4-FFF2-40B4-BE49-F238E27FC236}">
                  <a16:creationId xmlns:a16="http://schemas.microsoft.com/office/drawing/2014/main" xmlns="" id="{B54D5353-5FC3-FC40-13E0-663F3313D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371" y="5601502"/>
              <a:ext cx="758875" cy="758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2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97400" y="8227631"/>
            <a:ext cx="1172556" cy="2053926"/>
          </a:xfrm>
          <a:custGeom>
            <a:avLst/>
            <a:gdLst/>
            <a:ahLst/>
            <a:cxnLst/>
            <a:rect l="l" t="t" r="r" b="b"/>
            <a:pathLst>
              <a:path w="1934556" h="3702499">
                <a:moveTo>
                  <a:pt x="0" y="0"/>
                </a:moveTo>
                <a:lnTo>
                  <a:pt x="1934555" y="0"/>
                </a:lnTo>
                <a:lnTo>
                  <a:pt x="1934555" y="3702499"/>
                </a:lnTo>
                <a:lnTo>
                  <a:pt x="0" y="37024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914400" y="9321517"/>
            <a:ext cx="1828800" cy="1143000"/>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6320597">
            <a:off x="16742748" y="187164"/>
            <a:ext cx="1513013" cy="1164210"/>
          </a:xfrm>
          <a:custGeom>
            <a:avLst/>
            <a:gdLst/>
            <a:ahLst/>
            <a:cxnLst/>
            <a:rect l="l" t="t" r="r" b="b"/>
            <a:pathLst>
              <a:path w="3455596" h="2561460">
                <a:moveTo>
                  <a:pt x="0" y="0"/>
                </a:moveTo>
                <a:lnTo>
                  <a:pt x="3455595" y="0"/>
                </a:lnTo>
                <a:lnTo>
                  <a:pt x="3455595" y="2561460"/>
                </a:lnTo>
                <a:lnTo>
                  <a:pt x="0" y="25614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30" name="Group 29">
            <a:extLst>
              <a:ext uri="{FF2B5EF4-FFF2-40B4-BE49-F238E27FC236}">
                <a16:creationId xmlns:a16="http://schemas.microsoft.com/office/drawing/2014/main" xmlns="" id="{6485B184-B7C1-034F-062D-6AC887030208}"/>
              </a:ext>
            </a:extLst>
          </p:cNvPr>
          <p:cNvGrpSpPr/>
          <p:nvPr/>
        </p:nvGrpSpPr>
        <p:grpSpPr>
          <a:xfrm>
            <a:off x="359229" y="2011028"/>
            <a:ext cx="17236166" cy="2070142"/>
            <a:chOff x="829681" y="2562751"/>
            <a:chExt cx="17236166" cy="2070142"/>
          </a:xfrm>
        </p:grpSpPr>
        <p:sp>
          <p:nvSpPr>
            <p:cNvPr id="31" name="TextBox 30">
              <a:extLst>
                <a:ext uri="{FF2B5EF4-FFF2-40B4-BE49-F238E27FC236}">
                  <a16:creationId xmlns:a16="http://schemas.microsoft.com/office/drawing/2014/main" xmlns="" id="{A9C7F8D6-9E5B-F171-390C-EC6E2DC6CD65}"/>
                </a:ext>
              </a:extLst>
            </p:cNvPr>
            <p:cNvSpPr txBox="1"/>
            <p:nvPr/>
          </p:nvSpPr>
          <p:spPr>
            <a:xfrm>
              <a:off x="2734681" y="2562751"/>
              <a:ext cx="15331166" cy="2070142"/>
            </a:xfrm>
            <a:prstGeom prst="roundRect">
              <a:avLst/>
            </a:prstGeom>
            <a:solidFill>
              <a:schemeClr val="accent6">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200" b="1" dirty="0">
                  <a:solidFill>
                    <a:srgbClr val="FF0000"/>
                  </a:solidFill>
                  <a:latin typeface="Arial" panose="020B0604020202020204" pitchFamily="34" charset="0"/>
                  <a:cs typeface="Arial" panose="020B0604020202020204" pitchFamily="34" charset="0"/>
                </a:rPr>
                <a:t>HOẠT ĐỘNG NHÓM: </a:t>
              </a:r>
              <a:r>
                <a:rPr lang="vi-VN" sz="4000" dirty="0">
                  <a:latin typeface="Arial" panose="020B0604020202020204" pitchFamily="34" charset="0"/>
                  <a:cs typeface="Arial" panose="020B0604020202020204" pitchFamily="34" charset="0"/>
                </a:rPr>
                <a:t>Một bạn đưa ra tình huống có suy nghĩ tiêu cực và các bạn khác đưa ra cách nghĩ tích cực để hóa giải</a:t>
              </a:r>
              <a:r>
                <a:rPr lang="en-US" sz="4000" dirty="0">
                  <a:latin typeface="Arial" panose="020B0604020202020204" pitchFamily="34" charset="0"/>
                  <a:cs typeface="Arial" panose="020B0604020202020204" pitchFamily="34" charset="0"/>
                </a:rPr>
                <a:t>.</a:t>
              </a:r>
            </a:p>
          </p:txBody>
        </p:sp>
        <p:pic>
          <p:nvPicPr>
            <p:cNvPr id="32" name="Picture 31" descr="A picture containing text, vector graphics&#10;&#10;Description automatically generated">
              <a:extLst>
                <a:ext uri="{FF2B5EF4-FFF2-40B4-BE49-F238E27FC236}">
                  <a16:creationId xmlns:a16="http://schemas.microsoft.com/office/drawing/2014/main" xmlns="" id="{7DD096E4-3524-303C-BC3D-E9EFE7E895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81" y="2645322"/>
              <a:ext cx="1905000" cy="1905000"/>
            </a:xfrm>
            <a:prstGeom prst="rect">
              <a:avLst/>
            </a:prstGeom>
          </p:spPr>
        </p:pic>
      </p:grpSp>
      <p:sp>
        <p:nvSpPr>
          <p:cNvPr id="33" name="AutoShape 14">
            <a:extLst>
              <a:ext uri="{FF2B5EF4-FFF2-40B4-BE49-F238E27FC236}">
                <a16:creationId xmlns:a16="http://schemas.microsoft.com/office/drawing/2014/main" xmlns="" id="{529D4D5D-B2F0-62DD-58AB-B9194CD599E5}"/>
              </a:ext>
            </a:extLst>
          </p:cNvPr>
          <p:cNvSpPr/>
          <p:nvPr/>
        </p:nvSpPr>
        <p:spPr>
          <a:xfrm>
            <a:off x="914400" y="4533900"/>
            <a:ext cx="16383000" cy="0"/>
          </a:xfrm>
          <a:prstGeom prst="line">
            <a:avLst/>
          </a:prstGeom>
          <a:ln w="38100" cap="flat">
            <a:solidFill>
              <a:schemeClr val="accent5">
                <a:lumMod val="50000"/>
              </a:schemeClr>
            </a:solidFill>
            <a:prstDash val="lgDashDotDot"/>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xmlns="" id="{77EC2412-1913-F94D-1C99-D83F858C619A}"/>
              </a:ext>
            </a:extLst>
          </p:cNvPr>
          <p:cNvGrpSpPr/>
          <p:nvPr/>
        </p:nvGrpSpPr>
        <p:grpSpPr>
          <a:xfrm>
            <a:off x="5981700" y="-28898"/>
            <a:ext cx="6324600" cy="1580477"/>
            <a:chOff x="5715000" y="-1"/>
            <a:chExt cx="6324600" cy="1563773"/>
          </a:xfrm>
        </p:grpSpPr>
        <p:sp>
          <p:nvSpPr>
            <p:cNvPr id="36" name="Round Same Side Corner Rectangle 11">
              <a:extLst>
                <a:ext uri="{FF2B5EF4-FFF2-40B4-BE49-F238E27FC236}">
                  <a16:creationId xmlns:a16="http://schemas.microsoft.com/office/drawing/2014/main" xmlns="" id="{059CEF53-57EA-F58A-E8EA-BEB3EAAD8E47}"/>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A76FF0DA-E110-1D8C-8764-2B6A7DFAFA3F}"/>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38" name="Line Callout 1 (Border and Accent Bar) 3">
            <a:extLst>
              <a:ext uri="{FF2B5EF4-FFF2-40B4-BE49-F238E27FC236}">
                <a16:creationId xmlns:a16="http://schemas.microsoft.com/office/drawing/2014/main" xmlns="" id="{04B194CE-D88C-087F-A3B5-5F758C901C07}"/>
              </a:ext>
            </a:extLst>
          </p:cNvPr>
          <p:cNvSpPr/>
          <p:nvPr/>
        </p:nvSpPr>
        <p:spPr>
          <a:xfrm>
            <a:off x="147488" y="5028989"/>
            <a:ext cx="4800600" cy="968990"/>
          </a:xfrm>
          <a:prstGeom prst="accentBorderCallout1">
            <a:avLst>
              <a:gd name="adj1" fmla="val 18750"/>
              <a:gd name="adj2" fmla="val -3127"/>
              <a:gd name="adj3" fmla="val 17954"/>
              <a:gd name="adj4" fmla="val -17509"/>
            </a:avLst>
          </a:prstGeom>
          <a:solidFill>
            <a:srgbClr val="F8EDEC"/>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Gợi</a:t>
            </a:r>
            <a:r>
              <a:rPr lang="en-US" sz="4400" b="1" dirty="0">
                <a:solidFill>
                  <a:srgbClr val="C00000"/>
                </a:solidFill>
                <a:latin typeface="Arial" panose="020B0604020202020204" pitchFamily="34" charset="0"/>
                <a:cs typeface="Arial" panose="020B0604020202020204" pitchFamily="34" charset="0"/>
              </a:rPr>
              <a:t> ý:</a:t>
            </a:r>
          </a:p>
        </p:txBody>
      </p:sp>
      <p:pic>
        <p:nvPicPr>
          <p:cNvPr id="42" name="Picture 41" descr="A red question mark on a white circle&#10;&#10;Description automatically generated with medium confidence">
            <a:extLst>
              <a:ext uri="{FF2B5EF4-FFF2-40B4-BE49-F238E27FC236}">
                <a16:creationId xmlns:a16="http://schemas.microsoft.com/office/drawing/2014/main" xmlns="" id="{8EAAB413-DC6E-63D7-48F3-2973347A07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5385" y="6400821"/>
            <a:ext cx="1828800" cy="1726163"/>
          </a:xfrm>
          <a:prstGeom prst="rect">
            <a:avLst/>
          </a:prstGeom>
        </p:spPr>
      </p:pic>
      <p:pic>
        <p:nvPicPr>
          <p:cNvPr id="44" name="Picture 43" descr="A red heart on a white background&#10;&#10;Description automatically generated with medium confidence">
            <a:extLst>
              <a:ext uri="{FF2B5EF4-FFF2-40B4-BE49-F238E27FC236}">
                <a16:creationId xmlns:a16="http://schemas.microsoft.com/office/drawing/2014/main" xmlns="" id="{D6EF171C-53D0-B78F-85C8-DE29592B4CDE}"/>
              </a:ext>
            </a:extLst>
          </p:cNvPr>
          <p:cNvPicPr>
            <a:picLocks noChangeAspect="1"/>
          </p:cNvPicPr>
          <p:nvPr/>
        </p:nvPicPr>
        <p:blipFill rotWithShape="1">
          <a:blip r:embed="rId10">
            <a:extLst>
              <a:ext uri="{28A0092B-C50C-407E-A947-70E740481C1C}">
                <a14:useLocalDpi xmlns:a14="http://schemas.microsoft.com/office/drawing/2010/main" val="0"/>
              </a:ext>
            </a:extLst>
          </a:blip>
          <a:srcRect t="5872" r="71437"/>
          <a:stretch/>
        </p:blipFill>
        <p:spPr>
          <a:xfrm>
            <a:off x="5726621" y="6493067"/>
            <a:ext cx="2110357" cy="1726163"/>
          </a:xfrm>
          <a:prstGeom prst="rect">
            <a:avLst/>
          </a:prstGeom>
        </p:spPr>
      </p:pic>
      <p:pic>
        <p:nvPicPr>
          <p:cNvPr id="46" name="Picture 45" descr="A red heart on a white background&#10;&#10;Description automatically generated with medium confidence">
            <a:extLst>
              <a:ext uri="{FF2B5EF4-FFF2-40B4-BE49-F238E27FC236}">
                <a16:creationId xmlns:a16="http://schemas.microsoft.com/office/drawing/2014/main" xmlns="" id="{AA86BE9B-1A51-F5AB-D53B-7C24A5238B5D}"/>
              </a:ext>
            </a:extLst>
          </p:cNvPr>
          <p:cNvPicPr>
            <a:picLocks noChangeAspect="1"/>
          </p:cNvPicPr>
          <p:nvPr/>
        </p:nvPicPr>
        <p:blipFill rotWithShape="1">
          <a:blip r:embed="rId10">
            <a:extLst>
              <a:ext uri="{28A0092B-C50C-407E-A947-70E740481C1C}">
                <a14:useLocalDpi xmlns:a14="http://schemas.microsoft.com/office/drawing/2010/main" val="0"/>
              </a:ext>
            </a:extLst>
          </a:blip>
          <a:srcRect l="38849" t="8500" r="37410"/>
          <a:stretch/>
        </p:blipFill>
        <p:spPr>
          <a:xfrm>
            <a:off x="10158703" y="6411706"/>
            <a:ext cx="1804510" cy="1726163"/>
          </a:xfrm>
          <a:prstGeom prst="rect">
            <a:avLst/>
          </a:prstGeom>
        </p:spPr>
      </p:pic>
      <p:pic>
        <p:nvPicPr>
          <p:cNvPr id="47" name="Picture 46">
            <a:extLst>
              <a:ext uri="{FF2B5EF4-FFF2-40B4-BE49-F238E27FC236}">
                <a16:creationId xmlns:a16="http://schemas.microsoft.com/office/drawing/2014/main" xmlns="" id="{87319EF4-152E-50B8-0AF6-07FAD3E253F1}"/>
              </a:ext>
            </a:extLst>
          </p:cNvPr>
          <p:cNvPicPr>
            <a:picLocks noChangeAspect="1"/>
          </p:cNvPicPr>
          <p:nvPr/>
        </p:nvPicPr>
        <p:blipFill rotWithShape="1">
          <a:blip r:embed="rId10">
            <a:extLst>
              <a:ext uri="{28A0092B-C50C-407E-A947-70E740481C1C}">
                <a14:useLocalDpi xmlns:a14="http://schemas.microsoft.com/office/drawing/2010/main" val="0"/>
              </a:ext>
            </a:extLst>
          </a:blip>
          <a:srcRect l="75774" t="10287"/>
          <a:stretch/>
        </p:blipFill>
        <p:spPr>
          <a:xfrm>
            <a:off x="13725088" y="6379050"/>
            <a:ext cx="1860923" cy="1710479"/>
          </a:xfrm>
          <a:prstGeom prst="rect">
            <a:avLst/>
          </a:prstGeom>
        </p:spPr>
      </p:pic>
      <p:sp>
        <p:nvSpPr>
          <p:cNvPr id="48" name="TextBox 47">
            <a:extLst>
              <a:ext uri="{FF2B5EF4-FFF2-40B4-BE49-F238E27FC236}">
                <a16:creationId xmlns:a16="http://schemas.microsoft.com/office/drawing/2014/main" xmlns="" id="{9D274EC0-2F68-A9D2-0DEA-24120ADAB1F1}"/>
              </a:ext>
            </a:extLst>
          </p:cNvPr>
          <p:cNvSpPr txBox="1"/>
          <p:nvPr/>
        </p:nvSpPr>
        <p:spPr>
          <a:xfrm>
            <a:off x="5006363" y="8147809"/>
            <a:ext cx="3962400" cy="1651671"/>
          </a:xfrm>
          <a:prstGeom prst="rect">
            <a:avLst/>
          </a:prstGeom>
          <a:noFill/>
        </p:spPr>
        <p:txBody>
          <a:bodyPr wrap="square">
            <a:spAutoFit/>
          </a:bodyPr>
          <a:lstStyle/>
          <a:p>
            <a:pPr marR="0" algn="ctr">
              <a:lnSpc>
                <a:spcPct val="150000"/>
              </a:lnSpc>
              <a:spcBef>
                <a:spcPts val="0"/>
              </a:spcBef>
              <a:spcAft>
                <a:spcPts val="0"/>
              </a:spcAft>
            </a:pPr>
            <a:r>
              <a:rPr lang="en-US" sz="3600" dirty="0" err="1">
                <a:latin typeface="Arial" panose="020B0604020202020204" pitchFamily="34" charset="0"/>
                <a:ea typeface="Calibri" panose="020F0502020204030204" pitchFamily="34" charset="0"/>
                <a:cs typeface="Arial" panose="020B0604020202020204" pitchFamily="34" charset="0"/>
              </a:rPr>
              <a:t>Nghĩ</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việc</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61E92883-C33C-2287-E2D4-34D0A83F9239}"/>
              </a:ext>
            </a:extLst>
          </p:cNvPr>
          <p:cNvSpPr txBox="1"/>
          <p:nvPr/>
        </p:nvSpPr>
        <p:spPr>
          <a:xfrm>
            <a:off x="1333500" y="8147809"/>
            <a:ext cx="3243409" cy="1651671"/>
          </a:xfrm>
          <a:prstGeom prst="rect">
            <a:avLst/>
          </a:prstGeom>
          <a:noFill/>
        </p:spPr>
        <p:txBody>
          <a:bodyPr wrap="square">
            <a:spAutoFit/>
          </a:bodyPr>
          <a:lstStyle/>
          <a:p>
            <a:pPr marR="0" algn="ctr">
              <a:lnSpc>
                <a:spcPct val="150000"/>
              </a:lnSpc>
              <a:spcBef>
                <a:spcPts val="0"/>
              </a:spcBef>
              <a:spcAft>
                <a:spcPts val="0"/>
              </a:spcAft>
            </a:pPr>
            <a:r>
              <a:rPr lang="en-US" sz="3600" dirty="0">
                <a:latin typeface="Arial" panose="020B0604020202020204" pitchFamily="34" charset="0"/>
                <a:ea typeface="Calibri" panose="020F0502020204030204" pitchFamily="34" charset="0"/>
                <a:cs typeface="Arial" panose="020B0604020202020204" pitchFamily="34" charset="0"/>
              </a:rPr>
              <a:t>Tìm </a:t>
            </a:r>
            <a:r>
              <a:rPr lang="en-US" sz="3600" dirty="0" err="1">
                <a:latin typeface="Arial" panose="020B0604020202020204" pitchFamily="34" charset="0"/>
                <a:ea typeface="Calibri" panose="020F0502020204030204" pitchFamily="34" charset="0"/>
                <a:cs typeface="Arial" panose="020B0604020202020204" pitchFamily="34" charset="0"/>
              </a:rPr>
              <a:t>hiểu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nguyên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nhân</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2BF76AEA-D405-8242-CA2B-431055CE3C8E}"/>
              </a:ext>
            </a:extLst>
          </p:cNvPr>
          <p:cNvSpPr txBox="1"/>
          <p:nvPr/>
        </p:nvSpPr>
        <p:spPr>
          <a:xfrm>
            <a:off x="9283182" y="8135255"/>
            <a:ext cx="3962400" cy="1651671"/>
          </a:xfrm>
          <a:prstGeom prst="rect">
            <a:avLst/>
          </a:prstGeom>
          <a:noFill/>
        </p:spPr>
        <p:txBody>
          <a:bodyPr wrap="square">
            <a:spAutoFit/>
          </a:bodyPr>
          <a:lstStyle/>
          <a:p>
            <a:pPr marR="0" algn="ctr">
              <a:lnSpc>
                <a:spcPct val="150000"/>
              </a:lnSpc>
              <a:spcBef>
                <a:spcPts val="0"/>
              </a:spcBef>
              <a:spcAft>
                <a:spcPts val="0"/>
              </a:spcAft>
            </a:pPr>
            <a:r>
              <a:rPr lang="en-US" sz="3600" dirty="0">
                <a:latin typeface="Arial" panose="020B0604020202020204" pitchFamily="34" charset="0"/>
                <a:ea typeface="Calibri" panose="020F0502020204030204" pitchFamily="34" charset="0"/>
                <a:cs typeface="Arial" panose="020B0604020202020204" pitchFamily="34" charset="0"/>
              </a:rPr>
              <a:t>Thông </a:t>
            </a:r>
            <a:r>
              <a:rPr lang="en-US" sz="3600" dirty="0" err="1">
                <a:latin typeface="Arial" panose="020B0604020202020204" pitchFamily="34" charset="0"/>
                <a:ea typeface="Calibri" panose="020F0502020204030204" pitchFamily="34" charset="0"/>
                <a:cs typeface="Arial" panose="020B0604020202020204" pitchFamily="34" charset="0"/>
              </a:rPr>
              <a:t>cảm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khác</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outVertical)">
                                      <p:cBhvr>
                                        <p:cTn id="28" dur="500"/>
                                        <p:tgtEl>
                                          <p:spTgt spid="4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arn(inVertical)">
                                      <p:cBhvr>
                                        <p:cTn id="36" dur="500"/>
                                        <p:tgtEl>
                                          <p:spTgt spid="46"/>
                                        </p:tgtEl>
                                      </p:cBhvr>
                                    </p:animEffect>
                                  </p:childTnLst>
                                </p:cTn>
                              </p:par>
                              <p:par>
                                <p:cTn id="37" presetID="16" presetClass="entr" presetSubtype="21"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arn(inVertical)">
                                      <p:cBhvr>
                                        <p:cTn id="39" dur="500"/>
                                        <p:tgtEl>
                                          <p:spTgt spid="4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48" grpId="0"/>
      <p:bldP spid="49"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4534542" y="-547546"/>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72485" y="9091603"/>
            <a:ext cx="2826179" cy="1680024"/>
          </a:xfrm>
          <a:custGeom>
            <a:avLst/>
            <a:gdLst/>
            <a:ahLst/>
            <a:cxnLst/>
            <a:rect l="l" t="t" r="r" b="b"/>
            <a:pathLst>
              <a:path w="3644964" h="2450751">
                <a:moveTo>
                  <a:pt x="0" y="0"/>
                </a:moveTo>
                <a:lnTo>
                  <a:pt x="3644964" y="0"/>
                </a:lnTo>
                <a:lnTo>
                  <a:pt x="3644964"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3">
            <a:extLst>
              <a:ext uri="{FF2B5EF4-FFF2-40B4-BE49-F238E27FC236}">
                <a16:creationId xmlns:a16="http://schemas.microsoft.com/office/drawing/2014/main" xmlns="" id="{8A96DC1A-D260-2E89-A375-2EBCBEABDF05}"/>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4">
              <a:alphaModFix amt="73000"/>
              <a:extLst>
                <a:ext uri="{96DAC541-7B7A-43D3-8B79-37D633B846F1}">
                  <asvg:svgBlip xmlns:asvg="http://schemas.microsoft.com/office/drawing/2016/SVG/main" xmlns="" r:embed="rId5"/>
                </a:ext>
              </a:extLst>
            </a:blip>
            <a:stretch>
              <a:fillRect l="-4946" t="-21487" r="-5005" b="-52359"/>
            </a:stretch>
          </a:blipFill>
        </p:spPr>
      </p:sp>
      <p:sp>
        <p:nvSpPr>
          <p:cNvPr id="27" name="TextBox 26">
            <a:extLst>
              <a:ext uri="{FF2B5EF4-FFF2-40B4-BE49-F238E27FC236}">
                <a16:creationId xmlns:a16="http://schemas.microsoft.com/office/drawing/2014/main" xmlns="" id="{20F963E5-5891-67CD-2986-D3AD9B9C87CD}"/>
              </a:ext>
            </a:extLst>
          </p:cNvPr>
          <p:cNvSpPr txBox="1"/>
          <p:nvPr/>
        </p:nvSpPr>
        <p:spPr>
          <a:xfrm>
            <a:off x="6077067" y="3556689"/>
            <a:ext cx="11261302"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Tình huống: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Chị gái đến đón em quá muộn.</a:t>
            </a:r>
          </a:p>
          <a:p>
            <a:pPr marL="57150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Cách nghĩ tiêu cực: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Chị quên đón mình.</a:t>
            </a:r>
          </a:p>
          <a:p>
            <a:pPr marL="57150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Cách nghĩ t</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ích</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cực: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có thể chị bị hỏng xe, chị tan làm muộn, chị phải ở lại làm thêm giờ,…</a:t>
            </a:r>
          </a:p>
          <a:p>
            <a:pPr marL="571500" indent="-571500" algn="just">
              <a:lnSpc>
                <a:spcPct val="150000"/>
              </a:lnSpc>
              <a:buFont typeface="Wingdings" panose="05000000000000000000" pitchFamily="2" charset="2"/>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Thông cảm và thấy thương chị hơn</a:t>
            </a:r>
          </a:p>
        </p:txBody>
      </p:sp>
      <p:grpSp>
        <p:nvGrpSpPr>
          <p:cNvPr id="30" name="Group 29">
            <a:extLst>
              <a:ext uri="{FF2B5EF4-FFF2-40B4-BE49-F238E27FC236}">
                <a16:creationId xmlns:a16="http://schemas.microsoft.com/office/drawing/2014/main" xmlns="" id="{5A97B0AA-0C0E-7C00-30B8-569C939BE23E}"/>
              </a:ext>
            </a:extLst>
          </p:cNvPr>
          <p:cNvGrpSpPr/>
          <p:nvPr/>
        </p:nvGrpSpPr>
        <p:grpSpPr>
          <a:xfrm>
            <a:off x="-1981200" y="678923"/>
            <a:ext cx="11582400" cy="1363710"/>
            <a:chOff x="3467284" y="414578"/>
            <a:chExt cx="11582400" cy="1363710"/>
          </a:xfrm>
        </p:grpSpPr>
        <p:grpSp>
          <p:nvGrpSpPr>
            <p:cNvPr id="31" name="Group 18">
              <a:extLst>
                <a:ext uri="{FF2B5EF4-FFF2-40B4-BE49-F238E27FC236}">
                  <a16:creationId xmlns:a16="http://schemas.microsoft.com/office/drawing/2014/main" xmlns="" id="{B99310B3-7EE1-EB2D-20C9-55264E1DE71D}"/>
                </a:ext>
              </a:extLst>
            </p:cNvPr>
            <p:cNvGrpSpPr/>
            <p:nvPr/>
          </p:nvGrpSpPr>
          <p:grpSpPr>
            <a:xfrm>
              <a:off x="3467284" y="414578"/>
              <a:ext cx="11582400" cy="1363710"/>
              <a:chOff x="0" y="0"/>
              <a:chExt cx="3160916" cy="406400"/>
            </a:xfrm>
          </p:grpSpPr>
          <p:sp>
            <p:nvSpPr>
              <p:cNvPr id="33" name="Freeform 19">
                <a:extLst>
                  <a:ext uri="{FF2B5EF4-FFF2-40B4-BE49-F238E27FC236}">
                    <a16:creationId xmlns:a16="http://schemas.microsoft.com/office/drawing/2014/main" xmlns="" id="{296A13F2-26F8-0AF2-52A1-0044CBA04670}"/>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sp>
          <p:sp>
            <p:nvSpPr>
              <p:cNvPr id="34" name="TextBox 20">
                <a:extLst>
                  <a:ext uri="{FF2B5EF4-FFF2-40B4-BE49-F238E27FC236}">
                    <a16:creationId xmlns:a16="http://schemas.microsoft.com/office/drawing/2014/main" xmlns="" id="{AF65E271-39E1-D495-7FAE-D7EEFCFACFEE}"/>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1">
              <a:extLst>
                <a:ext uri="{FF2B5EF4-FFF2-40B4-BE49-F238E27FC236}">
                  <a16:creationId xmlns:a16="http://schemas.microsoft.com/office/drawing/2014/main" xmlns="" id="{DBAC6A37-E5F8-FBB3-383F-3BDE30A3BC39}"/>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35" name="Picture 34" descr="Icon&#10;&#10;Description automatically generated">
            <a:extLst>
              <a:ext uri="{FF2B5EF4-FFF2-40B4-BE49-F238E27FC236}">
                <a16:creationId xmlns:a16="http://schemas.microsoft.com/office/drawing/2014/main" xmlns="" id="{C1CBE9CD-3E5E-75D6-4024-197BAAF37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78574" y="1714709"/>
            <a:ext cx="1973069" cy="1973069"/>
          </a:xfrm>
          <a:prstGeom prst="rect">
            <a:avLst/>
          </a:prstGeom>
        </p:spPr>
      </p:pic>
      <p:grpSp>
        <p:nvGrpSpPr>
          <p:cNvPr id="38" name="Group 37">
            <a:extLst>
              <a:ext uri="{FF2B5EF4-FFF2-40B4-BE49-F238E27FC236}">
                <a16:creationId xmlns:a16="http://schemas.microsoft.com/office/drawing/2014/main" xmlns="" id="{185A8A90-B850-6881-5A2E-13B9EE8C3A12}"/>
              </a:ext>
            </a:extLst>
          </p:cNvPr>
          <p:cNvGrpSpPr/>
          <p:nvPr/>
        </p:nvGrpSpPr>
        <p:grpSpPr>
          <a:xfrm>
            <a:off x="1447800" y="4076700"/>
            <a:ext cx="4179071" cy="3671134"/>
            <a:chOff x="1439387" y="4018578"/>
            <a:chExt cx="4179071" cy="3671134"/>
          </a:xfrm>
        </p:grpSpPr>
        <p:grpSp>
          <p:nvGrpSpPr>
            <p:cNvPr id="24" name="Group 8">
              <a:extLst>
                <a:ext uri="{FF2B5EF4-FFF2-40B4-BE49-F238E27FC236}">
                  <a16:creationId xmlns:a16="http://schemas.microsoft.com/office/drawing/2014/main" xmlns="" id="{22433B9E-0BE4-7575-28D4-AD995B6FA0D9}"/>
                </a:ext>
              </a:extLst>
            </p:cNvPr>
            <p:cNvGrpSpPr/>
            <p:nvPr/>
          </p:nvGrpSpPr>
          <p:grpSpPr>
            <a:xfrm>
              <a:off x="1439387" y="4018578"/>
              <a:ext cx="4179071" cy="3671134"/>
              <a:chOff x="0" y="0"/>
              <a:chExt cx="1100661" cy="893945"/>
            </a:xfrm>
          </p:grpSpPr>
          <p:sp>
            <p:nvSpPr>
              <p:cNvPr id="25" name="Freeform 9">
                <a:extLst>
                  <a:ext uri="{FF2B5EF4-FFF2-40B4-BE49-F238E27FC236}">
                    <a16:creationId xmlns:a16="http://schemas.microsoft.com/office/drawing/2014/main" xmlns="" id="{2BABC1CD-80F5-58ED-0B8D-B5C4414EEC3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sp>
          <p:sp>
            <p:nvSpPr>
              <p:cNvPr id="26" name="TextBox 10">
                <a:extLst>
                  <a:ext uri="{FF2B5EF4-FFF2-40B4-BE49-F238E27FC236}">
                    <a16:creationId xmlns:a16="http://schemas.microsoft.com/office/drawing/2014/main" xmlns="" id="{91731040-D022-0FA7-6FFF-373BB0DB849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37" name="Picture 36" descr="A person and a child&#10;&#10;Description automatically generated with low confidence">
              <a:extLst>
                <a:ext uri="{FF2B5EF4-FFF2-40B4-BE49-F238E27FC236}">
                  <a16:creationId xmlns:a16="http://schemas.microsoft.com/office/drawing/2014/main" xmlns="" id="{256A51D5-A190-55F6-C37D-CDA9BA161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4351813"/>
              <a:ext cx="3337899" cy="3337899"/>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right)">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wipe(right)">
                                      <p:cBhvr>
                                        <p:cTn id="20" dur="500"/>
                                        <p:tgtEl>
                                          <p:spTgt spid="2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animEffect transition="in" filter="wipe(right)">
                                      <p:cBhvr>
                                        <p:cTn id="25" dur="500"/>
                                        <p:tgtEl>
                                          <p:spTgt spid="2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xEl>
                                              <p:pRg st="3" end="3"/>
                                            </p:txEl>
                                          </p:spTgt>
                                        </p:tgtEl>
                                        <p:attrNameLst>
                                          <p:attrName>style.visibility</p:attrName>
                                        </p:attrNameLst>
                                      </p:cBhvr>
                                      <p:to>
                                        <p:strVal val="visible"/>
                                      </p:to>
                                    </p:set>
                                    <p:animEffect transition="in" filter="wipe(right)">
                                      <p:cBhvr>
                                        <p:cTn id="3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4534542" y="-4716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670832">
            <a:off x="-861902" y="9055259"/>
            <a:ext cx="2913364" cy="1663004"/>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TextBox 16">
            <a:extLst>
              <a:ext uri="{FF2B5EF4-FFF2-40B4-BE49-F238E27FC236}">
                <a16:creationId xmlns:a16="http://schemas.microsoft.com/office/drawing/2014/main" xmlns="" id="{199A7082-E20C-B784-91B0-6A1FB659723B}"/>
              </a:ext>
            </a:extLst>
          </p:cNvPr>
          <p:cNvSpPr txBox="1"/>
          <p:nvPr/>
        </p:nvSpPr>
        <p:spPr>
          <a:xfrm>
            <a:off x="594781" y="1745439"/>
            <a:ext cx="16891908"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 </a:t>
            </a:r>
            <a:r>
              <a:rPr lang="en-US" sz="7800" b="1"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NHẬN DIỆN BẢN THÂN</a:t>
            </a:r>
          </a:p>
        </p:txBody>
      </p:sp>
      <p:sp>
        <p:nvSpPr>
          <p:cNvPr id="18" name="TextBox 17">
            <a:extLst>
              <a:ext uri="{FF2B5EF4-FFF2-40B4-BE49-F238E27FC236}">
                <a16:creationId xmlns:a16="http://schemas.microsoft.com/office/drawing/2014/main" xmlns="" id="{45834EFB-37BC-F6F1-3306-9ED08A010EE1}"/>
              </a:ext>
            </a:extLst>
          </p:cNvPr>
          <p:cNvSpPr txBox="1"/>
          <p:nvPr/>
        </p:nvSpPr>
        <p:spPr>
          <a:xfrm>
            <a:off x="405493" y="3886647"/>
            <a:ext cx="17477014" cy="5404172"/>
          </a:xfrm>
          <a:prstGeom prst="rect">
            <a:avLst/>
          </a:prstGeom>
          <a:noFill/>
        </p:spPr>
        <p:txBody>
          <a:bodyPr wrap="square">
            <a:spAutoFit/>
          </a:bodyPr>
          <a:lstStyle/>
          <a:p>
            <a:pPr algn="ctr">
              <a:lnSpc>
                <a:spcPct val="150000"/>
              </a:lnSpc>
            </a:pP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Tuần</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4 –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Tiết</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2: </a:t>
            </a:r>
          </a:p>
          <a:p>
            <a:pPr algn="ctr">
              <a:lnSpc>
                <a:spcPct val="150000"/>
              </a:lnSpc>
            </a:pP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Hoạt</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động</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giáo</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dục</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chủ</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đề</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Suy</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nghĩ</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tích</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cực</a:t>
            </a:r>
            <a:endParaRPr lang="en-US" sz="8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xmlns="" id="{3656255F-ACA5-ABA9-8A86-9BC7688D19A2}"/>
              </a:ext>
            </a:extLst>
          </p:cNvPr>
          <p:cNvCxnSpPr>
            <a:cxnSpLocks/>
          </p:cNvCxnSpPr>
          <p:nvPr/>
        </p:nvCxnSpPr>
        <p:spPr>
          <a:xfrm>
            <a:off x="1456617" y="3695700"/>
            <a:ext cx="15374765" cy="0"/>
          </a:xfrm>
          <a:prstGeom prst="line">
            <a:avLst/>
          </a:prstGeom>
          <a:ln w="38100">
            <a:solidFill>
              <a:schemeClr val="accent5">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1088</Words>
  <Application>Microsoft Office PowerPoint</Application>
  <PresentationFormat>Custom</PresentationFormat>
  <Paragraphs>92</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Times New Roman</vt:lpstr>
      <vt:lpstr>Calibri</vt:lpstr>
      <vt:lpstr>Wingdings</vt:lpstr>
      <vt:lpstr>Clear Sans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Tosca Minimalist Group Project Presentation</dc:title>
  <dc:creator>Administrator</dc:creator>
  <cp:lastModifiedBy>A</cp:lastModifiedBy>
  <cp:revision>6</cp:revision>
  <dcterms:created xsi:type="dcterms:W3CDTF">2006-08-16T00:00:00Z</dcterms:created>
  <dcterms:modified xsi:type="dcterms:W3CDTF">2025-09-29T13:12:32Z</dcterms:modified>
  <dc:identifier>DAFmt_NNLZ0</dc:identifier>
</cp:coreProperties>
</file>