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71" r:id="rId6"/>
    <p:sldId id="272" r:id="rId7"/>
    <p:sldId id="274" r:id="rId8"/>
    <p:sldId id="273" r:id="rId9"/>
    <p:sldId id="259" r:id="rId10"/>
    <p:sldId id="276" r:id="rId11"/>
  </p:sldIdLst>
  <p:sldSz cx="18288000" cy="10287000"/>
  <p:notesSz cx="6858000" cy="9144000"/>
  <p:embeddedFontLst>
    <p:embeddedFont>
      <p:font typeface="Amasis MT Pro Black" charset="0"/>
      <p:bold r:id="rId12"/>
      <p:bold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CC4646E-11D1-4304-8699-0CD7D864B514}">
          <p14:sldIdLst>
            <p14:sldId id="256"/>
            <p14:sldId id="268"/>
            <p14:sldId id="257"/>
            <p14:sldId id="258"/>
            <p14:sldId id="271"/>
            <p14:sldId id="272"/>
            <p14:sldId id="274"/>
            <p14:sldId id="273"/>
            <p14:sldId id="259"/>
            <p14:sldId id="27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-8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7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6.svg"/><Relationship Id="rId5" Type="http://schemas.openxmlformats.org/officeDocument/2006/relationships/image" Target="../media/image19.svg"/><Relationship Id="rId10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sv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1.sv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sv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1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9.svg"/><Relationship Id="rId7" Type="http://schemas.openxmlformats.org/officeDocument/2006/relationships/image" Target="../media/image41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5.svg"/><Relationship Id="rId4" Type="http://schemas.openxmlformats.org/officeDocument/2006/relationships/image" Target="../media/image14.png"/><Relationship Id="rId9" Type="http://schemas.openxmlformats.org/officeDocument/2006/relationships/image" Target="../media/image4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415253"/>
            <a:ext cx="18288000" cy="13117505"/>
          </a:xfrm>
          <a:custGeom>
            <a:avLst/>
            <a:gdLst/>
            <a:ahLst/>
            <a:cxnLst/>
            <a:rect l="l" t="t" r="r" b="b"/>
            <a:pathLst>
              <a:path w="18288000" h="13117505">
                <a:moveTo>
                  <a:pt x="0" y="0"/>
                </a:moveTo>
                <a:lnTo>
                  <a:pt x="18288000" y="0"/>
                </a:lnTo>
                <a:lnTo>
                  <a:pt x="18288000" y="13117506"/>
                </a:lnTo>
                <a:lnTo>
                  <a:pt x="0" y="131175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832" r="-3115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52499" y="1531136"/>
            <a:ext cx="16382999" cy="7093843"/>
          </a:xfrm>
          <a:custGeom>
            <a:avLst/>
            <a:gdLst/>
            <a:ahLst/>
            <a:cxnLst/>
            <a:rect l="l" t="t" r="r" b="b"/>
            <a:pathLst>
              <a:path w="14364046" h="7451349">
                <a:moveTo>
                  <a:pt x="0" y="0"/>
                </a:moveTo>
                <a:lnTo>
                  <a:pt x="14364046" y="0"/>
                </a:lnTo>
                <a:lnTo>
                  <a:pt x="14364046" y="7451348"/>
                </a:lnTo>
                <a:lnTo>
                  <a:pt x="0" y="74513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4774347">
            <a:off x="15083542" y="-993486"/>
            <a:ext cx="4509939" cy="4509939"/>
          </a:xfrm>
          <a:custGeom>
            <a:avLst/>
            <a:gdLst/>
            <a:ahLst/>
            <a:cxnLst/>
            <a:rect l="l" t="t" r="r" b="b"/>
            <a:pathLst>
              <a:path w="4509939" h="4509939">
                <a:moveTo>
                  <a:pt x="0" y="0"/>
                </a:moveTo>
                <a:lnTo>
                  <a:pt x="4509939" y="0"/>
                </a:lnTo>
                <a:lnTo>
                  <a:pt x="4509939" y="4509940"/>
                </a:lnTo>
                <a:lnTo>
                  <a:pt x="0" y="45099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304889">
            <a:off x="8608019" y="1005442"/>
            <a:ext cx="1714493" cy="1738395"/>
          </a:xfrm>
          <a:custGeom>
            <a:avLst/>
            <a:gdLst/>
            <a:ahLst/>
            <a:cxnLst/>
            <a:rect l="l" t="t" r="r" b="b"/>
            <a:pathLst>
              <a:path w="1550637" h="1572255">
                <a:moveTo>
                  <a:pt x="0" y="0"/>
                </a:moveTo>
                <a:lnTo>
                  <a:pt x="1550637" y="0"/>
                </a:lnTo>
                <a:lnTo>
                  <a:pt x="1550637" y="1572256"/>
                </a:lnTo>
                <a:lnTo>
                  <a:pt x="0" y="157225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2721229" y="7686045"/>
            <a:ext cx="6026180" cy="4775748"/>
          </a:xfrm>
          <a:custGeom>
            <a:avLst/>
            <a:gdLst/>
            <a:ahLst/>
            <a:cxnLst/>
            <a:rect l="l" t="t" r="r" b="b"/>
            <a:pathLst>
              <a:path w="6026180" h="4775748">
                <a:moveTo>
                  <a:pt x="0" y="0"/>
                </a:moveTo>
                <a:lnTo>
                  <a:pt x="6026181" y="0"/>
                </a:lnTo>
                <a:lnTo>
                  <a:pt x="6026181" y="4775748"/>
                </a:lnTo>
                <a:lnTo>
                  <a:pt x="0" y="47757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3388085" y="3248534"/>
            <a:ext cx="11733709" cy="3486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41"/>
              </a:lnSpc>
            </a:pPr>
            <a:r>
              <a:rPr lang="en-US" sz="8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MỜI CÁC EM </a:t>
            </a:r>
          </a:p>
          <a:p>
            <a:pPr algn="ctr">
              <a:lnSpc>
                <a:spcPts val="14641"/>
              </a:lnSpc>
            </a:pPr>
            <a:r>
              <a:rPr lang="en-US" sz="8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BÀI HỌC MỚI!</a:t>
            </a:r>
          </a:p>
        </p:txBody>
      </p:sp>
      <p:sp>
        <p:nvSpPr>
          <p:cNvPr id="11" name="Freeform 11"/>
          <p:cNvSpPr/>
          <p:nvPr/>
        </p:nvSpPr>
        <p:spPr>
          <a:xfrm rot="-1541354" flipH="1">
            <a:off x="-2373269" y="-911149"/>
            <a:ext cx="5710933" cy="3422461"/>
          </a:xfrm>
          <a:custGeom>
            <a:avLst/>
            <a:gdLst/>
            <a:ahLst/>
            <a:cxnLst/>
            <a:rect l="l" t="t" r="r" b="b"/>
            <a:pathLst>
              <a:path w="5710933" h="3422461">
                <a:moveTo>
                  <a:pt x="5710932" y="0"/>
                </a:moveTo>
                <a:lnTo>
                  <a:pt x="0" y="0"/>
                </a:lnTo>
                <a:lnTo>
                  <a:pt x="0" y="3422460"/>
                </a:lnTo>
                <a:lnTo>
                  <a:pt x="5710932" y="3422460"/>
                </a:lnTo>
                <a:lnTo>
                  <a:pt x="5710932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86403">
            <a:off x="14909078" y="9163772"/>
            <a:ext cx="4210552" cy="1740139"/>
          </a:xfrm>
          <a:custGeom>
            <a:avLst/>
            <a:gdLst/>
            <a:ahLst/>
            <a:cxnLst/>
            <a:rect l="l" t="t" r="r" b="b"/>
            <a:pathLst>
              <a:path w="4210552" h="1740139">
                <a:moveTo>
                  <a:pt x="0" y="0"/>
                </a:moveTo>
                <a:lnTo>
                  <a:pt x="4210552" y="0"/>
                </a:lnTo>
                <a:lnTo>
                  <a:pt x="4210552" y="1740139"/>
                </a:lnTo>
                <a:lnTo>
                  <a:pt x="0" y="174013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415253"/>
            <a:ext cx="18288000" cy="13117505"/>
          </a:xfrm>
          <a:custGeom>
            <a:avLst/>
            <a:gdLst/>
            <a:ahLst/>
            <a:cxnLst/>
            <a:rect l="l" t="t" r="r" b="b"/>
            <a:pathLst>
              <a:path w="18288000" h="13117505">
                <a:moveTo>
                  <a:pt x="0" y="0"/>
                </a:moveTo>
                <a:lnTo>
                  <a:pt x="18288000" y="0"/>
                </a:lnTo>
                <a:lnTo>
                  <a:pt x="18288000" y="13117506"/>
                </a:lnTo>
                <a:lnTo>
                  <a:pt x="0" y="131175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832" r="-3115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57200" y="1596578"/>
            <a:ext cx="17452615" cy="7093843"/>
          </a:xfrm>
          <a:custGeom>
            <a:avLst/>
            <a:gdLst/>
            <a:ahLst/>
            <a:cxnLst/>
            <a:rect l="l" t="t" r="r" b="b"/>
            <a:pathLst>
              <a:path w="14364046" h="7451349">
                <a:moveTo>
                  <a:pt x="0" y="0"/>
                </a:moveTo>
                <a:lnTo>
                  <a:pt x="14364046" y="0"/>
                </a:lnTo>
                <a:lnTo>
                  <a:pt x="14364046" y="7451348"/>
                </a:lnTo>
                <a:lnTo>
                  <a:pt x="0" y="74513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4774347">
            <a:off x="15083542" y="-993486"/>
            <a:ext cx="4509939" cy="4509939"/>
          </a:xfrm>
          <a:custGeom>
            <a:avLst/>
            <a:gdLst/>
            <a:ahLst/>
            <a:cxnLst/>
            <a:rect l="l" t="t" r="r" b="b"/>
            <a:pathLst>
              <a:path w="4509939" h="4509939">
                <a:moveTo>
                  <a:pt x="0" y="0"/>
                </a:moveTo>
                <a:lnTo>
                  <a:pt x="4509939" y="0"/>
                </a:lnTo>
                <a:lnTo>
                  <a:pt x="4509939" y="4509940"/>
                </a:lnTo>
                <a:lnTo>
                  <a:pt x="0" y="45099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304889">
            <a:off x="8286754" y="909549"/>
            <a:ext cx="1714493" cy="1738395"/>
          </a:xfrm>
          <a:custGeom>
            <a:avLst/>
            <a:gdLst/>
            <a:ahLst/>
            <a:cxnLst/>
            <a:rect l="l" t="t" r="r" b="b"/>
            <a:pathLst>
              <a:path w="1550637" h="1572255">
                <a:moveTo>
                  <a:pt x="0" y="0"/>
                </a:moveTo>
                <a:lnTo>
                  <a:pt x="1550637" y="0"/>
                </a:lnTo>
                <a:lnTo>
                  <a:pt x="1550637" y="1572256"/>
                </a:lnTo>
                <a:lnTo>
                  <a:pt x="0" y="157225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2721229" y="7686045"/>
            <a:ext cx="6026180" cy="4775748"/>
          </a:xfrm>
          <a:custGeom>
            <a:avLst/>
            <a:gdLst/>
            <a:ahLst/>
            <a:cxnLst/>
            <a:rect l="l" t="t" r="r" b="b"/>
            <a:pathLst>
              <a:path w="6026180" h="4775748">
                <a:moveTo>
                  <a:pt x="0" y="0"/>
                </a:moveTo>
                <a:lnTo>
                  <a:pt x="6026181" y="0"/>
                </a:lnTo>
                <a:lnTo>
                  <a:pt x="6026181" y="4775748"/>
                </a:lnTo>
                <a:lnTo>
                  <a:pt x="0" y="47757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665342" y="3217714"/>
            <a:ext cx="16957315" cy="35100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641"/>
              </a:lnSpc>
            </a:pPr>
            <a:r>
              <a:rPr lang="en-US" sz="7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CÁC EM!</a:t>
            </a:r>
          </a:p>
          <a:p>
            <a:pPr algn="ctr">
              <a:lnSpc>
                <a:spcPts val="14641"/>
              </a:lnSpc>
            </a:pPr>
            <a:r>
              <a:rPr lang="en-US" sz="7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VÀO TẾT HỌC SAU!</a:t>
            </a:r>
          </a:p>
        </p:txBody>
      </p:sp>
      <p:sp>
        <p:nvSpPr>
          <p:cNvPr id="11" name="Freeform 11"/>
          <p:cNvSpPr/>
          <p:nvPr/>
        </p:nvSpPr>
        <p:spPr>
          <a:xfrm rot="-1541354" flipH="1">
            <a:off x="-2373269" y="-911149"/>
            <a:ext cx="5710933" cy="3422461"/>
          </a:xfrm>
          <a:custGeom>
            <a:avLst/>
            <a:gdLst/>
            <a:ahLst/>
            <a:cxnLst/>
            <a:rect l="l" t="t" r="r" b="b"/>
            <a:pathLst>
              <a:path w="5710933" h="3422461">
                <a:moveTo>
                  <a:pt x="5710932" y="0"/>
                </a:moveTo>
                <a:lnTo>
                  <a:pt x="0" y="0"/>
                </a:lnTo>
                <a:lnTo>
                  <a:pt x="0" y="3422460"/>
                </a:lnTo>
                <a:lnTo>
                  <a:pt x="5710932" y="3422460"/>
                </a:lnTo>
                <a:lnTo>
                  <a:pt x="5710932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86403">
            <a:off x="14909078" y="9163772"/>
            <a:ext cx="4210552" cy="1740139"/>
          </a:xfrm>
          <a:custGeom>
            <a:avLst/>
            <a:gdLst/>
            <a:ahLst/>
            <a:cxnLst/>
            <a:rect l="l" t="t" r="r" b="b"/>
            <a:pathLst>
              <a:path w="4210552" h="1740139">
                <a:moveTo>
                  <a:pt x="0" y="0"/>
                </a:moveTo>
                <a:lnTo>
                  <a:pt x="4210552" y="0"/>
                </a:lnTo>
                <a:lnTo>
                  <a:pt x="4210552" y="1740139"/>
                </a:lnTo>
                <a:lnTo>
                  <a:pt x="0" y="174013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1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9643A52C-BDE5-3D08-DCA3-02BD9300010D}"/>
              </a:ext>
            </a:extLst>
          </p:cNvPr>
          <p:cNvSpPr/>
          <p:nvPr/>
        </p:nvSpPr>
        <p:spPr>
          <a:xfrm>
            <a:off x="0" y="-1415253"/>
            <a:ext cx="18288000" cy="13117505"/>
          </a:xfrm>
          <a:custGeom>
            <a:avLst/>
            <a:gdLst/>
            <a:ahLst/>
            <a:cxnLst/>
            <a:rect l="l" t="t" r="r" b="b"/>
            <a:pathLst>
              <a:path w="18288000" h="13117505">
                <a:moveTo>
                  <a:pt x="0" y="0"/>
                </a:moveTo>
                <a:lnTo>
                  <a:pt x="18288000" y="0"/>
                </a:lnTo>
                <a:lnTo>
                  <a:pt x="18288000" y="13117506"/>
                </a:lnTo>
                <a:lnTo>
                  <a:pt x="0" y="131175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832" r="-3115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63234" y="1210978"/>
            <a:ext cx="15161532" cy="7865045"/>
          </a:xfrm>
          <a:custGeom>
            <a:avLst/>
            <a:gdLst/>
            <a:ahLst/>
            <a:cxnLst/>
            <a:rect l="l" t="t" r="r" b="b"/>
            <a:pathLst>
              <a:path w="15161532" h="7865045">
                <a:moveTo>
                  <a:pt x="0" y="0"/>
                </a:moveTo>
                <a:lnTo>
                  <a:pt x="15161532" y="0"/>
                </a:lnTo>
                <a:lnTo>
                  <a:pt x="15161532" y="7865044"/>
                </a:lnTo>
                <a:lnTo>
                  <a:pt x="0" y="78650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1500695">
            <a:off x="-641343" y="8452786"/>
            <a:ext cx="3898147" cy="1611028"/>
          </a:xfrm>
          <a:custGeom>
            <a:avLst/>
            <a:gdLst/>
            <a:ahLst/>
            <a:cxnLst/>
            <a:rect l="l" t="t" r="r" b="b"/>
            <a:pathLst>
              <a:path w="3898147" h="1611028">
                <a:moveTo>
                  <a:pt x="0" y="0"/>
                </a:moveTo>
                <a:lnTo>
                  <a:pt x="3898147" y="0"/>
                </a:lnTo>
                <a:lnTo>
                  <a:pt x="3898147" y="1611028"/>
                </a:lnTo>
                <a:lnTo>
                  <a:pt x="0" y="16110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2628256">
            <a:off x="14928075" y="81239"/>
            <a:ext cx="4071123" cy="1894923"/>
          </a:xfrm>
          <a:custGeom>
            <a:avLst/>
            <a:gdLst/>
            <a:ahLst/>
            <a:cxnLst/>
            <a:rect l="l" t="t" r="r" b="b"/>
            <a:pathLst>
              <a:path w="4071123" h="1894923">
                <a:moveTo>
                  <a:pt x="0" y="0"/>
                </a:moveTo>
                <a:lnTo>
                  <a:pt x="4071123" y="0"/>
                </a:lnTo>
                <a:lnTo>
                  <a:pt x="4071123" y="1894922"/>
                </a:lnTo>
                <a:lnTo>
                  <a:pt x="0" y="18949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2879660" y="3220368"/>
            <a:ext cx="12528680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>
                <a:solidFill>
                  <a:srgbClr val="6A7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3. VIẾT BÁO CÁO THẢO LUẬN NHÓM </a:t>
            </a: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xmlns="" id="{58E54284-D028-5069-A683-00476D88B189}"/>
              </a:ext>
            </a:extLst>
          </p:cNvPr>
          <p:cNvSpPr/>
          <p:nvPr/>
        </p:nvSpPr>
        <p:spPr>
          <a:xfrm>
            <a:off x="13999723" y="6400788"/>
            <a:ext cx="3506660" cy="2958744"/>
          </a:xfrm>
          <a:custGeom>
            <a:avLst/>
            <a:gdLst/>
            <a:ahLst/>
            <a:cxnLst/>
            <a:rect l="l" t="t" r="r" b="b"/>
            <a:pathLst>
              <a:path w="3506660" h="2958744">
                <a:moveTo>
                  <a:pt x="0" y="0"/>
                </a:moveTo>
                <a:lnTo>
                  <a:pt x="3506660" y="0"/>
                </a:lnTo>
                <a:lnTo>
                  <a:pt x="3506660" y="2958744"/>
                </a:lnTo>
                <a:lnTo>
                  <a:pt x="0" y="2958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575897DB-CC9F-C3F9-306D-7093D3EDC462}"/>
              </a:ext>
            </a:extLst>
          </p:cNvPr>
          <p:cNvSpPr/>
          <p:nvPr/>
        </p:nvSpPr>
        <p:spPr>
          <a:xfrm>
            <a:off x="1676400" y="861857"/>
            <a:ext cx="2133600" cy="2613905"/>
          </a:xfrm>
          <a:custGeom>
            <a:avLst/>
            <a:gdLst/>
            <a:ahLst/>
            <a:cxnLst/>
            <a:rect l="l" t="t" r="r" b="b"/>
            <a:pathLst>
              <a:path w="2537678" h="3108947">
                <a:moveTo>
                  <a:pt x="0" y="0"/>
                </a:moveTo>
                <a:lnTo>
                  <a:pt x="2537678" y="0"/>
                </a:lnTo>
                <a:lnTo>
                  <a:pt x="2537678" y="3108947"/>
                </a:lnTo>
                <a:lnTo>
                  <a:pt x="0" y="310894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49023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570457" y="1910717"/>
            <a:ext cx="14973301" cy="8002128"/>
          </a:xfrm>
          <a:custGeom>
            <a:avLst/>
            <a:gdLst/>
            <a:ahLst/>
            <a:cxnLst/>
            <a:rect l="l" t="t" r="r" b="b"/>
            <a:pathLst>
              <a:path w="15161532" h="7865045">
                <a:moveTo>
                  <a:pt x="0" y="0"/>
                </a:moveTo>
                <a:lnTo>
                  <a:pt x="15161532" y="0"/>
                </a:lnTo>
                <a:lnTo>
                  <a:pt x="15161532" y="7865044"/>
                </a:lnTo>
                <a:lnTo>
                  <a:pt x="0" y="78650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1500695">
            <a:off x="-641343" y="8452786"/>
            <a:ext cx="3898147" cy="1611028"/>
          </a:xfrm>
          <a:custGeom>
            <a:avLst/>
            <a:gdLst/>
            <a:ahLst/>
            <a:cxnLst/>
            <a:rect l="l" t="t" r="r" b="b"/>
            <a:pathLst>
              <a:path w="3898147" h="1611028">
                <a:moveTo>
                  <a:pt x="0" y="0"/>
                </a:moveTo>
                <a:lnTo>
                  <a:pt x="3898147" y="0"/>
                </a:lnTo>
                <a:lnTo>
                  <a:pt x="3898147" y="1611028"/>
                </a:lnTo>
                <a:lnTo>
                  <a:pt x="0" y="16110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2628256">
            <a:off x="14928075" y="81239"/>
            <a:ext cx="4071123" cy="1894923"/>
          </a:xfrm>
          <a:custGeom>
            <a:avLst/>
            <a:gdLst/>
            <a:ahLst/>
            <a:cxnLst/>
            <a:rect l="l" t="t" r="r" b="b"/>
            <a:pathLst>
              <a:path w="4071123" h="1894923">
                <a:moveTo>
                  <a:pt x="0" y="0"/>
                </a:moveTo>
                <a:lnTo>
                  <a:pt x="4071123" y="0"/>
                </a:lnTo>
                <a:lnTo>
                  <a:pt x="4071123" y="1894922"/>
                </a:lnTo>
                <a:lnTo>
                  <a:pt x="0" y="18949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735027" flipH="1">
            <a:off x="15395029" y="6983601"/>
            <a:ext cx="4509939" cy="4509939"/>
          </a:xfrm>
          <a:custGeom>
            <a:avLst/>
            <a:gdLst/>
            <a:ahLst/>
            <a:cxnLst/>
            <a:rect l="l" t="t" r="r" b="b"/>
            <a:pathLst>
              <a:path w="4509939" h="4509939">
                <a:moveTo>
                  <a:pt x="4509940" y="0"/>
                </a:moveTo>
                <a:lnTo>
                  <a:pt x="0" y="0"/>
                </a:lnTo>
                <a:lnTo>
                  <a:pt x="0" y="4509940"/>
                </a:lnTo>
                <a:lnTo>
                  <a:pt x="4509940" y="4509940"/>
                </a:lnTo>
                <a:lnTo>
                  <a:pt x="450994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10477921" flipH="1">
            <a:off x="-1645124" y="-2762190"/>
            <a:ext cx="4509939" cy="4509939"/>
          </a:xfrm>
          <a:custGeom>
            <a:avLst/>
            <a:gdLst/>
            <a:ahLst/>
            <a:cxnLst/>
            <a:rect l="l" t="t" r="r" b="b"/>
            <a:pathLst>
              <a:path w="4509939" h="4509939">
                <a:moveTo>
                  <a:pt x="4509940" y="0"/>
                </a:moveTo>
                <a:lnTo>
                  <a:pt x="0" y="0"/>
                </a:lnTo>
                <a:lnTo>
                  <a:pt x="0" y="4509939"/>
                </a:lnTo>
                <a:lnTo>
                  <a:pt x="4509940" y="4509939"/>
                </a:lnTo>
                <a:lnTo>
                  <a:pt x="450994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5BE61A9-6847-770E-C6EE-E88F14B38FFA}"/>
              </a:ext>
            </a:extLst>
          </p:cNvPr>
          <p:cNvGrpSpPr/>
          <p:nvPr/>
        </p:nvGrpSpPr>
        <p:grpSpPr>
          <a:xfrm>
            <a:off x="3779078" y="1189504"/>
            <a:ext cx="10289300" cy="1983926"/>
            <a:chOff x="3999349" y="498402"/>
            <a:chExt cx="10289300" cy="1983926"/>
          </a:xfrm>
        </p:grpSpPr>
        <p:sp>
          <p:nvSpPr>
            <p:cNvPr id="4" name="Freeform 4"/>
            <p:cNvSpPr/>
            <p:nvPr/>
          </p:nvSpPr>
          <p:spPr>
            <a:xfrm>
              <a:off x="3999349" y="498402"/>
              <a:ext cx="10289300" cy="1983926"/>
            </a:xfrm>
            <a:custGeom>
              <a:avLst/>
              <a:gdLst/>
              <a:ahLst/>
              <a:cxnLst/>
              <a:rect l="l" t="t" r="r" b="b"/>
              <a:pathLst>
                <a:path w="8095595" h="2651307">
                  <a:moveTo>
                    <a:pt x="0" y="0"/>
                  </a:moveTo>
                  <a:lnTo>
                    <a:pt x="8095596" y="0"/>
                  </a:lnTo>
                  <a:lnTo>
                    <a:pt x="8095596" y="2651307"/>
                  </a:lnTo>
                  <a:lnTo>
                    <a:pt x="0" y="2651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5523216" y="1028700"/>
              <a:ext cx="7241566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99"/>
                </a:lnSpc>
              </a:pPr>
              <a:r>
                <a:rPr lang="en-US" sz="6000" b="1">
                  <a:solidFill>
                    <a:srgbClr val="6A7E7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 DUNG BÀI HỌC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550AF4E-ADC7-089B-A4E3-CE69AA7CDF95}"/>
              </a:ext>
            </a:extLst>
          </p:cNvPr>
          <p:cNvGrpSpPr/>
          <p:nvPr/>
        </p:nvGrpSpPr>
        <p:grpSpPr>
          <a:xfrm>
            <a:off x="4267200" y="4382204"/>
            <a:ext cx="9202317" cy="1092607"/>
            <a:chOff x="3322490" y="3366016"/>
            <a:chExt cx="9202317" cy="1092607"/>
          </a:xfrm>
        </p:grpSpPr>
        <p:sp>
          <p:nvSpPr>
            <p:cNvPr id="14" name="TextBox 14"/>
            <p:cNvSpPr txBox="1"/>
            <p:nvPr/>
          </p:nvSpPr>
          <p:spPr>
            <a:xfrm>
              <a:off x="4676207" y="3708807"/>
              <a:ext cx="7848600" cy="5210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50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 hiện viết bài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D1923B8-BF5B-6745-8407-78EC16CF59D1}"/>
                </a:ext>
              </a:extLst>
            </p:cNvPr>
            <p:cNvSpPr txBox="1"/>
            <p:nvPr/>
          </p:nvSpPr>
          <p:spPr>
            <a:xfrm>
              <a:off x="3322490" y="3366016"/>
              <a:ext cx="1353717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500" b="1">
                  <a:solidFill>
                    <a:srgbClr val="002060"/>
                  </a:solidFill>
                  <a:latin typeface="Amasis MT Pro Black" panose="02040A04050005020304" pitchFamily="18" charset="0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F102CD8-81DD-EAA2-B077-48A8A12A9FED}"/>
              </a:ext>
            </a:extLst>
          </p:cNvPr>
          <p:cNvGrpSpPr/>
          <p:nvPr/>
        </p:nvGrpSpPr>
        <p:grpSpPr>
          <a:xfrm>
            <a:off x="4252913" y="6410544"/>
            <a:ext cx="9216604" cy="1092607"/>
            <a:chOff x="3322490" y="3366016"/>
            <a:chExt cx="9216604" cy="1092607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xmlns="" id="{A357D2E7-9C8E-070C-6025-05EFA56E688A}"/>
                </a:ext>
              </a:extLst>
            </p:cNvPr>
            <p:cNvSpPr txBox="1"/>
            <p:nvPr/>
          </p:nvSpPr>
          <p:spPr>
            <a:xfrm>
              <a:off x="4690494" y="3798217"/>
              <a:ext cx="7848600" cy="5210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50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Chỉnh sửa bài viết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2EBA6D5B-183D-3C8A-C535-1BD39661B672}"/>
                </a:ext>
              </a:extLst>
            </p:cNvPr>
            <p:cNvSpPr txBox="1"/>
            <p:nvPr/>
          </p:nvSpPr>
          <p:spPr>
            <a:xfrm>
              <a:off x="3322490" y="3366016"/>
              <a:ext cx="1353717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500" b="1">
                  <a:solidFill>
                    <a:srgbClr val="002060"/>
                  </a:solidFill>
                  <a:latin typeface="Amasis MT Pro Black" panose="02040A04050005020304" pitchFamily="18" charset="0"/>
                  <a:cs typeface="Arial" panose="020B0604020202020204" pitchFamily="34" charset="0"/>
                </a:rPr>
                <a:t>02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415253"/>
            <a:ext cx="18288000" cy="13117505"/>
          </a:xfrm>
          <a:custGeom>
            <a:avLst/>
            <a:gdLst/>
            <a:ahLst/>
            <a:cxnLst/>
            <a:rect l="l" t="t" r="r" b="b"/>
            <a:pathLst>
              <a:path w="18288000" h="13117505">
                <a:moveTo>
                  <a:pt x="0" y="0"/>
                </a:moveTo>
                <a:lnTo>
                  <a:pt x="18288000" y="0"/>
                </a:lnTo>
                <a:lnTo>
                  <a:pt x="18288000" y="13117506"/>
                </a:lnTo>
                <a:lnTo>
                  <a:pt x="0" y="131175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832" r="-3115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185961" y="1108600"/>
            <a:ext cx="13671617" cy="8182926"/>
          </a:xfrm>
          <a:custGeom>
            <a:avLst/>
            <a:gdLst/>
            <a:ahLst/>
            <a:cxnLst/>
            <a:rect l="l" t="t" r="r" b="b"/>
            <a:pathLst>
              <a:path w="7855084" h="7246315">
                <a:moveTo>
                  <a:pt x="0" y="0"/>
                </a:moveTo>
                <a:lnTo>
                  <a:pt x="7855083" y="0"/>
                </a:lnTo>
                <a:lnTo>
                  <a:pt x="7855083" y="7246315"/>
                </a:lnTo>
                <a:lnTo>
                  <a:pt x="0" y="72463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705189">
            <a:off x="14454310" y="714794"/>
            <a:ext cx="2400670" cy="2385666"/>
          </a:xfrm>
          <a:custGeom>
            <a:avLst/>
            <a:gdLst/>
            <a:ahLst/>
            <a:cxnLst/>
            <a:rect l="l" t="t" r="r" b="b"/>
            <a:pathLst>
              <a:path w="2400670" h="2385666">
                <a:moveTo>
                  <a:pt x="0" y="0"/>
                </a:moveTo>
                <a:lnTo>
                  <a:pt x="2400670" y="0"/>
                </a:lnTo>
                <a:lnTo>
                  <a:pt x="2400670" y="2385666"/>
                </a:lnTo>
                <a:lnTo>
                  <a:pt x="0" y="23856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4449770" y="2781300"/>
            <a:ext cx="9144000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>
                <a:solidFill>
                  <a:srgbClr val="6A7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1. </a:t>
            </a:r>
          </a:p>
          <a:p>
            <a:pPr algn="ctr">
              <a:lnSpc>
                <a:spcPct val="150000"/>
              </a:lnSpc>
            </a:pPr>
            <a:r>
              <a:rPr lang="en-US" sz="7000" b="1">
                <a:solidFill>
                  <a:srgbClr val="6A7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VIẾT BÀI </a:t>
            </a:r>
          </a:p>
        </p:txBody>
      </p:sp>
      <p:sp>
        <p:nvSpPr>
          <p:cNvPr id="22" name="Freeform 14">
            <a:extLst>
              <a:ext uri="{FF2B5EF4-FFF2-40B4-BE49-F238E27FC236}">
                <a16:creationId xmlns:a16="http://schemas.microsoft.com/office/drawing/2014/main" xmlns="" id="{44074437-F3C4-C16B-5E95-61E8D6A534A2}"/>
              </a:ext>
            </a:extLst>
          </p:cNvPr>
          <p:cNvSpPr/>
          <p:nvPr/>
        </p:nvSpPr>
        <p:spPr>
          <a:xfrm rot="14354023">
            <a:off x="468998" y="7431551"/>
            <a:ext cx="3922847" cy="1825907"/>
          </a:xfrm>
          <a:custGeom>
            <a:avLst/>
            <a:gdLst/>
            <a:ahLst/>
            <a:cxnLst/>
            <a:rect l="l" t="t" r="r" b="b"/>
            <a:pathLst>
              <a:path w="3922847" h="1825907">
                <a:moveTo>
                  <a:pt x="0" y="0"/>
                </a:moveTo>
                <a:lnTo>
                  <a:pt x="3922846" y="0"/>
                </a:lnTo>
                <a:lnTo>
                  <a:pt x="3922846" y="1825907"/>
                </a:lnTo>
                <a:lnTo>
                  <a:pt x="0" y="18259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D770E3D-E9C3-94A9-81B6-E7C3CF9CBA49}"/>
              </a:ext>
            </a:extLst>
          </p:cNvPr>
          <p:cNvGrpSpPr/>
          <p:nvPr/>
        </p:nvGrpSpPr>
        <p:grpSpPr>
          <a:xfrm>
            <a:off x="4212590" y="495300"/>
            <a:ext cx="9862819" cy="1721399"/>
            <a:chOff x="3726369" y="660937"/>
            <a:chExt cx="9862819" cy="1721399"/>
          </a:xfrm>
        </p:grpSpPr>
        <p:sp>
          <p:nvSpPr>
            <p:cNvPr id="3" name="Freeform 3"/>
            <p:cNvSpPr/>
            <p:nvPr/>
          </p:nvSpPr>
          <p:spPr>
            <a:xfrm>
              <a:off x="3726369" y="660937"/>
              <a:ext cx="9862819" cy="1721399"/>
            </a:xfrm>
            <a:custGeom>
              <a:avLst/>
              <a:gdLst/>
              <a:ahLst/>
              <a:cxnLst/>
              <a:rect l="l" t="t" r="r" b="b"/>
              <a:pathLst>
                <a:path w="8905238" h="2916465">
                  <a:moveTo>
                    <a:pt x="0" y="0"/>
                  </a:moveTo>
                  <a:lnTo>
                    <a:pt x="8905238" y="0"/>
                  </a:lnTo>
                  <a:lnTo>
                    <a:pt x="8905238" y="2916465"/>
                  </a:lnTo>
                  <a:lnTo>
                    <a:pt x="0" y="29164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298315" y="1044433"/>
              <a:ext cx="8718926" cy="954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99"/>
                </a:lnSpc>
              </a:pPr>
              <a:r>
                <a:rPr lang="en-US" sz="65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 BÀI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CC15A88B-22B0-DF28-F4B8-BE2FA2869CC4}"/>
              </a:ext>
            </a:extLst>
          </p:cNvPr>
          <p:cNvGrpSpPr/>
          <p:nvPr/>
        </p:nvGrpSpPr>
        <p:grpSpPr>
          <a:xfrm>
            <a:off x="533399" y="3698081"/>
            <a:ext cx="17221200" cy="2890837"/>
            <a:chOff x="838200" y="3314700"/>
            <a:chExt cx="17221200" cy="289083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671AC1B1-287C-94AF-0E99-D62B4E4E772C}"/>
                </a:ext>
              </a:extLst>
            </p:cNvPr>
            <p:cNvSpPr/>
            <p:nvPr/>
          </p:nvSpPr>
          <p:spPr>
            <a:xfrm>
              <a:off x="838200" y="3314700"/>
              <a:ext cx="16916400" cy="25908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8B6EED72-6EDB-44DE-FEE8-619E22DA4B46}"/>
                </a:ext>
              </a:extLst>
            </p:cNvPr>
            <p:cNvSpPr/>
            <p:nvPr/>
          </p:nvSpPr>
          <p:spPr>
            <a:xfrm>
              <a:off x="1143000" y="3614737"/>
              <a:ext cx="16916400" cy="2590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7143F61B-4586-DCAC-E533-FE83E41BA810}"/>
                </a:ext>
              </a:extLst>
            </p:cNvPr>
            <p:cNvSpPr txBox="1"/>
            <p:nvPr/>
          </p:nvSpPr>
          <p:spPr>
            <a:xfrm>
              <a:off x="2047875" y="3881137"/>
              <a:ext cx="15087600" cy="2057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500" b="1"/>
                <a:t>Chủ đề 1: </a:t>
              </a:r>
              <a:r>
                <a:rPr lang="vi-VN" sz="4500"/>
                <a:t>Kế hoạch quyên góp sách báo tặng các trường vùng khó khăn.</a:t>
              </a:r>
              <a:endParaRPr lang="en-US" sz="45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4B07ABA9-F3C3-DF5E-9095-16C1A47FFEEA}"/>
              </a:ext>
            </a:extLst>
          </p:cNvPr>
          <p:cNvGrpSpPr/>
          <p:nvPr/>
        </p:nvGrpSpPr>
        <p:grpSpPr>
          <a:xfrm>
            <a:off x="533399" y="6900748"/>
            <a:ext cx="17221200" cy="2890837"/>
            <a:chOff x="838200" y="3314700"/>
            <a:chExt cx="17221200" cy="2890837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xmlns="" id="{8DFC753F-8931-17BF-033D-E061FA60C1D0}"/>
                </a:ext>
              </a:extLst>
            </p:cNvPr>
            <p:cNvSpPr/>
            <p:nvPr/>
          </p:nvSpPr>
          <p:spPr>
            <a:xfrm>
              <a:off x="838200" y="3314700"/>
              <a:ext cx="16916400" cy="25908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B3A37075-2BE5-ABE6-7641-0536CAB15C63}"/>
                </a:ext>
              </a:extLst>
            </p:cNvPr>
            <p:cNvSpPr/>
            <p:nvPr/>
          </p:nvSpPr>
          <p:spPr>
            <a:xfrm>
              <a:off x="1143000" y="3614737"/>
              <a:ext cx="16916400" cy="2590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427861A-99BF-7E1B-5C46-1E7C6F53555C}"/>
                </a:ext>
              </a:extLst>
            </p:cNvPr>
            <p:cNvSpPr txBox="1"/>
            <p:nvPr/>
          </p:nvSpPr>
          <p:spPr>
            <a:xfrm>
              <a:off x="2047875" y="3881137"/>
              <a:ext cx="15087600" cy="2057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500" b="1"/>
                <a:t>Chủ đề </a:t>
              </a:r>
              <a:r>
                <a:rPr lang="en-US" sz="4500" b="1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vi-VN" sz="4500" b="1"/>
                <a:t>: </a:t>
              </a:r>
              <a:r>
                <a:rPr lang="vi-VN" sz="4500"/>
                <a:t>Kế hoạch trang trí lớp học chuẩn bị cho một ngày đặc biệt của lớp, của trưởng...</a:t>
              </a:r>
              <a:endParaRPr lang="en-US" sz="450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8211759-532F-4DB7-B2C5-F5993F963294}"/>
              </a:ext>
            </a:extLst>
          </p:cNvPr>
          <p:cNvSpPr txBox="1"/>
          <p:nvPr/>
        </p:nvSpPr>
        <p:spPr>
          <a:xfrm>
            <a:off x="942975" y="2514940"/>
            <a:ext cx="1668779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500"/>
              <a:t>Viết báo cáo thảo luận nhóm về một trong các chủ đề dưới đây.</a:t>
            </a:r>
            <a:endParaRPr lang="en-US" sz="4500"/>
          </a:p>
        </p:txBody>
      </p:sp>
    </p:spTree>
    <p:extLst>
      <p:ext uri="{BB962C8B-B14F-4D97-AF65-F5344CB8AC3E}">
        <p14:creationId xmlns:p14="http://schemas.microsoft.com/office/powerpoint/2010/main" val="400905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xmlns="" id="{1EA13EE3-3183-CCA7-78D1-BCDF44D6C0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935098"/>
              </p:ext>
            </p:extLst>
          </p:nvPr>
        </p:nvGraphicFramePr>
        <p:xfrm>
          <a:off x="1828800" y="3619500"/>
          <a:ext cx="14630400" cy="6020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00">
                  <a:extLst>
                    <a:ext uri="{9D8B030D-6E8A-4147-A177-3AD203B41FA5}">
                      <a16:colId xmlns:a16="http://schemas.microsoft.com/office/drawing/2014/main" xmlns="" val="108176654"/>
                    </a:ext>
                  </a:extLst>
                </a:gridCol>
              </a:tblGrid>
              <a:tr h="2590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500" b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CỘNG HÒA XÃ HỘI CHỦ NGHĨA VIỆT NAM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500" b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Độc lâp – Tự do – Hạnh phúc 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35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 điểm và thời gian viết báo cáo:……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9601025"/>
                  </a:ext>
                </a:extLst>
              </a:tr>
              <a:tr h="9377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5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TIÊU ĐỀ BÁO CÁO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3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 nhận báo cáo: ….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3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 dung báo cáo: ….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8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6801246"/>
                  </a:ext>
                </a:extLst>
              </a:tr>
              <a:tr h="93775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3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 viết báo cáo: …..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8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7879660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91A66516-858C-325E-12B6-126665933C99}"/>
              </a:ext>
            </a:extLst>
          </p:cNvPr>
          <p:cNvCxnSpPr/>
          <p:nvPr/>
        </p:nvCxnSpPr>
        <p:spPr>
          <a:xfrm>
            <a:off x="6286500" y="5295900"/>
            <a:ext cx="5715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1D1200-7B13-2553-6DC9-434DCBD84F96}"/>
              </a:ext>
            </a:extLst>
          </p:cNvPr>
          <p:cNvSpPr txBox="1"/>
          <p:nvPr/>
        </p:nvSpPr>
        <p:spPr>
          <a:xfrm>
            <a:off x="952500" y="1996470"/>
            <a:ext cx="16383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Dựa vào dàn ý các em đã lập ở Bài 7 để thực hiện viết bài.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0505C1-5FE3-4611-D19F-678C45BEC429}"/>
              </a:ext>
            </a:extLst>
          </p:cNvPr>
          <p:cNvSpPr txBox="1"/>
          <p:nvPr/>
        </p:nvSpPr>
        <p:spPr>
          <a:xfrm>
            <a:off x="5010150" y="746079"/>
            <a:ext cx="82677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VIẾT BÀI </a:t>
            </a:r>
          </a:p>
        </p:txBody>
      </p:sp>
    </p:spTree>
    <p:extLst>
      <p:ext uri="{BB962C8B-B14F-4D97-AF65-F5344CB8AC3E}">
        <p14:creationId xmlns:p14="http://schemas.microsoft.com/office/powerpoint/2010/main" val="86639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415253"/>
            <a:ext cx="18288000" cy="13117505"/>
          </a:xfrm>
          <a:custGeom>
            <a:avLst/>
            <a:gdLst/>
            <a:ahLst/>
            <a:cxnLst/>
            <a:rect l="l" t="t" r="r" b="b"/>
            <a:pathLst>
              <a:path w="18288000" h="13117505">
                <a:moveTo>
                  <a:pt x="0" y="0"/>
                </a:moveTo>
                <a:lnTo>
                  <a:pt x="18288000" y="0"/>
                </a:lnTo>
                <a:lnTo>
                  <a:pt x="18288000" y="13117506"/>
                </a:lnTo>
                <a:lnTo>
                  <a:pt x="0" y="131175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832" r="-3115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185961" y="1108600"/>
            <a:ext cx="13671617" cy="8182926"/>
          </a:xfrm>
          <a:custGeom>
            <a:avLst/>
            <a:gdLst/>
            <a:ahLst/>
            <a:cxnLst/>
            <a:rect l="l" t="t" r="r" b="b"/>
            <a:pathLst>
              <a:path w="7855084" h="7246315">
                <a:moveTo>
                  <a:pt x="0" y="0"/>
                </a:moveTo>
                <a:lnTo>
                  <a:pt x="7855083" y="0"/>
                </a:lnTo>
                <a:lnTo>
                  <a:pt x="7855083" y="7246315"/>
                </a:lnTo>
                <a:lnTo>
                  <a:pt x="0" y="72463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705189">
            <a:off x="14454310" y="714794"/>
            <a:ext cx="2400670" cy="2385666"/>
          </a:xfrm>
          <a:custGeom>
            <a:avLst/>
            <a:gdLst/>
            <a:ahLst/>
            <a:cxnLst/>
            <a:rect l="l" t="t" r="r" b="b"/>
            <a:pathLst>
              <a:path w="2400670" h="2385666">
                <a:moveTo>
                  <a:pt x="0" y="0"/>
                </a:moveTo>
                <a:lnTo>
                  <a:pt x="2400670" y="0"/>
                </a:lnTo>
                <a:lnTo>
                  <a:pt x="2400670" y="2385666"/>
                </a:lnTo>
                <a:lnTo>
                  <a:pt x="0" y="23856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4449770" y="2781300"/>
            <a:ext cx="9144000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>
                <a:solidFill>
                  <a:srgbClr val="6A7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2. </a:t>
            </a:r>
          </a:p>
          <a:p>
            <a:pPr algn="ctr">
              <a:lnSpc>
                <a:spcPct val="150000"/>
              </a:lnSpc>
            </a:pPr>
            <a:r>
              <a:rPr lang="en-US" sz="7000" b="1">
                <a:solidFill>
                  <a:srgbClr val="6A7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 SỬA BÀI VIẾT </a:t>
            </a:r>
          </a:p>
        </p:txBody>
      </p:sp>
      <p:sp>
        <p:nvSpPr>
          <p:cNvPr id="22" name="Freeform 14">
            <a:extLst>
              <a:ext uri="{FF2B5EF4-FFF2-40B4-BE49-F238E27FC236}">
                <a16:creationId xmlns:a16="http://schemas.microsoft.com/office/drawing/2014/main" xmlns="" id="{44074437-F3C4-C16B-5E95-61E8D6A534A2}"/>
              </a:ext>
            </a:extLst>
          </p:cNvPr>
          <p:cNvSpPr/>
          <p:nvPr/>
        </p:nvSpPr>
        <p:spPr>
          <a:xfrm rot="14354023">
            <a:off x="468998" y="7431551"/>
            <a:ext cx="3922847" cy="1825907"/>
          </a:xfrm>
          <a:custGeom>
            <a:avLst/>
            <a:gdLst/>
            <a:ahLst/>
            <a:cxnLst/>
            <a:rect l="l" t="t" r="r" b="b"/>
            <a:pathLst>
              <a:path w="3922847" h="1825907">
                <a:moveTo>
                  <a:pt x="0" y="0"/>
                </a:moveTo>
                <a:lnTo>
                  <a:pt x="3922846" y="0"/>
                </a:lnTo>
                <a:lnTo>
                  <a:pt x="3922846" y="1825907"/>
                </a:lnTo>
                <a:lnTo>
                  <a:pt x="0" y="18259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EB47D72-C466-8A89-665B-2AD728C713B1}"/>
              </a:ext>
            </a:extLst>
          </p:cNvPr>
          <p:cNvSpPr txBox="1"/>
          <p:nvPr/>
        </p:nvSpPr>
        <p:spPr>
          <a:xfrm>
            <a:off x="4991100" y="571500"/>
            <a:ext cx="830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VIỆC NHÓM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2BC250E-B4A8-D656-1E6B-54FC6DFBCC1B}"/>
              </a:ext>
            </a:extLst>
          </p:cNvPr>
          <p:cNvSpPr txBox="1"/>
          <p:nvPr/>
        </p:nvSpPr>
        <p:spPr>
          <a:xfrm>
            <a:off x="3619500" y="1678897"/>
            <a:ext cx="11049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Đọc soát và chỉnh sửa báo cáo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AFA1845-F672-7A0E-7A63-7344E3FBA3E4}"/>
              </a:ext>
            </a:extLst>
          </p:cNvPr>
          <p:cNvGrpSpPr/>
          <p:nvPr/>
        </p:nvGrpSpPr>
        <p:grpSpPr>
          <a:xfrm>
            <a:off x="6781800" y="3314700"/>
            <a:ext cx="10820400" cy="1284380"/>
            <a:chOff x="6553200" y="2963661"/>
            <a:chExt cx="10820400" cy="128438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DFCEEB51-86CC-3939-A352-3B5ECB062AB7}"/>
                </a:ext>
              </a:extLst>
            </p:cNvPr>
            <p:cNvSpPr/>
            <p:nvPr/>
          </p:nvSpPr>
          <p:spPr>
            <a:xfrm>
              <a:off x="6553200" y="2963661"/>
              <a:ext cx="10668000" cy="113198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4183F4F6-437F-A734-2B0D-F0FD64208FBE}"/>
                </a:ext>
              </a:extLst>
            </p:cNvPr>
            <p:cNvSpPr/>
            <p:nvPr/>
          </p:nvSpPr>
          <p:spPr>
            <a:xfrm>
              <a:off x="6705600" y="3116061"/>
              <a:ext cx="10668000" cy="11319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Đọc lại bài làm của mình để phát hiện lỗi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DF97AEC8-2090-AAD5-6A75-8E2A1812F489}"/>
              </a:ext>
            </a:extLst>
          </p:cNvPr>
          <p:cNvGrpSpPr/>
          <p:nvPr/>
        </p:nvGrpSpPr>
        <p:grpSpPr>
          <a:xfrm>
            <a:off x="6858000" y="7662866"/>
            <a:ext cx="10820400" cy="1284380"/>
            <a:chOff x="6553200" y="2963661"/>
            <a:chExt cx="10820400" cy="128438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A7299C0C-F395-0CFE-AF16-59F0864FC001}"/>
                </a:ext>
              </a:extLst>
            </p:cNvPr>
            <p:cNvSpPr/>
            <p:nvPr/>
          </p:nvSpPr>
          <p:spPr>
            <a:xfrm>
              <a:off x="6553200" y="2963661"/>
              <a:ext cx="10668000" cy="113198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E88B384-75A0-0862-13C7-5F85ECFB8F06}"/>
                </a:ext>
              </a:extLst>
            </p:cNvPr>
            <p:cNvSpPr/>
            <p:nvPr/>
          </p:nvSpPr>
          <p:spPr>
            <a:xfrm>
              <a:off x="6705600" y="3116061"/>
              <a:ext cx="10668000" cy="11319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Chỉnh sửa lỗi của báo cáo (nếu có) 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F8246AA-99CC-A590-F4F6-6E4426CB0288}"/>
              </a:ext>
            </a:extLst>
          </p:cNvPr>
          <p:cNvSpPr/>
          <p:nvPr/>
        </p:nvSpPr>
        <p:spPr>
          <a:xfrm>
            <a:off x="6572250" y="5238922"/>
            <a:ext cx="4114800" cy="784830"/>
          </a:xfrm>
          <a:prstGeom prst="rect">
            <a:avLst/>
          </a:prstGeom>
          <a:solidFill>
            <a:srgbClr val="CBE8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 trúc báo cáo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8503617-1C32-8701-19EB-91CFC361BF8F}"/>
              </a:ext>
            </a:extLst>
          </p:cNvPr>
          <p:cNvSpPr/>
          <p:nvPr/>
        </p:nvSpPr>
        <p:spPr>
          <a:xfrm>
            <a:off x="10896600" y="5218354"/>
            <a:ext cx="4114800" cy="784830"/>
          </a:xfrm>
          <a:prstGeom prst="rect">
            <a:avLst/>
          </a:prstGeom>
          <a:solidFill>
            <a:srgbClr val="CBE8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báo cáo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4579F3A-B206-6B90-6633-588A47D16870}"/>
              </a:ext>
            </a:extLst>
          </p:cNvPr>
          <p:cNvSpPr/>
          <p:nvPr/>
        </p:nvSpPr>
        <p:spPr>
          <a:xfrm>
            <a:off x="15187612" y="5223386"/>
            <a:ext cx="2552700" cy="784830"/>
          </a:xfrm>
          <a:prstGeom prst="rect">
            <a:avLst/>
          </a:prstGeom>
          <a:solidFill>
            <a:srgbClr val="CBE8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 tả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190C65C-DBAD-D60D-C206-F443FAC427FA}"/>
              </a:ext>
            </a:extLst>
          </p:cNvPr>
          <p:cNvSpPr/>
          <p:nvPr/>
        </p:nvSpPr>
        <p:spPr>
          <a:xfrm>
            <a:off x="9060656" y="6274009"/>
            <a:ext cx="6567488" cy="784830"/>
          </a:xfrm>
          <a:prstGeom prst="rect">
            <a:avLst/>
          </a:prstGeom>
          <a:solidFill>
            <a:srgbClr val="CBE8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dùng từ, viết câu</a:t>
            </a:r>
          </a:p>
        </p:txBody>
      </p:sp>
      <p:sp>
        <p:nvSpPr>
          <p:cNvPr id="22" name="Freeform 2">
            <a:extLst>
              <a:ext uri="{FF2B5EF4-FFF2-40B4-BE49-F238E27FC236}">
                <a16:creationId xmlns:a16="http://schemas.microsoft.com/office/drawing/2014/main" xmlns="" id="{7E280E87-608F-47B5-AB24-E8D5086A8712}"/>
              </a:ext>
            </a:extLst>
          </p:cNvPr>
          <p:cNvSpPr/>
          <p:nvPr/>
        </p:nvSpPr>
        <p:spPr>
          <a:xfrm>
            <a:off x="38100" y="5643563"/>
            <a:ext cx="6022287" cy="4643437"/>
          </a:xfrm>
          <a:custGeom>
            <a:avLst/>
            <a:gdLst/>
            <a:ahLst/>
            <a:cxnLst/>
            <a:rect l="l" t="t" r="r" b="b"/>
            <a:pathLst>
              <a:path w="9826388" h="8229600">
                <a:moveTo>
                  <a:pt x="0" y="0"/>
                </a:moveTo>
                <a:lnTo>
                  <a:pt x="9826388" y="0"/>
                </a:lnTo>
                <a:lnTo>
                  <a:pt x="982638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4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 rot="-6485021">
            <a:off x="-1572024" y="7209450"/>
            <a:ext cx="5772485" cy="5772485"/>
          </a:xfrm>
          <a:custGeom>
            <a:avLst/>
            <a:gdLst/>
            <a:ahLst/>
            <a:cxnLst/>
            <a:rect l="l" t="t" r="r" b="b"/>
            <a:pathLst>
              <a:path w="5772485" h="5772485">
                <a:moveTo>
                  <a:pt x="0" y="0"/>
                </a:moveTo>
                <a:lnTo>
                  <a:pt x="5772485" y="0"/>
                </a:lnTo>
                <a:lnTo>
                  <a:pt x="5772485" y="5772485"/>
                </a:lnTo>
                <a:lnTo>
                  <a:pt x="0" y="57724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9298865">
            <a:off x="15206384" y="-2727785"/>
            <a:ext cx="5772485" cy="5772485"/>
          </a:xfrm>
          <a:custGeom>
            <a:avLst/>
            <a:gdLst/>
            <a:ahLst/>
            <a:cxnLst/>
            <a:rect l="l" t="t" r="r" b="b"/>
            <a:pathLst>
              <a:path w="5772485" h="5772485">
                <a:moveTo>
                  <a:pt x="0" y="0"/>
                </a:moveTo>
                <a:lnTo>
                  <a:pt x="5772484" y="0"/>
                </a:lnTo>
                <a:lnTo>
                  <a:pt x="5772484" y="5772484"/>
                </a:lnTo>
                <a:lnTo>
                  <a:pt x="0" y="57724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B8CB00C-F148-1672-40F8-F249A90727C2}"/>
              </a:ext>
            </a:extLst>
          </p:cNvPr>
          <p:cNvSpPr txBox="1"/>
          <p:nvPr/>
        </p:nvSpPr>
        <p:spPr>
          <a:xfrm>
            <a:off x="4000500" y="1085495"/>
            <a:ext cx="1028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C4D08C4-6BA0-4DA1-02C3-F9C794513BE8}"/>
              </a:ext>
            </a:extLst>
          </p:cNvPr>
          <p:cNvGrpSpPr/>
          <p:nvPr/>
        </p:nvGrpSpPr>
        <p:grpSpPr>
          <a:xfrm>
            <a:off x="457200" y="3009900"/>
            <a:ext cx="8325649" cy="6017012"/>
            <a:chOff x="422865" y="2786819"/>
            <a:chExt cx="8325649" cy="6017012"/>
          </a:xfrm>
        </p:grpSpPr>
        <p:sp>
          <p:nvSpPr>
            <p:cNvPr id="4" name="Freeform 4"/>
            <p:cNvSpPr/>
            <p:nvPr/>
          </p:nvSpPr>
          <p:spPr>
            <a:xfrm>
              <a:off x="422865" y="2786819"/>
              <a:ext cx="8325649" cy="6017012"/>
            </a:xfrm>
            <a:custGeom>
              <a:avLst/>
              <a:gdLst/>
              <a:ahLst/>
              <a:cxnLst/>
              <a:rect l="l" t="t" r="r" b="b"/>
              <a:pathLst>
                <a:path w="5221490" h="4973469">
                  <a:moveTo>
                    <a:pt x="0" y="0"/>
                  </a:moveTo>
                  <a:lnTo>
                    <a:pt x="5221490" y="0"/>
                  </a:lnTo>
                  <a:lnTo>
                    <a:pt x="5221490" y="4973469"/>
                  </a:lnTo>
                  <a:lnTo>
                    <a:pt x="0" y="4973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0AD185A-FDD2-7920-F6A8-3AF15D485261}"/>
                </a:ext>
              </a:extLst>
            </p:cNvPr>
            <p:cNvSpPr txBox="1"/>
            <p:nvPr/>
          </p:nvSpPr>
          <p:spPr>
            <a:xfrm>
              <a:off x="1537689" y="4229100"/>
              <a:ext cx="6096000" cy="2748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Ôn tập lại nội dung chính của bài học, hoàn thành bài viết cá nhân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E91785A3-DBD4-C740-F86E-BE3F427B7971}"/>
              </a:ext>
            </a:extLst>
          </p:cNvPr>
          <p:cNvGrpSpPr/>
          <p:nvPr/>
        </p:nvGrpSpPr>
        <p:grpSpPr>
          <a:xfrm>
            <a:off x="9446379" y="3093389"/>
            <a:ext cx="7968447" cy="5848052"/>
            <a:chOff x="9349979" y="2786819"/>
            <a:chExt cx="7968447" cy="5848052"/>
          </a:xfrm>
        </p:grpSpPr>
        <p:sp>
          <p:nvSpPr>
            <p:cNvPr id="6" name="Freeform 6"/>
            <p:cNvSpPr/>
            <p:nvPr/>
          </p:nvSpPr>
          <p:spPr>
            <a:xfrm>
              <a:off x="9349979" y="2786819"/>
              <a:ext cx="7968447" cy="5848052"/>
            </a:xfrm>
            <a:custGeom>
              <a:avLst/>
              <a:gdLst/>
              <a:ahLst/>
              <a:cxnLst/>
              <a:rect l="l" t="t" r="r" b="b"/>
              <a:pathLst>
                <a:path w="5221490" h="4973469">
                  <a:moveTo>
                    <a:pt x="0" y="0"/>
                  </a:moveTo>
                  <a:lnTo>
                    <a:pt x="5221490" y="0"/>
                  </a:lnTo>
                  <a:lnTo>
                    <a:pt x="5221490" y="4973469"/>
                  </a:lnTo>
                  <a:lnTo>
                    <a:pt x="0" y="4973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D47AD5E0-70A3-EF3F-F8DB-CB00AE9C7EA9}"/>
                </a:ext>
              </a:extLst>
            </p:cNvPr>
            <p:cNvSpPr txBox="1"/>
            <p:nvPr/>
          </p:nvSpPr>
          <p:spPr>
            <a:xfrm>
              <a:off x="10479559" y="4489773"/>
              <a:ext cx="6096000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Chuẩn bị bài học mới, </a:t>
              </a:r>
              <a:r>
                <a:rPr lang="en-US" sz="4000" b="1" i="1">
                  <a:latin typeface="Arial" panose="020B0604020202020204" pitchFamily="34" charset="0"/>
                  <a:cs typeface="Arial" panose="020B0604020202020204" pitchFamily="34" charset="0"/>
                </a:rPr>
                <a:t>Tiết 4. Đọc mở rộng</a:t>
              </a:r>
            </a:p>
          </p:txBody>
        </p:sp>
      </p:grpSp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266</Words>
  <Application>Microsoft Office PowerPoint</Application>
  <PresentationFormat>Custom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Amasis MT Pro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Pastel With Playful Illustration Portfolio Design Presentation</dc:title>
  <dc:creator>Administrator</dc:creator>
  <cp:lastModifiedBy>A</cp:lastModifiedBy>
  <cp:revision>4</cp:revision>
  <dcterms:created xsi:type="dcterms:W3CDTF">2006-08-16T00:00:00Z</dcterms:created>
  <dcterms:modified xsi:type="dcterms:W3CDTF">2025-09-29T14:07:58Z</dcterms:modified>
  <dc:identifier>DAFosckm9aA</dc:identifier>
</cp:coreProperties>
</file>