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8" r:id="rId3"/>
    <p:sldId id="269" r:id="rId4"/>
    <p:sldId id="263" r:id="rId5"/>
    <p:sldId id="270" r:id="rId6"/>
    <p:sldId id="261" r:id="rId7"/>
    <p:sldId id="260" r:id="rId8"/>
    <p:sldId id="273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2" r:id="rId18"/>
  </p:sldIdLst>
  <p:sldSz cx="18288000" cy="10287000"/>
  <p:notesSz cx="6858000" cy="9144000"/>
  <p:embeddedFontLst>
    <p:embeddedFont>
      <p:font typeface="Batang" pitchFamily="18" charset="-127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16.sv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8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0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80.svg"/><Relationship Id="rId5" Type="http://schemas.openxmlformats.org/officeDocument/2006/relationships/image" Target="../media/image330.sv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svg"/><Relationship Id="rId13" Type="http://schemas.openxmlformats.org/officeDocument/2006/relationships/image" Target="../media/image45.png"/><Relationship Id="rId3" Type="http://schemas.openxmlformats.org/officeDocument/2006/relationships/image" Target="../media/image440.svg"/><Relationship Id="rId12" Type="http://schemas.openxmlformats.org/officeDocument/2006/relationships/image" Target="../media/image4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6" Type="http://schemas.openxmlformats.org/officeDocument/2006/relationships/image" Target="../media/image10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image" Target="../media/image440.svg"/><Relationship Id="rId7" Type="http://schemas.openxmlformats.org/officeDocument/2006/relationships/image" Target="../media/image400.svg"/><Relationship Id="rId12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4.wdp"/><Relationship Id="rId6" Type="http://schemas.openxmlformats.org/officeDocument/2006/relationships/image" Target="../media/image100.sv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38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40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630.sv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0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80.svg"/><Relationship Id="rId5" Type="http://schemas.openxmlformats.org/officeDocument/2006/relationships/image" Target="../media/image330.sv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svg"/><Relationship Id="rId13" Type="http://schemas.openxmlformats.org/officeDocument/2006/relationships/image" Target="../media/image49.png"/><Relationship Id="rId3" Type="http://schemas.openxmlformats.org/officeDocument/2006/relationships/image" Target="../media/image440.sv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svg"/><Relationship Id="rId11" Type="http://schemas.openxmlformats.org/officeDocument/2006/relationships/image" Target="../media/image32.png"/><Relationship Id="rId10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7" Type="http://schemas.openxmlformats.org/officeDocument/2006/relationships/image" Target="../media/image80.svg"/><Relationship Id="rId2" Type="http://schemas.openxmlformats.org/officeDocument/2006/relationships/image" Target="../media/image1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400.svg"/><Relationship Id="rId15" Type="http://schemas.openxmlformats.org/officeDocument/2006/relationships/image" Target="../media/image290.svg"/><Relationship Id="rId10" Type="http://schemas.openxmlformats.org/officeDocument/2006/relationships/image" Target="../media/image34.png"/><Relationship Id="rId9" Type="http://schemas.openxmlformats.org/officeDocument/2006/relationships/image" Target="../media/image120.sv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1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svg"/><Relationship Id="rId12" Type="http://schemas.openxmlformats.org/officeDocument/2006/relationships/image" Target="../media/image4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svg"/><Relationship Id="rId7" Type="http://schemas.openxmlformats.org/officeDocument/2006/relationships/image" Target="../media/image4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4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63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8.svg"/><Relationship Id="rId5" Type="http://schemas.openxmlformats.org/officeDocument/2006/relationships/image" Target="../media/image33.svg"/><Relationship Id="rId10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31.png"/><Relationship Id="rId3" Type="http://schemas.openxmlformats.org/officeDocument/2006/relationships/image" Target="../media/image44.sv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7" Type="http://schemas.openxmlformats.org/officeDocument/2006/relationships/image" Target="../media/image8.svg"/><Relationship Id="rId2" Type="http://schemas.openxmlformats.org/officeDocument/2006/relationships/image" Target="../media/image1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40.svg"/><Relationship Id="rId15" Type="http://schemas.openxmlformats.org/officeDocument/2006/relationships/image" Target="../media/image29.svg"/><Relationship Id="rId10" Type="http://schemas.openxmlformats.org/officeDocument/2006/relationships/image" Target="../media/image34.png"/><Relationship Id="rId9" Type="http://schemas.openxmlformats.org/officeDocument/2006/relationships/image" Target="../media/image12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160.svg"/><Relationship Id="rId12" Type="http://schemas.openxmlformats.org/officeDocument/2006/relationships/image" Target="../media/image2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80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0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50.svg"/><Relationship Id="rId7" Type="http://schemas.openxmlformats.org/officeDocument/2006/relationships/image" Target="../media/image270.sv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0.svg"/><Relationship Id="rId4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361" y="904498"/>
            <a:ext cx="15097278" cy="8478004"/>
          </a:xfrm>
          <a:custGeom>
            <a:avLst/>
            <a:gdLst/>
            <a:ahLst/>
            <a:cxnLst/>
            <a:rect l="l" t="t" r="r" b="b"/>
            <a:pathLst>
              <a:path w="15097278" h="8478004">
                <a:moveTo>
                  <a:pt x="0" y="0"/>
                </a:moveTo>
                <a:lnTo>
                  <a:pt x="15097278" y="0"/>
                </a:lnTo>
                <a:lnTo>
                  <a:pt x="15097278" y="8478004"/>
                </a:lnTo>
                <a:lnTo>
                  <a:pt x="0" y="847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85238"/>
            <a:ext cx="3429000" cy="1397307"/>
          </a:xfrm>
          <a:custGeom>
            <a:avLst/>
            <a:gdLst/>
            <a:ahLst/>
            <a:cxnLst/>
            <a:rect l="l" t="t" r="r" b="b"/>
            <a:pathLst>
              <a:path w="6027602" h="2794615">
                <a:moveTo>
                  <a:pt x="0" y="0"/>
                </a:moveTo>
                <a:lnTo>
                  <a:pt x="6027602" y="0"/>
                </a:lnTo>
                <a:lnTo>
                  <a:pt x="6027602" y="2794615"/>
                </a:lnTo>
                <a:lnTo>
                  <a:pt x="0" y="279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40278">
            <a:off x="15344008" y="142116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5" y="0"/>
                </a:lnTo>
                <a:lnTo>
                  <a:pt x="2496185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640278">
            <a:off x="16011207" y="7344113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6" y="0"/>
                </a:lnTo>
                <a:lnTo>
                  <a:pt x="2496186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448595">
            <a:off x="511351" y="6396085"/>
            <a:ext cx="2640921" cy="3605353"/>
          </a:xfrm>
          <a:custGeom>
            <a:avLst/>
            <a:gdLst/>
            <a:ahLst/>
            <a:cxnLst/>
            <a:rect l="l" t="t" r="r" b="b"/>
            <a:pathLst>
              <a:path w="2640921" h="3605353">
                <a:moveTo>
                  <a:pt x="0" y="0"/>
                </a:moveTo>
                <a:lnTo>
                  <a:pt x="2640921" y="0"/>
                </a:lnTo>
                <a:lnTo>
                  <a:pt x="2640921" y="3605352"/>
                </a:lnTo>
                <a:lnTo>
                  <a:pt x="0" y="3605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74263" y="8225975"/>
            <a:ext cx="4631175" cy="4176478"/>
          </a:xfrm>
          <a:custGeom>
            <a:avLst/>
            <a:gdLst/>
            <a:ahLst/>
            <a:cxnLst/>
            <a:rect l="l" t="t" r="r" b="b"/>
            <a:pathLst>
              <a:path w="4631175" h="4176478">
                <a:moveTo>
                  <a:pt x="0" y="0"/>
                </a:moveTo>
                <a:lnTo>
                  <a:pt x="4631175" y="0"/>
                </a:lnTo>
                <a:lnTo>
                  <a:pt x="4631175" y="4176478"/>
                </a:lnTo>
                <a:lnTo>
                  <a:pt x="0" y="4176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5"/>
          <p:cNvSpPr txBox="1"/>
          <p:nvPr/>
        </p:nvSpPr>
        <p:spPr>
          <a:xfrm>
            <a:off x="1950692" y="2933700"/>
            <a:ext cx="1400232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20"/>
              </a:lnSpc>
            </a:pPr>
            <a:r>
              <a:rPr lang="en-US" sz="7700" b="1" spc="396">
                <a:solidFill>
                  <a:srgbClr val="583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700" b="1" spc="396" smtClean="0">
                <a:solidFill>
                  <a:srgbClr val="583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US" sz="7700" b="1" spc="396">
                <a:solidFill>
                  <a:srgbClr val="583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1655231" y="5472362"/>
            <a:ext cx="14084886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7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1: LUYỆN TẬP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11200" y="661894"/>
            <a:ext cx="3512799" cy="2260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791815" y="7777125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5" y="0"/>
                </a:lnTo>
                <a:lnTo>
                  <a:pt x="2496185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114300"/>
            <a:ext cx="2825982" cy="2841481"/>
          </a:xfrm>
          <a:custGeom>
            <a:avLst/>
            <a:gdLst/>
            <a:ahLst/>
            <a:cxnLst/>
            <a:rect l="l" t="t" r="r" b="b"/>
            <a:pathLst>
              <a:path w="2825982" h="2841481">
                <a:moveTo>
                  <a:pt x="0" y="0"/>
                </a:moveTo>
                <a:lnTo>
                  <a:pt x="2825982" y="0"/>
                </a:lnTo>
                <a:lnTo>
                  <a:pt x="2825982" y="2841481"/>
                </a:lnTo>
                <a:lnTo>
                  <a:pt x="0" y="2841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57403" y="-2576874"/>
            <a:ext cx="5365007" cy="5952851"/>
          </a:xfrm>
          <a:custGeom>
            <a:avLst/>
            <a:gdLst/>
            <a:ahLst/>
            <a:cxnLst/>
            <a:rect l="l" t="t" r="r" b="b"/>
            <a:pathLst>
              <a:path w="5365007" h="5952851">
                <a:moveTo>
                  <a:pt x="0" y="0"/>
                </a:moveTo>
                <a:lnTo>
                  <a:pt x="5365007" y="0"/>
                </a:lnTo>
                <a:lnTo>
                  <a:pt x="5365007" y="5952851"/>
                </a:lnTo>
                <a:lnTo>
                  <a:pt x="0" y="59528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2785240" y="1866900"/>
            <a:ext cx="6955586" cy="6694752"/>
            <a:chOff x="2158386" y="2298914"/>
            <a:chExt cx="6955586" cy="6694752"/>
          </a:xfrm>
        </p:grpSpPr>
        <p:sp>
          <p:nvSpPr>
            <p:cNvPr id="3" name="Freeform 3"/>
            <p:cNvSpPr/>
            <p:nvPr/>
          </p:nvSpPr>
          <p:spPr>
            <a:xfrm rot="3638174">
              <a:off x="2288803" y="2168497"/>
              <a:ext cx="6694752" cy="6955586"/>
            </a:xfrm>
            <a:custGeom>
              <a:avLst/>
              <a:gdLst/>
              <a:ahLst/>
              <a:cxnLst/>
              <a:rect l="l" t="t" r="r" b="b"/>
              <a:pathLst>
                <a:path w="6694752" h="6955586">
                  <a:moveTo>
                    <a:pt x="0" y="0"/>
                  </a:moveTo>
                  <a:lnTo>
                    <a:pt x="6694751" y="0"/>
                  </a:lnTo>
                  <a:lnTo>
                    <a:pt x="6694751" y="6955586"/>
                  </a:lnTo>
                  <a:lnTo>
                    <a:pt x="0" y="695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3"/>
            <p:cNvSpPr txBox="1"/>
            <p:nvPr/>
          </p:nvSpPr>
          <p:spPr>
            <a:xfrm>
              <a:off x="3097405" y="4914900"/>
              <a:ext cx="54101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000" b="1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LUYỆN TẬP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79685" y="2345734"/>
            <a:ext cx="3579315" cy="7477433"/>
          </a:xfrm>
          <a:prstGeom prst="rect">
            <a:avLst/>
          </a:prstGeom>
        </p:spPr>
      </p:pic>
      <p:sp>
        <p:nvSpPr>
          <p:cNvPr id="17" name="Freeform 7"/>
          <p:cNvSpPr/>
          <p:nvPr/>
        </p:nvSpPr>
        <p:spPr>
          <a:xfrm rot="17535305">
            <a:off x="2537778" y="7107377"/>
            <a:ext cx="1401446" cy="2143508"/>
          </a:xfrm>
          <a:custGeom>
            <a:avLst/>
            <a:gdLst/>
            <a:ahLst/>
            <a:cxnLst/>
            <a:rect l="l" t="t" r="r" b="b"/>
            <a:pathLst>
              <a:path w="1985816" h="3737195">
                <a:moveTo>
                  <a:pt x="0" y="0"/>
                </a:moveTo>
                <a:lnTo>
                  <a:pt x="1985816" y="0"/>
                </a:lnTo>
                <a:lnTo>
                  <a:pt x="1985816" y="3737195"/>
                </a:lnTo>
                <a:lnTo>
                  <a:pt x="0" y="3737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37338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95600" y="1095802"/>
            <a:ext cx="6705600" cy="1278934"/>
            <a:chOff x="685800" y="571500"/>
            <a:chExt cx="6705600" cy="1278934"/>
          </a:xfrm>
        </p:grpSpPr>
        <p:sp>
          <p:nvSpPr>
            <p:cNvPr id="13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Rectangle 13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tr32)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601200" y="1236319"/>
            <a:ext cx="5213287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góc tù (theo mẫu)</a:t>
            </a: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Freeform 6"/>
          <p:cNvSpPr/>
          <p:nvPr/>
        </p:nvSpPr>
        <p:spPr>
          <a:xfrm rot="-1131222">
            <a:off x="-3155251" y="-430554"/>
            <a:ext cx="4282876" cy="3498957"/>
          </a:xfrm>
          <a:custGeom>
            <a:avLst/>
            <a:gdLst/>
            <a:ahLst/>
            <a:cxnLst/>
            <a:rect l="l" t="t" r="r" b="b"/>
            <a:pathLst>
              <a:path w="4282876" h="3498957">
                <a:moveTo>
                  <a:pt x="0" y="0"/>
                </a:moveTo>
                <a:lnTo>
                  <a:pt x="4282876" y="0"/>
                </a:lnTo>
                <a:lnTo>
                  <a:pt x="4282876" y="3498957"/>
                </a:lnTo>
                <a:lnTo>
                  <a:pt x="0" y="3498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078200" y="650551"/>
            <a:ext cx="1798596" cy="15278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200" y="7734727"/>
            <a:ext cx="1083879" cy="1847522"/>
          </a:xfrm>
          <a:prstGeom prst="rect">
            <a:avLst/>
          </a:prstGeom>
        </p:spPr>
      </p:pic>
      <p:sp>
        <p:nvSpPr>
          <p:cNvPr id="24" name="Freeform 10"/>
          <p:cNvSpPr/>
          <p:nvPr/>
        </p:nvSpPr>
        <p:spPr>
          <a:xfrm rot="-64419">
            <a:off x="16460003" y="8297605"/>
            <a:ext cx="1505168" cy="1746847"/>
          </a:xfrm>
          <a:custGeom>
            <a:avLst/>
            <a:gdLst/>
            <a:ahLst/>
            <a:cxnLst/>
            <a:rect l="l" t="t" r="r" b="b"/>
            <a:pathLst>
              <a:path w="1764741" h="1827886">
                <a:moveTo>
                  <a:pt x="0" y="0"/>
                </a:moveTo>
                <a:lnTo>
                  <a:pt x="1764740" y="0"/>
                </a:lnTo>
                <a:lnTo>
                  <a:pt x="1764740" y="1827885"/>
                </a:lnTo>
                <a:lnTo>
                  <a:pt x="0" y="18278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60534"/>
            <a:ext cx="9601200" cy="4495800"/>
          </a:xfrm>
          <a:prstGeom prst="rect">
            <a:avLst/>
          </a:prstGeom>
        </p:spPr>
      </p:pic>
      <p:sp>
        <p:nvSpPr>
          <p:cNvPr id="19" name="Freeform 4"/>
          <p:cNvSpPr/>
          <p:nvPr/>
        </p:nvSpPr>
        <p:spPr>
          <a:xfrm>
            <a:off x="1449614" y="9638496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6"/>
                </a:lnTo>
                <a:lnTo>
                  <a:pt x="0" y="3261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5"/>
          <p:cNvSpPr/>
          <p:nvPr/>
        </p:nvSpPr>
        <p:spPr>
          <a:xfrm>
            <a:off x="8993414" y="9475419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5"/>
                </a:lnTo>
                <a:lnTo>
                  <a:pt x="0" y="326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64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3400" y="940745"/>
            <a:ext cx="6705600" cy="1278934"/>
            <a:chOff x="685800" y="571500"/>
            <a:chExt cx="6705600" cy="1278934"/>
          </a:xfrm>
        </p:grpSpPr>
        <p:sp>
          <p:nvSpPr>
            <p:cNvPr id="14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Rectangle 14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tr32)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98510" y="2565507"/>
            <a:ext cx="165454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hình ảnh dưới đây, em thấy hình ảnh nào có số đo bằng 90</a:t>
            </a:r>
            <a:r>
              <a:rPr kumimoji="0" lang="en-US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0" y="336893"/>
            <a:ext cx="1554609" cy="1243319"/>
          </a:xfrm>
          <a:prstGeom prst="rect">
            <a:avLst/>
          </a:prstGeom>
        </p:spPr>
      </p:pic>
      <p:sp>
        <p:nvSpPr>
          <p:cNvPr id="23" name="Freeform 3"/>
          <p:cNvSpPr/>
          <p:nvPr/>
        </p:nvSpPr>
        <p:spPr>
          <a:xfrm rot="1749510">
            <a:off x="372009" y="604164"/>
            <a:ext cx="627585" cy="928312"/>
          </a:xfrm>
          <a:custGeom>
            <a:avLst/>
            <a:gdLst/>
            <a:ahLst/>
            <a:cxnLst/>
            <a:rect l="l" t="t" r="r" b="b"/>
            <a:pathLst>
              <a:path w="1437939" h="2706121">
                <a:moveTo>
                  <a:pt x="0" y="0"/>
                </a:moveTo>
                <a:lnTo>
                  <a:pt x="1437939" y="0"/>
                </a:lnTo>
                <a:lnTo>
                  <a:pt x="1437939" y="2706121"/>
                </a:lnTo>
                <a:lnTo>
                  <a:pt x="0" y="2706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8"/>
          <p:cNvSpPr/>
          <p:nvPr/>
        </p:nvSpPr>
        <p:spPr>
          <a:xfrm rot="5400000">
            <a:off x="-816436" y="8457764"/>
            <a:ext cx="2699671" cy="914685"/>
          </a:xfrm>
          <a:custGeom>
            <a:avLst/>
            <a:gdLst/>
            <a:ahLst/>
            <a:cxnLst/>
            <a:rect l="l" t="t" r="r" b="b"/>
            <a:pathLst>
              <a:path w="5095556" h="2362485">
                <a:moveTo>
                  <a:pt x="0" y="0"/>
                </a:moveTo>
                <a:lnTo>
                  <a:pt x="5095556" y="0"/>
                </a:lnTo>
                <a:lnTo>
                  <a:pt x="5095556" y="2362485"/>
                </a:lnTo>
                <a:lnTo>
                  <a:pt x="0" y="236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55" y="4076700"/>
            <a:ext cx="9982200" cy="3856208"/>
          </a:xfrm>
          <a:prstGeom prst="rect">
            <a:avLst/>
          </a:prstGeom>
          <a:ln w="38100">
            <a:solidFill>
              <a:schemeClr val="tx2"/>
            </a:solidFill>
            <a:prstDash val="sysDash"/>
          </a:ln>
        </p:spPr>
      </p:pic>
      <p:sp>
        <p:nvSpPr>
          <p:cNvPr id="19" name="Freeform 4"/>
          <p:cNvSpPr/>
          <p:nvPr/>
        </p:nvSpPr>
        <p:spPr>
          <a:xfrm>
            <a:off x="1752600" y="9715500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6"/>
                </a:lnTo>
                <a:lnTo>
                  <a:pt x="0" y="3261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/>
          <p:cNvSpPr/>
          <p:nvPr/>
        </p:nvSpPr>
        <p:spPr>
          <a:xfrm>
            <a:off x="9296400" y="9552422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5"/>
                </a:lnTo>
                <a:lnTo>
                  <a:pt x="0" y="3261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73400" y="7405146"/>
            <a:ext cx="1883472" cy="24734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519611" y="4452395"/>
            <a:ext cx="4038600" cy="3938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7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9291491">
            <a:off x="-2300317" y="232787"/>
            <a:ext cx="6149066" cy="1609937"/>
          </a:xfrm>
          <a:custGeom>
            <a:avLst/>
            <a:gdLst/>
            <a:ahLst/>
            <a:cxnLst/>
            <a:rect l="l" t="t" r="r" b="b"/>
            <a:pathLst>
              <a:path w="6149066" h="1609937">
                <a:moveTo>
                  <a:pt x="0" y="0"/>
                </a:moveTo>
                <a:lnTo>
                  <a:pt x="6149066" y="0"/>
                </a:lnTo>
                <a:lnTo>
                  <a:pt x="6149066" y="1609938"/>
                </a:lnTo>
                <a:lnTo>
                  <a:pt x="0" y="1609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230563">
            <a:off x="16566482" y="-1192"/>
            <a:ext cx="1522917" cy="1880848"/>
          </a:xfrm>
          <a:custGeom>
            <a:avLst/>
            <a:gdLst/>
            <a:ahLst/>
            <a:cxnLst/>
            <a:rect l="l" t="t" r="r" b="b"/>
            <a:pathLst>
              <a:path w="1814477" h="2938425">
                <a:moveTo>
                  <a:pt x="0" y="0"/>
                </a:moveTo>
                <a:lnTo>
                  <a:pt x="1814478" y="0"/>
                </a:lnTo>
                <a:lnTo>
                  <a:pt x="1814478" y="2938425"/>
                </a:lnTo>
                <a:lnTo>
                  <a:pt x="0" y="2938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8600" y="8369861"/>
            <a:ext cx="1522838" cy="1689650"/>
          </a:xfrm>
          <a:custGeom>
            <a:avLst/>
            <a:gdLst/>
            <a:ahLst/>
            <a:cxnLst/>
            <a:rect l="l" t="t" r="r" b="b"/>
            <a:pathLst>
              <a:path w="1674594" h="2711893">
                <a:moveTo>
                  <a:pt x="0" y="0"/>
                </a:moveTo>
                <a:lnTo>
                  <a:pt x="1674594" y="0"/>
                </a:lnTo>
                <a:lnTo>
                  <a:pt x="1674594" y="2711893"/>
                </a:lnTo>
                <a:lnTo>
                  <a:pt x="0" y="27118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5847056" y="673910"/>
            <a:ext cx="6705600" cy="1278934"/>
            <a:chOff x="685800" y="571500"/>
            <a:chExt cx="6705600" cy="1278934"/>
          </a:xfrm>
        </p:grpSpPr>
        <p:sp>
          <p:nvSpPr>
            <p:cNvPr id="12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Rectangle 12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tr32)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90258" y="2615601"/>
            <a:ext cx="690594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 thước đo góc để đo các góc đỉnh G: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Cạnh GA, </a:t>
            </a: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Cạnh GA, GE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Cạnh GN, GM</a:t>
            </a: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31149">
            <a:off x="16591502" y="351441"/>
            <a:ext cx="910718" cy="1615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85437" y="8369861"/>
            <a:ext cx="1032152" cy="1772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133746"/>
            <a:ext cx="9047656" cy="4874265"/>
          </a:xfrm>
          <a:prstGeom prst="rect">
            <a:avLst/>
          </a:prstGeom>
        </p:spPr>
      </p:pic>
      <p:sp>
        <p:nvSpPr>
          <p:cNvPr id="15" name="Freeform 7"/>
          <p:cNvSpPr/>
          <p:nvPr/>
        </p:nvSpPr>
        <p:spPr>
          <a:xfrm rot="7028896">
            <a:off x="14220217" y="7893371"/>
            <a:ext cx="5365007" cy="5952851"/>
          </a:xfrm>
          <a:custGeom>
            <a:avLst/>
            <a:gdLst/>
            <a:ahLst/>
            <a:cxnLst/>
            <a:rect l="l" t="t" r="r" b="b"/>
            <a:pathLst>
              <a:path w="5365007" h="5952851">
                <a:moveTo>
                  <a:pt x="0" y="0"/>
                </a:moveTo>
                <a:lnTo>
                  <a:pt x="5365007" y="0"/>
                </a:lnTo>
                <a:lnTo>
                  <a:pt x="5365007" y="5952851"/>
                </a:lnTo>
                <a:lnTo>
                  <a:pt x="0" y="5952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4790035" y="4862992"/>
            <a:ext cx="1691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125</a:t>
            </a:r>
            <a:r>
              <a:rPr kumimoji="0" lang="en-US" sz="40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0035" y="6013879"/>
            <a:ext cx="140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90</a:t>
            </a:r>
            <a:r>
              <a:rPr kumimoji="0" lang="en-US" sz="40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0035" y="7176752"/>
            <a:ext cx="140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45</a:t>
            </a:r>
            <a:r>
              <a:rPr kumimoji="0" lang="en-US" sz="40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791815" y="7777125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5" y="0"/>
                </a:lnTo>
                <a:lnTo>
                  <a:pt x="2496185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114300"/>
            <a:ext cx="2825982" cy="2841481"/>
          </a:xfrm>
          <a:custGeom>
            <a:avLst/>
            <a:gdLst/>
            <a:ahLst/>
            <a:cxnLst/>
            <a:rect l="l" t="t" r="r" b="b"/>
            <a:pathLst>
              <a:path w="2825982" h="2841481">
                <a:moveTo>
                  <a:pt x="0" y="0"/>
                </a:moveTo>
                <a:lnTo>
                  <a:pt x="2825982" y="0"/>
                </a:lnTo>
                <a:lnTo>
                  <a:pt x="2825982" y="2841481"/>
                </a:lnTo>
                <a:lnTo>
                  <a:pt x="0" y="2841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57403" y="-2576874"/>
            <a:ext cx="5365007" cy="5952851"/>
          </a:xfrm>
          <a:custGeom>
            <a:avLst/>
            <a:gdLst/>
            <a:ahLst/>
            <a:cxnLst/>
            <a:rect l="l" t="t" r="r" b="b"/>
            <a:pathLst>
              <a:path w="5365007" h="5952851">
                <a:moveTo>
                  <a:pt x="0" y="0"/>
                </a:moveTo>
                <a:lnTo>
                  <a:pt x="5365007" y="0"/>
                </a:lnTo>
                <a:lnTo>
                  <a:pt x="5365007" y="5952851"/>
                </a:lnTo>
                <a:lnTo>
                  <a:pt x="0" y="59528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2785240" y="1866900"/>
            <a:ext cx="6955586" cy="6694752"/>
            <a:chOff x="2158386" y="2298914"/>
            <a:chExt cx="6955586" cy="6694752"/>
          </a:xfrm>
        </p:grpSpPr>
        <p:sp>
          <p:nvSpPr>
            <p:cNvPr id="3" name="Freeform 3"/>
            <p:cNvSpPr/>
            <p:nvPr/>
          </p:nvSpPr>
          <p:spPr>
            <a:xfrm rot="3638174">
              <a:off x="2288803" y="2168497"/>
              <a:ext cx="6694752" cy="6955586"/>
            </a:xfrm>
            <a:custGeom>
              <a:avLst/>
              <a:gdLst/>
              <a:ahLst/>
              <a:cxnLst/>
              <a:rect l="l" t="t" r="r" b="b"/>
              <a:pathLst>
                <a:path w="6694752" h="6955586">
                  <a:moveTo>
                    <a:pt x="0" y="0"/>
                  </a:moveTo>
                  <a:lnTo>
                    <a:pt x="6694751" y="0"/>
                  </a:lnTo>
                  <a:lnTo>
                    <a:pt x="6694751" y="6955586"/>
                  </a:lnTo>
                  <a:lnTo>
                    <a:pt x="0" y="695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3"/>
            <p:cNvSpPr txBox="1"/>
            <p:nvPr/>
          </p:nvSpPr>
          <p:spPr>
            <a:xfrm>
              <a:off x="3259346" y="4769398"/>
              <a:ext cx="54101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VẬN DỤNG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79685" y="2345734"/>
            <a:ext cx="3579315" cy="7477433"/>
          </a:xfrm>
          <a:prstGeom prst="rect">
            <a:avLst/>
          </a:prstGeom>
        </p:spPr>
      </p:pic>
      <p:sp>
        <p:nvSpPr>
          <p:cNvPr id="17" name="Freeform 7"/>
          <p:cNvSpPr/>
          <p:nvPr/>
        </p:nvSpPr>
        <p:spPr>
          <a:xfrm rot="17535305">
            <a:off x="2537778" y="7107377"/>
            <a:ext cx="1401446" cy="2143508"/>
          </a:xfrm>
          <a:custGeom>
            <a:avLst/>
            <a:gdLst/>
            <a:ahLst/>
            <a:cxnLst/>
            <a:rect l="l" t="t" r="r" b="b"/>
            <a:pathLst>
              <a:path w="1985816" h="3737195">
                <a:moveTo>
                  <a:pt x="0" y="0"/>
                </a:moveTo>
                <a:lnTo>
                  <a:pt x="1985816" y="0"/>
                </a:lnTo>
                <a:lnTo>
                  <a:pt x="1985816" y="3737195"/>
                </a:lnTo>
                <a:lnTo>
                  <a:pt x="0" y="3737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80604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981200" y="9770345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6"/>
                </a:lnTo>
                <a:lnTo>
                  <a:pt x="0" y="32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25000" y="9607268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5"/>
                </a:lnTo>
                <a:lnTo>
                  <a:pt x="0" y="326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1222">
            <a:off x="-2673746" y="-353151"/>
            <a:ext cx="4282876" cy="3498957"/>
          </a:xfrm>
          <a:custGeom>
            <a:avLst/>
            <a:gdLst/>
            <a:ahLst/>
            <a:cxnLst/>
            <a:rect l="l" t="t" r="r" b="b"/>
            <a:pathLst>
              <a:path w="4282876" h="3498957">
                <a:moveTo>
                  <a:pt x="0" y="0"/>
                </a:moveTo>
                <a:lnTo>
                  <a:pt x="4282876" y="0"/>
                </a:lnTo>
                <a:lnTo>
                  <a:pt x="4282876" y="3498957"/>
                </a:lnTo>
                <a:lnTo>
                  <a:pt x="0" y="3498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3902731" y="1080819"/>
            <a:ext cx="6705600" cy="1278934"/>
            <a:chOff x="685800" y="571500"/>
            <a:chExt cx="6705600" cy="1278934"/>
          </a:xfrm>
        </p:grpSpPr>
        <p:sp>
          <p:nvSpPr>
            <p:cNvPr id="14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Rectangle 14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tr32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14437" y="3210858"/>
            <a:ext cx="81290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Trong hình bên có góc nhọn, góc tù, góc vuông 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Trong hình bên có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bẹt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44119" y="669316"/>
            <a:ext cx="1792162" cy="1676400"/>
          </a:xfrm>
          <a:prstGeom prst="rect">
            <a:avLst/>
          </a:prstGeom>
        </p:spPr>
      </p:pic>
      <p:sp>
        <p:nvSpPr>
          <p:cNvPr id="23" name="Freeform 4"/>
          <p:cNvSpPr/>
          <p:nvPr/>
        </p:nvSpPr>
        <p:spPr>
          <a:xfrm rot="2893418">
            <a:off x="-1831867" y="8889745"/>
            <a:ext cx="4846090" cy="1041909"/>
          </a:xfrm>
          <a:custGeom>
            <a:avLst/>
            <a:gdLst/>
            <a:ahLst/>
            <a:cxnLst/>
            <a:rect l="l" t="t" r="r" b="b"/>
            <a:pathLst>
              <a:path w="4846090" h="1041909">
                <a:moveTo>
                  <a:pt x="0" y="0"/>
                </a:moveTo>
                <a:lnTo>
                  <a:pt x="4846090" y="0"/>
                </a:lnTo>
                <a:lnTo>
                  <a:pt x="4846090" y="1041910"/>
                </a:lnTo>
                <a:lnTo>
                  <a:pt x="0" y="10419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13580" y="3564866"/>
            <a:ext cx="4226620" cy="3575085"/>
          </a:xfrm>
          <a:prstGeom prst="rect">
            <a:avLst/>
          </a:prstGeom>
          <a:ln w="28575">
            <a:solidFill>
              <a:schemeClr val="tx2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10684531" y="1036314"/>
            <a:ext cx="1467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Đ, 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82200" y="3804981"/>
            <a:ext cx="914400" cy="8354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82200" y="6000206"/>
            <a:ext cx="914400" cy="8354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456" y="8415670"/>
            <a:ext cx="4901609" cy="141439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9982200" y="3805590"/>
            <a:ext cx="914400" cy="8354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82200" y="5999831"/>
            <a:ext cx="914400" cy="8354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7" grpId="0" animBg="1"/>
      <p:bldP spid="20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8886582" flipH="1">
            <a:off x="13322152" y="423393"/>
            <a:ext cx="612263" cy="902396"/>
          </a:xfrm>
          <a:custGeom>
            <a:avLst/>
            <a:gdLst/>
            <a:ahLst/>
            <a:cxnLst/>
            <a:rect l="l" t="t" r="r" b="b"/>
            <a:pathLst>
              <a:path w="1437939" h="2706121">
                <a:moveTo>
                  <a:pt x="0" y="0"/>
                </a:moveTo>
                <a:lnTo>
                  <a:pt x="1437939" y="0"/>
                </a:lnTo>
                <a:lnTo>
                  <a:pt x="1437939" y="2706121"/>
                </a:lnTo>
                <a:lnTo>
                  <a:pt x="0" y="2706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069372" y="29221"/>
            <a:ext cx="6149066" cy="1609937"/>
          </a:xfrm>
          <a:custGeom>
            <a:avLst/>
            <a:gdLst/>
            <a:ahLst/>
            <a:cxnLst/>
            <a:rect l="l" t="t" r="r" b="b"/>
            <a:pathLst>
              <a:path w="6149066" h="1609937">
                <a:moveTo>
                  <a:pt x="0" y="0"/>
                </a:moveTo>
                <a:lnTo>
                  <a:pt x="6149066" y="0"/>
                </a:lnTo>
                <a:lnTo>
                  <a:pt x="6149066" y="1609938"/>
                </a:lnTo>
                <a:lnTo>
                  <a:pt x="0" y="160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2880965" y="3160359"/>
            <a:ext cx="7677421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7642" y="5412960"/>
            <a:ext cx="82771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7455575"/>
            <a:ext cx="1262717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10 – Số có sáu chữ số. </a:t>
            </a:r>
            <a:endParaRPr kumimoji="0" lang="en-US" sz="4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Số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1 000 000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756" y="2781300"/>
            <a:ext cx="1774090" cy="1725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738" y="4914900"/>
            <a:ext cx="2072820" cy="1700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297" y="7229018"/>
            <a:ext cx="1767993" cy="1719221"/>
          </a:xfrm>
          <a:prstGeom prst="rect">
            <a:avLst/>
          </a:prstGeom>
        </p:spPr>
      </p:pic>
      <p:sp>
        <p:nvSpPr>
          <p:cNvPr id="20" name="TextBox 23"/>
          <p:cNvSpPr txBox="1"/>
          <p:nvPr/>
        </p:nvSpPr>
        <p:spPr>
          <a:xfrm>
            <a:off x="4218087" y="38100"/>
            <a:ext cx="9982200" cy="2603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3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92400" y="2705100"/>
            <a:ext cx="1932559" cy="3762323"/>
          </a:xfrm>
          <a:prstGeom prst="rect">
            <a:avLst/>
          </a:prstGeom>
        </p:spPr>
      </p:pic>
      <p:sp>
        <p:nvSpPr>
          <p:cNvPr id="23" name="Freeform 10"/>
          <p:cNvSpPr/>
          <p:nvPr/>
        </p:nvSpPr>
        <p:spPr>
          <a:xfrm rot="12277786">
            <a:off x="16269504" y="8026313"/>
            <a:ext cx="3024480" cy="3041067"/>
          </a:xfrm>
          <a:custGeom>
            <a:avLst/>
            <a:gdLst/>
            <a:ahLst/>
            <a:cxnLst/>
            <a:rect l="l" t="t" r="r" b="b"/>
            <a:pathLst>
              <a:path w="3024480" h="3041067">
                <a:moveTo>
                  <a:pt x="0" y="0"/>
                </a:moveTo>
                <a:lnTo>
                  <a:pt x="3024479" y="0"/>
                </a:lnTo>
                <a:lnTo>
                  <a:pt x="3024479" y="3041067"/>
                </a:lnTo>
                <a:lnTo>
                  <a:pt x="0" y="30410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4"/>
          <p:cNvSpPr/>
          <p:nvPr/>
        </p:nvSpPr>
        <p:spPr>
          <a:xfrm>
            <a:off x="287125" y="9092590"/>
            <a:ext cx="1004610" cy="929720"/>
          </a:xfrm>
          <a:custGeom>
            <a:avLst/>
            <a:gdLst/>
            <a:ahLst/>
            <a:cxnLst/>
            <a:rect l="l" t="t" r="r" b="b"/>
            <a:pathLst>
              <a:path w="1004610" h="929720">
                <a:moveTo>
                  <a:pt x="0" y="0"/>
                </a:moveTo>
                <a:lnTo>
                  <a:pt x="1004610" y="0"/>
                </a:lnTo>
                <a:lnTo>
                  <a:pt x="1004610" y="929721"/>
                </a:lnTo>
                <a:lnTo>
                  <a:pt x="0" y="929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53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2631223">
            <a:off x="2821713" y="-369063"/>
            <a:ext cx="12644574" cy="12281042"/>
          </a:xfrm>
          <a:custGeom>
            <a:avLst/>
            <a:gdLst/>
            <a:ahLst/>
            <a:cxnLst/>
            <a:rect l="l" t="t" r="r" b="b"/>
            <a:pathLst>
              <a:path w="12644574" h="12281042">
                <a:moveTo>
                  <a:pt x="0" y="0"/>
                </a:moveTo>
                <a:lnTo>
                  <a:pt x="12644574" y="0"/>
                </a:lnTo>
                <a:lnTo>
                  <a:pt x="12644574" y="12281042"/>
                </a:lnTo>
                <a:lnTo>
                  <a:pt x="0" y="12281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70437" y="2105991"/>
            <a:ext cx="7249950" cy="5905414"/>
          </a:xfrm>
          <a:custGeom>
            <a:avLst/>
            <a:gdLst/>
            <a:ahLst/>
            <a:cxnLst/>
            <a:rect l="l" t="t" r="r" b="b"/>
            <a:pathLst>
              <a:path w="7249950" h="5905414">
                <a:moveTo>
                  <a:pt x="0" y="0"/>
                </a:moveTo>
                <a:lnTo>
                  <a:pt x="7249950" y="0"/>
                </a:lnTo>
                <a:lnTo>
                  <a:pt x="7249950" y="5905414"/>
                </a:lnTo>
                <a:lnTo>
                  <a:pt x="0" y="590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64155" y="3543300"/>
            <a:ext cx="13009245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 spc="1463">
                <a:solidFill>
                  <a:srgbClr val="5A3B66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7500" b="1" spc="1463">
                <a:solidFill>
                  <a:srgbClr val="5A3B66"/>
                </a:solidFill>
              </a:rPr>
              <a:t>ĐÃ LẮNG NGHE!</a:t>
            </a:r>
          </a:p>
        </p:txBody>
      </p:sp>
      <p:sp>
        <p:nvSpPr>
          <p:cNvPr id="7" name="Freeform 7"/>
          <p:cNvSpPr/>
          <p:nvPr/>
        </p:nvSpPr>
        <p:spPr>
          <a:xfrm rot="2515565">
            <a:off x="1694983" y="185085"/>
            <a:ext cx="1985816" cy="3737195"/>
          </a:xfrm>
          <a:custGeom>
            <a:avLst/>
            <a:gdLst/>
            <a:ahLst/>
            <a:cxnLst/>
            <a:rect l="l" t="t" r="r" b="b"/>
            <a:pathLst>
              <a:path w="1985816" h="3737195">
                <a:moveTo>
                  <a:pt x="0" y="0"/>
                </a:moveTo>
                <a:lnTo>
                  <a:pt x="1985816" y="0"/>
                </a:lnTo>
                <a:lnTo>
                  <a:pt x="1985816" y="3737195"/>
                </a:lnTo>
                <a:lnTo>
                  <a:pt x="0" y="37371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594642">
            <a:off x="12340802" y="7215694"/>
            <a:ext cx="1962122" cy="3692604"/>
          </a:xfrm>
          <a:custGeom>
            <a:avLst/>
            <a:gdLst/>
            <a:ahLst/>
            <a:cxnLst/>
            <a:rect l="l" t="t" r="r" b="b"/>
            <a:pathLst>
              <a:path w="1962122" h="3692604">
                <a:moveTo>
                  <a:pt x="0" y="0"/>
                </a:moveTo>
                <a:lnTo>
                  <a:pt x="1962122" y="0"/>
                </a:lnTo>
                <a:lnTo>
                  <a:pt x="1962122" y="3692604"/>
                </a:lnTo>
                <a:lnTo>
                  <a:pt x="0" y="3692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982325" y="702545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5"/>
                </a:lnTo>
                <a:lnTo>
                  <a:pt x="0" y="326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616116" y="9410700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5"/>
                </a:lnTo>
                <a:lnTo>
                  <a:pt x="0" y="326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273279" y="571500"/>
            <a:ext cx="6705600" cy="1278934"/>
            <a:chOff x="685800" y="571500"/>
            <a:chExt cx="6705600" cy="1278934"/>
          </a:xfrm>
        </p:grpSpPr>
        <p:sp>
          <p:nvSpPr>
            <p:cNvPr id="13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Rectangle 13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tr31)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055079" y="706346"/>
            <a:ext cx="8327921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 rồi nêu số đo của các góc sau:</a:t>
            </a:r>
            <a:endParaRPr lang="en-US" sz="4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400" y="2449402"/>
            <a:ext cx="12756148" cy="2865151"/>
          </a:xfrm>
          <a:prstGeom prst="rect">
            <a:avLst/>
          </a:prstGeom>
          <a:ln w="19050">
            <a:solidFill>
              <a:schemeClr val="tx2"/>
            </a:solidFill>
            <a:prstDash val="sysDash"/>
          </a:ln>
        </p:spPr>
      </p:pic>
      <p:sp>
        <p:nvSpPr>
          <p:cNvPr id="18" name="Rectangle 17"/>
          <p:cNvSpPr/>
          <p:nvPr/>
        </p:nvSpPr>
        <p:spPr>
          <a:xfrm>
            <a:off x="4038600" y="6424917"/>
            <a:ext cx="158496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 đỉnh O, cạnh OA và OB bằng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en-US" sz="4000" baseline="30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bẹt đỉnh I, cạnh IM và IN bằng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</a:t>
            </a:r>
            <a:r>
              <a:rPr lang="en-US" sz="4000" baseline="30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 đỉnh O, cạnh EC và ED bằng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r>
              <a:rPr lang="en-US" sz="4000" baseline="30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 đỉnh K, cạnh KG và KP bằng 62</a:t>
            </a:r>
            <a:r>
              <a:rPr lang="en-US" sz="40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7779" y="5573047"/>
            <a:ext cx="2003241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kumimoji="0" lang="en-US" sz="4200" b="1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Freeform 6"/>
          <p:cNvSpPr/>
          <p:nvPr/>
        </p:nvSpPr>
        <p:spPr>
          <a:xfrm rot="-1131222">
            <a:off x="-3155251" y="-430554"/>
            <a:ext cx="4282876" cy="3498957"/>
          </a:xfrm>
          <a:custGeom>
            <a:avLst/>
            <a:gdLst/>
            <a:ahLst/>
            <a:cxnLst/>
            <a:rect l="l" t="t" r="r" b="b"/>
            <a:pathLst>
              <a:path w="4282876" h="3498957">
                <a:moveTo>
                  <a:pt x="0" y="0"/>
                </a:moveTo>
                <a:lnTo>
                  <a:pt x="4282876" y="0"/>
                </a:lnTo>
                <a:lnTo>
                  <a:pt x="4282876" y="3498957"/>
                </a:lnTo>
                <a:lnTo>
                  <a:pt x="0" y="3498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844472" y="276023"/>
            <a:ext cx="1227734" cy="1042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400" y="8210878"/>
            <a:ext cx="1083879" cy="1847522"/>
          </a:xfrm>
          <a:prstGeom prst="rect">
            <a:avLst/>
          </a:prstGeom>
        </p:spPr>
      </p:pic>
      <p:sp>
        <p:nvSpPr>
          <p:cNvPr id="24" name="Freeform 10"/>
          <p:cNvSpPr/>
          <p:nvPr/>
        </p:nvSpPr>
        <p:spPr>
          <a:xfrm rot="-64419">
            <a:off x="16562836" y="8246883"/>
            <a:ext cx="1505168" cy="1746847"/>
          </a:xfrm>
          <a:custGeom>
            <a:avLst/>
            <a:gdLst/>
            <a:ahLst/>
            <a:cxnLst/>
            <a:rect l="l" t="t" r="r" b="b"/>
            <a:pathLst>
              <a:path w="1764741" h="1827886">
                <a:moveTo>
                  <a:pt x="0" y="0"/>
                </a:moveTo>
                <a:lnTo>
                  <a:pt x="1764740" y="0"/>
                </a:lnTo>
                <a:lnTo>
                  <a:pt x="1764740" y="1827885"/>
                </a:lnTo>
                <a:lnTo>
                  <a:pt x="0" y="18278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061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4106" y="419100"/>
            <a:ext cx="6705600" cy="1278934"/>
            <a:chOff x="685800" y="571500"/>
            <a:chExt cx="6705600" cy="1278934"/>
          </a:xfrm>
        </p:grpSpPr>
        <p:sp>
          <p:nvSpPr>
            <p:cNvPr id="14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Rectangle 14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tr31)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153506" y="566729"/>
            <a:ext cx="1044869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 thước đo góc để tìm số đo của các góc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126520"/>
            <a:ext cx="8382000" cy="3290589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  <p:sp>
        <p:nvSpPr>
          <p:cNvPr id="18" name="Rectangle 17"/>
          <p:cNvSpPr/>
          <p:nvPr/>
        </p:nvSpPr>
        <p:spPr>
          <a:xfrm>
            <a:off x="2133600" y="5887053"/>
            <a:ext cx="9144000" cy="41332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Góc đỉnh S; cạnh ST, SD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Góc đỉnh D; cạnh DS, DL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Góc đỉnh G; cạnh GS, GL</a:t>
            </a:r>
            <a:endParaRPr lang="en-US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Góc đỉnh L; cạnh LG, LC 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591" y="2528495"/>
            <a:ext cx="1554609" cy="1243319"/>
          </a:xfrm>
          <a:prstGeom prst="rect">
            <a:avLst/>
          </a:prstGeom>
        </p:spPr>
      </p:pic>
      <p:sp>
        <p:nvSpPr>
          <p:cNvPr id="23" name="Freeform 3"/>
          <p:cNvSpPr/>
          <p:nvPr/>
        </p:nvSpPr>
        <p:spPr>
          <a:xfrm rot="1749510">
            <a:off x="362715" y="82519"/>
            <a:ext cx="627585" cy="928312"/>
          </a:xfrm>
          <a:custGeom>
            <a:avLst/>
            <a:gdLst/>
            <a:ahLst/>
            <a:cxnLst/>
            <a:rect l="l" t="t" r="r" b="b"/>
            <a:pathLst>
              <a:path w="1437939" h="2706121">
                <a:moveTo>
                  <a:pt x="0" y="0"/>
                </a:moveTo>
                <a:lnTo>
                  <a:pt x="1437939" y="0"/>
                </a:lnTo>
                <a:lnTo>
                  <a:pt x="1437939" y="2706121"/>
                </a:lnTo>
                <a:lnTo>
                  <a:pt x="0" y="27061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Rectangle 23"/>
          <p:cNvSpPr/>
          <p:nvPr/>
        </p:nvSpPr>
        <p:spPr>
          <a:xfrm>
            <a:off x="8773026" y="6121691"/>
            <a:ext cx="140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90</a:t>
            </a:r>
            <a:r>
              <a:rPr lang="en-US" sz="40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8"/>
          <p:cNvSpPr/>
          <p:nvPr/>
        </p:nvSpPr>
        <p:spPr>
          <a:xfrm rot="5400000">
            <a:off x="-908668" y="8479822"/>
            <a:ext cx="2699671" cy="914685"/>
          </a:xfrm>
          <a:custGeom>
            <a:avLst/>
            <a:gdLst/>
            <a:ahLst/>
            <a:cxnLst/>
            <a:rect l="l" t="t" r="r" b="b"/>
            <a:pathLst>
              <a:path w="5095556" h="2362485">
                <a:moveTo>
                  <a:pt x="0" y="0"/>
                </a:moveTo>
                <a:lnTo>
                  <a:pt x="5095556" y="0"/>
                </a:lnTo>
                <a:lnTo>
                  <a:pt x="5095556" y="2362485"/>
                </a:lnTo>
                <a:lnTo>
                  <a:pt x="0" y="236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Rectangle 25"/>
          <p:cNvSpPr/>
          <p:nvPr/>
        </p:nvSpPr>
        <p:spPr>
          <a:xfrm>
            <a:off x="8773026" y="7124700"/>
            <a:ext cx="140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90</a:t>
            </a:r>
            <a:r>
              <a:rPr lang="en-US" sz="40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3026" y="8191500"/>
            <a:ext cx="1691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120</a:t>
            </a:r>
            <a:r>
              <a:rPr lang="en-US" sz="40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3000" y="9287605"/>
            <a:ext cx="140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60</a:t>
            </a:r>
            <a:r>
              <a:rPr lang="en-US" sz="40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13305" y="6362700"/>
            <a:ext cx="2549154" cy="33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9291491">
            <a:off x="-2300317" y="232787"/>
            <a:ext cx="6149066" cy="1609937"/>
          </a:xfrm>
          <a:custGeom>
            <a:avLst/>
            <a:gdLst/>
            <a:ahLst/>
            <a:cxnLst/>
            <a:rect l="l" t="t" r="r" b="b"/>
            <a:pathLst>
              <a:path w="6149066" h="1609937">
                <a:moveTo>
                  <a:pt x="0" y="0"/>
                </a:moveTo>
                <a:lnTo>
                  <a:pt x="6149066" y="0"/>
                </a:lnTo>
                <a:lnTo>
                  <a:pt x="6149066" y="1609938"/>
                </a:lnTo>
                <a:lnTo>
                  <a:pt x="0" y="1609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230563">
            <a:off x="16566482" y="-1192"/>
            <a:ext cx="1522917" cy="1880848"/>
          </a:xfrm>
          <a:custGeom>
            <a:avLst/>
            <a:gdLst/>
            <a:ahLst/>
            <a:cxnLst/>
            <a:rect l="l" t="t" r="r" b="b"/>
            <a:pathLst>
              <a:path w="1814477" h="2938425">
                <a:moveTo>
                  <a:pt x="0" y="0"/>
                </a:moveTo>
                <a:lnTo>
                  <a:pt x="1814478" y="0"/>
                </a:lnTo>
                <a:lnTo>
                  <a:pt x="1814478" y="2938425"/>
                </a:lnTo>
                <a:lnTo>
                  <a:pt x="0" y="2938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4800" y="8343900"/>
            <a:ext cx="1522838" cy="1689650"/>
          </a:xfrm>
          <a:custGeom>
            <a:avLst/>
            <a:gdLst/>
            <a:ahLst/>
            <a:cxnLst/>
            <a:rect l="l" t="t" r="r" b="b"/>
            <a:pathLst>
              <a:path w="1674594" h="2711893">
                <a:moveTo>
                  <a:pt x="0" y="0"/>
                </a:moveTo>
                <a:lnTo>
                  <a:pt x="1674594" y="0"/>
                </a:lnTo>
                <a:lnTo>
                  <a:pt x="1674594" y="2711893"/>
                </a:lnTo>
                <a:lnTo>
                  <a:pt x="0" y="27118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5847056" y="673910"/>
            <a:ext cx="6705600" cy="1278934"/>
            <a:chOff x="685800" y="571500"/>
            <a:chExt cx="6705600" cy="1278934"/>
          </a:xfrm>
        </p:grpSpPr>
        <p:sp>
          <p:nvSpPr>
            <p:cNvPr id="12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Rectangle 12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tr31)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6166" y="2509778"/>
            <a:ext cx="16307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 Rô-bốt vẽ góc đỉnh O; cạnh OM, ON có số đo 60</a:t>
            </a:r>
            <a:r>
              <a:rPr lang="en-US" sz="40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góc đỉnh O; cạnh ON, OP có số đo 90</a:t>
            </a:r>
            <a:r>
              <a:rPr lang="en-US" sz="4000" baseline="30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để tạo thành góc đỉnh O; cạnh OM, OP. Hỏi hình nào sau đây là hình Rô-bốt đã vẽ?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31149">
            <a:off x="16591502" y="351441"/>
            <a:ext cx="910718" cy="1615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261312" y="7117770"/>
            <a:ext cx="1697632" cy="2915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7" y="5840454"/>
            <a:ext cx="12300477" cy="351101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085555" y="8731525"/>
            <a:ext cx="972844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791815" y="7777125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5" y="0"/>
                </a:lnTo>
                <a:lnTo>
                  <a:pt x="2496185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114300"/>
            <a:ext cx="2825982" cy="2841481"/>
          </a:xfrm>
          <a:custGeom>
            <a:avLst/>
            <a:gdLst/>
            <a:ahLst/>
            <a:cxnLst/>
            <a:rect l="l" t="t" r="r" b="b"/>
            <a:pathLst>
              <a:path w="2825982" h="2841481">
                <a:moveTo>
                  <a:pt x="0" y="0"/>
                </a:moveTo>
                <a:lnTo>
                  <a:pt x="2825982" y="0"/>
                </a:lnTo>
                <a:lnTo>
                  <a:pt x="2825982" y="2841481"/>
                </a:lnTo>
                <a:lnTo>
                  <a:pt x="0" y="2841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57403" y="-2576874"/>
            <a:ext cx="5365007" cy="5952851"/>
          </a:xfrm>
          <a:custGeom>
            <a:avLst/>
            <a:gdLst/>
            <a:ahLst/>
            <a:cxnLst/>
            <a:rect l="l" t="t" r="r" b="b"/>
            <a:pathLst>
              <a:path w="5365007" h="5952851">
                <a:moveTo>
                  <a:pt x="0" y="0"/>
                </a:moveTo>
                <a:lnTo>
                  <a:pt x="5365007" y="0"/>
                </a:lnTo>
                <a:lnTo>
                  <a:pt x="5365007" y="5952851"/>
                </a:lnTo>
                <a:lnTo>
                  <a:pt x="0" y="59528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2785240" y="1866900"/>
            <a:ext cx="6955586" cy="6694752"/>
            <a:chOff x="2158386" y="2298914"/>
            <a:chExt cx="6955586" cy="6694752"/>
          </a:xfrm>
        </p:grpSpPr>
        <p:sp>
          <p:nvSpPr>
            <p:cNvPr id="3" name="Freeform 3"/>
            <p:cNvSpPr/>
            <p:nvPr/>
          </p:nvSpPr>
          <p:spPr>
            <a:xfrm rot="3638174">
              <a:off x="2288803" y="2168497"/>
              <a:ext cx="6694752" cy="6955586"/>
            </a:xfrm>
            <a:custGeom>
              <a:avLst/>
              <a:gdLst/>
              <a:ahLst/>
              <a:cxnLst/>
              <a:rect l="l" t="t" r="r" b="b"/>
              <a:pathLst>
                <a:path w="6694752" h="6955586">
                  <a:moveTo>
                    <a:pt x="0" y="0"/>
                  </a:moveTo>
                  <a:lnTo>
                    <a:pt x="6694751" y="0"/>
                  </a:lnTo>
                  <a:lnTo>
                    <a:pt x="6694751" y="6955586"/>
                  </a:lnTo>
                  <a:lnTo>
                    <a:pt x="0" y="695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3"/>
            <p:cNvSpPr txBox="1"/>
            <p:nvPr/>
          </p:nvSpPr>
          <p:spPr>
            <a:xfrm>
              <a:off x="3259346" y="4769398"/>
              <a:ext cx="54101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sz="7000" b="1" ker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VẬN DỤNG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279685" y="2345734"/>
            <a:ext cx="3579315" cy="7477433"/>
          </a:xfrm>
          <a:prstGeom prst="rect">
            <a:avLst/>
          </a:prstGeom>
        </p:spPr>
      </p:pic>
      <p:sp>
        <p:nvSpPr>
          <p:cNvPr id="17" name="Freeform 7"/>
          <p:cNvSpPr/>
          <p:nvPr/>
        </p:nvSpPr>
        <p:spPr>
          <a:xfrm rot="17535305">
            <a:off x="2537778" y="7107377"/>
            <a:ext cx="1401446" cy="2143508"/>
          </a:xfrm>
          <a:custGeom>
            <a:avLst/>
            <a:gdLst/>
            <a:ahLst/>
            <a:cxnLst/>
            <a:rect l="l" t="t" r="r" b="b"/>
            <a:pathLst>
              <a:path w="1985816" h="3737195">
                <a:moveTo>
                  <a:pt x="0" y="0"/>
                </a:moveTo>
                <a:lnTo>
                  <a:pt x="1985816" y="0"/>
                </a:lnTo>
                <a:lnTo>
                  <a:pt x="1985816" y="3737195"/>
                </a:lnTo>
                <a:lnTo>
                  <a:pt x="0" y="37371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07385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981200" y="9573777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6"/>
                </a:lnTo>
                <a:lnTo>
                  <a:pt x="0" y="32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25000" y="9410700"/>
            <a:ext cx="7315200" cy="326155"/>
          </a:xfrm>
          <a:custGeom>
            <a:avLst/>
            <a:gdLst/>
            <a:ahLst/>
            <a:cxnLst/>
            <a:rect l="l" t="t" r="r" b="b"/>
            <a:pathLst>
              <a:path w="7315200" h="326155">
                <a:moveTo>
                  <a:pt x="0" y="0"/>
                </a:moveTo>
                <a:lnTo>
                  <a:pt x="7315200" y="0"/>
                </a:lnTo>
                <a:lnTo>
                  <a:pt x="7315200" y="326155"/>
                </a:lnTo>
                <a:lnTo>
                  <a:pt x="0" y="326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31222">
            <a:off x="-2673746" y="-353151"/>
            <a:ext cx="4282876" cy="3498957"/>
          </a:xfrm>
          <a:custGeom>
            <a:avLst/>
            <a:gdLst/>
            <a:ahLst/>
            <a:cxnLst/>
            <a:rect l="l" t="t" r="r" b="b"/>
            <a:pathLst>
              <a:path w="4282876" h="3498957">
                <a:moveTo>
                  <a:pt x="0" y="0"/>
                </a:moveTo>
                <a:lnTo>
                  <a:pt x="4282876" y="0"/>
                </a:lnTo>
                <a:lnTo>
                  <a:pt x="4282876" y="3498957"/>
                </a:lnTo>
                <a:lnTo>
                  <a:pt x="0" y="3498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6019800" y="511766"/>
            <a:ext cx="6705600" cy="1278934"/>
            <a:chOff x="685800" y="571500"/>
            <a:chExt cx="6705600" cy="1278934"/>
          </a:xfrm>
        </p:grpSpPr>
        <p:sp>
          <p:nvSpPr>
            <p:cNvPr id="14" name="Freeform 2"/>
            <p:cNvSpPr/>
            <p:nvPr/>
          </p:nvSpPr>
          <p:spPr>
            <a:xfrm>
              <a:off x="685800" y="571500"/>
              <a:ext cx="6477000" cy="1278934"/>
            </a:xfrm>
            <a:custGeom>
              <a:avLst/>
              <a:gdLst/>
              <a:ahLst/>
              <a:cxnLst/>
              <a:rect l="l" t="t" r="r" b="b"/>
              <a:pathLst>
                <a:path w="7315200" h="1755648">
                  <a:moveTo>
                    <a:pt x="0" y="0"/>
                  </a:moveTo>
                  <a:lnTo>
                    <a:pt x="7315200" y="0"/>
                  </a:lnTo>
                  <a:lnTo>
                    <a:pt x="7315200" y="1755648"/>
                  </a:lnTo>
                  <a:lnTo>
                    <a:pt x="0" y="175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Rectangle 14"/>
            <p:cNvSpPr/>
            <p:nvPr/>
          </p:nvSpPr>
          <p:spPr>
            <a:xfrm>
              <a:off x="990600" y="647700"/>
              <a:ext cx="6400800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tr31)</a:t>
              </a: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5800" y="2119788"/>
            <a:ext cx="1668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tìm một số hình ảnh về góc nhọn, góc tù, góc vuông có ở những đồ vật quanh em như: bàn ghế, ê ke, com pa,...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4276792"/>
            <a:ext cx="1678665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kumimoji="0" lang="en-US" sz="4200" b="1" i="0" u="sng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</a:t>
            </a:r>
            <a:r>
              <a:rPr kumimoji="0" lang="en-US" sz="4200" b="1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200" b="1" i="0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21184" y="342900"/>
            <a:ext cx="1448711" cy="13551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4686" y="4310462"/>
            <a:ext cx="1096806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Hai cạnh của mặt bàn tạo thành một góc vuông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6" y="5592654"/>
            <a:ext cx="4495800" cy="3741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5419" y="6362700"/>
            <a:ext cx="1780120" cy="2654191"/>
          </a:xfrm>
          <a:prstGeom prst="rect">
            <a:avLst/>
          </a:prstGeom>
        </p:spPr>
      </p:pic>
      <p:sp>
        <p:nvSpPr>
          <p:cNvPr id="23" name="Freeform 4"/>
          <p:cNvSpPr/>
          <p:nvPr/>
        </p:nvSpPr>
        <p:spPr>
          <a:xfrm rot="2893418">
            <a:off x="-1831867" y="8889745"/>
            <a:ext cx="4846090" cy="1041909"/>
          </a:xfrm>
          <a:custGeom>
            <a:avLst/>
            <a:gdLst/>
            <a:ahLst/>
            <a:cxnLst/>
            <a:rect l="l" t="t" r="r" b="b"/>
            <a:pathLst>
              <a:path w="4846090" h="1041909">
                <a:moveTo>
                  <a:pt x="0" y="0"/>
                </a:moveTo>
                <a:lnTo>
                  <a:pt x="4846090" y="0"/>
                </a:lnTo>
                <a:lnTo>
                  <a:pt x="4846090" y="1041910"/>
                </a:lnTo>
                <a:lnTo>
                  <a:pt x="0" y="1041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8886582" flipH="1">
            <a:off x="13201151" y="731610"/>
            <a:ext cx="612263" cy="902396"/>
          </a:xfrm>
          <a:custGeom>
            <a:avLst/>
            <a:gdLst/>
            <a:ahLst/>
            <a:cxnLst/>
            <a:rect l="l" t="t" r="r" b="b"/>
            <a:pathLst>
              <a:path w="1437939" h="2706121">
                <a:moveTo>
                  <a:pt x="0" y="0"/>
                </a:moveTo>
                <a:lnTo>
                  <a:pt x="1437939" y="0"/>
                </a:lnTo>
                <a:lnTo>
                  <a:pt x="1437939" y="2706121"/>
                </a:lnTo>
                <a:lnTo>
                  <a:pt x="0" y="2706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069372" y="29221"/>
            <a:ext cx="6149066" cy="1609937"/>
          </a:xfrm>
          <a:custGeom>
            <a:avLst/>
            <a:gdLst/>
            <a:ahLst/>
            <a:cxnLst/>
            <a:rect l="l" t="t" r="r" b="b"/>
            <a:pathLst>
              <a:path w="6149066" h="1609937">
                <a:moveTo>
                  <a:pt x="0" y="0"/>
                </a:moveTo>
                <a:lnTo>
                  <a:pt x="6149066" y="0"/>
                </a:lnTo>
                <a:lnTo>
                  <a:pt x="6149066" y="1609938"/>
                </a:lnTo>
                <a:lnTo>
                  <a:pt x="0" y="160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2880965" y="3503926"/>
            <a:ext cx="7677421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7642" y="5830938"/>
            <a:ext cx="82771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8343900"/>
            <a:ext cx="104918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–</a:t>
            </a: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756" y="3124867"/>
            <a:ext cx="1774090" cy="1725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738" y="5332878"/>
            <a:ext cx="2072820" cy="1700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297" y="7702964"/>
            <a:ext cx="1767993" cy="1719221"/>
          </a:xfrm>
          <a:prstGeom prst="rect">
            <a:avLst/>
          </a:prstGeom>
        </p:spPr>
      </p:pic>
      <p:sp>
        <p:nvSpPr>
          <p:cNvPr id="20" name="TextBox 23"/>
          <p:cNvSpPr txBox="1"/>
          <p:nvPr/>
        </p:nvSpPr>
        <p:spPr>
          <a:xfrm>
            <a:off x="4096145" y="337520"/>
            <a:ext cx="9982200" cy="2603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17"/>
              </a:lnSpc>
            </a:pPr>
            <a:r>
              <a:rPr lang="vi-VN" sz="6500" b="1">
                <a:solidFill>
                  <a:schemeClr val="tx2"/>
                </a:solidFill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30400" y="3890425"/>
            <a:ext cx="2667000" cy="5192139"/>
          </a:xfrm>
          <a:prstGeom prst="rect">
            <a:avLst/>
          </a:prstGeom>
        </p:spPr>
      </p:pic>
      <p:sp>
        <p:nvSpPr>
          <p:cNvPr id="23" name="Freeform 10"/>
          <p:cNvSpPr/>
          <p:nvPr/>
        </p:nvSpPr>
        <p:spPr>
          <a:xfrm rot="4896257">
            <a:off x="16775759" y="-115716"/>
            <a:ext cx="3024480" cy="3041067"/>
          </a:xfrm>
          <a:custGeom>
            <a:avLst/>
            <a:gdLst/>
            <a:ahLst/>
            <a:cxnLst/>
            <a:rect l="l" t="t" r="r" b="b"/>
            <a:pathLst>
              <a:path w="3024480" h="3041067">
                <a:moveTo>
                  <a:pt x="0" y="0"/>
                </a:moveTo>
                <a:lnTo>
                  <a:pt x="3024479" y="0"/>
                </a:lnTo>
                <a:lnTo>
                  <a:pt x="3024479" y="3041067"/>
                </a:lnTo>
                <a:lnTo>
                  <a:pt x="0" y="30410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4"/>
          <p:cNvSpPr/>
          <p:nvPr/>
        </p:nvSpPr>
        <p:spPr>
          <a:xfrm>
            <a:off x="287125" y="9092590"/>
            <a:ext cx="1004610" cy="929720"/>
          </a:xfrm>
          <a:custGeom>
            <a:avLst/>
            <a:gdLst/>
            <a:ahLst/>
            <a:cxnLst/>
            <a:rect l="l" t="t" r="r" b="b"/>
            <a:pathLst>
              <a:path w="1004610" h="929720">
                <a:moveTo>
                  <a:pt x="0" y="0"/>
                </a:moveTo>
                <a:lnTo>
                  <a:pt x="1004610" y="0"/>
                </a:lnTo>
                <a:lnTo>
                  <a:pt x="1004610" y="929721"/>
                </a:lnTo>
                <a:lnTo>
                  <a:pt x="0" y="929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7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361" y="904498"/>
            <a:ext cx="15097278" cy="8478004"/>
          </a:xfrm>
          <a:custGeom>
            <a:avLst/>
            <a:gdLst/>
            <a:ahLst/>
            <a:cxnLst/>
            <a:rect l="l" t="t" r="r" b="b"/>
            <a:pathLst>
              <a:path w="15097278" h="8478004">
                <a:moveTo>
                  <a:pt x="0" y="0"/>
                </a:moveTo>
                <a:lnTo>
                  <a:pt x="15097278" y="0"/>
                </a:lnTo>
                <a:lnTo>
                  <a:pt x="15097278" y="8478004"/>
                </a:lnTo>
                <a:lnTo>
                  <a:pt x="0" y="847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85238"/>
            <a:ext cx="3429000" cy="1397307"/>
          </a:xfrm>
          <a:custGeom>
            <a:avLst/>
            <a:gdLst/>
            <a:ahLst/>
            <a:cxnLst/>
            <a:rect l="l" t="t" r="r" b="b"/>
            <a:pathLst>
              <a:path w="6027602" h="2794615">
                <a:moveTo>
                  <a:pt x="0" y="0"/>
                </a:moveTo>
                <a:lnTo>
                  <a:pt x="6027602" y="0"/>
                </a:lnTo>
                <a:lnTo>
                  <a:pt x="6027602" y="2794615"/>
                </a:lnTo>
                <a:lnTo>
                  <a:pt x="0" y="279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40278">
            <a:off x="15344008" y="142116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5" y="0"/>
                </a:lnTo>
                <a:lnTo>
                  <a:pt x="2496185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640278">
            <a:off x="16011207" y="7344113"/>
            <a:ext cx="2496185" cy="2509875"/>
          </a:xfrm>
          <a:custGeom>
            <a:avLst/>
            <a:gdLst/>
            <a:ahLst/>
            <a:cxnLst/>
            <a:rect l="l" t="t" r="r" b="b"/>
            <a:pathLst>
              <a:path w="2496185" h="2509875">
                <a:moveTo>
                  <a:pt x="0" y="0"/>
                </a:moveTo>
                <a:lnTo>
                  <a:pt x="2496186" y="0"/>
                </a:lnTo>
                <a:lnTo>
                  <a:pt x="2496186" y="2509875"/>
                </a:lnTo>
                <a:lnTo>
                  <a:pt x="0" y="2509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448595">
            <a:off x="511351" y="6396085"/>
            <a:ext cx="2640921" cy="3605353"/>
          </a:xfrm>
          <a:custGeom>
            <a:avLst/>
            <a:gdLst/>
            <a:ahLst/>
            <a:cxnLst/>
            <a:rect l="l" t="t" r="r" b="b"/>
            <a:pathLst>
              <a:path w="2640921" h="3605353">
                <a:moveTo>
                  <a:pt x="0" y="0"/>
                </a:moveTo>
                <a:lnTo>
                  <a:pt x="2640921" y="0"/>
                </a:lnTo>
                <a:lnTo>
                  <a:pt x="2640921" y="3605352"/>
                </a:lnTo>
                <a:lnTo>
                  <a:pt x="0" y="3605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374263" y="8225975"/>
            <a:ext cx="4631175" cy="4176478"/>
          </a:xfrm>
          <a:custGeom>
            <a:avLst/>
            <a:gdLst/>
            <a:ahLst/>
            <a:cxnLst/>
            <a:rect l="l" t="t" r="r" b="b"/>
            <a:pathLst>
              <a:path w="4631175" h="4176478">
                <a:moveTo>
                  <a:pt x="0" y="0"/>
                </a:moveTo>
                <a:lnTo>
                  <a:pt x="4631175" y="0"/>
                </a:lnTo>
                <a:lnTo>
                  <a:pt x="4631175" y="4176478"/>
                </a:lnTo>
                <a:lnTo>
                  <a:pt x="0" y="4176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5"/>
          <p:cNvSpPr txBox="1"/>
          <p:nvPr/>
        </p:nvSpPr>
        <p:spPr>
          <a:xfrm>
            <a:off x="1950692" y="2933700"/>
            <a:ext cx="1400232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00" b="1" i="0" u="none" strike="noStrike" kern="1200" cap="none" spc="396" normalizeH="0" baseline="0" noProof="0">
                <a:ln>
                  <a:noFill/>
                </a:ln>
                <a:solidFill>
                  <a:srgbClr val="583B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7700" b="1" i="0" u="none" strike="noStrike" kern="1200" cap="none" spc="396" normalizeH="0" baseline="0" noProof="0" smtClean="0">
                <a:ln>
                  <a:noFill/>
                </a:ln>
                <a:solidFill>
                  <a:srgbClr val="583B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9: </a:t>
            </a:r>
            <a:r>
              <a:rPr kumimoji="0" lang="en-US" sz="7700" b="1" i="0" u="none" strike="noStrike" kern="1200" cap="none" spc="396" normalizeH="0" baseline="0" noProof="0">
                <a:ln>
                  <a:noFill/>
                </a:ln>
                <a:solidFill>
                  <a:srgbClr val="583B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1655231" y="5472362"/>
            <a:ext cx="140848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7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 </a:t>
            </a: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11200" y="661894"/>
            <a:ext cx="3512799" cy="2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536046" y="-118219"/>
            <a:ext cx="4875566" cy="4426126"/>
          </a:xfrm>
          <a:custGeom>
            <a:avLst/>
            <a:gdLst/>
            <a:ahLst/>
            <a:cxnLst/>
            <a:rect l="l" t="t" r="r" b="b"/>
            <a:pathLst>
              <a:path w="4875566" h="4426126">
                <a:moveTo>
                  <a:pt x="0" y="0"/>
                </a:moveTo>
                <a:lnTo>
                  <a:pt x="4875566" y="0"/>
                </a:lnTo>
                <a:lnTo>
                  <a:pt x="4875566" y="4426126"/>
                </a:lnTo>
                <a:lnTo>
                  <a:pt x="0" y="44261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5920776" y="-3101140"/>
            <a:ext cx="3316727" cy="6202279"/>
          </a:xfrm>
          <a:custGeom>
            <a:avLst/>
            <a:gdLst/>
            <a:ahLst/>
            <a:cxnLst/>
            <a:rect l="l" t="t" r="r" b="b"/>
            <a:pathLst>
              <a:path w="3316727" h="6202279">
                <a:moveTo>
                  <a:pt x="0" y="0"/>
                </a:moveTo>
                <a:lnTo>
                  <a:pt x="3316726" y="0"/>
                </a:lnTo>
                <a:lnTo>
                  <a:pt x="3316726" y="6202279"/>
                </a:lnTo>
                <a:lnTo>
                  <a:pt x="0" y="6202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53690">
            <a:off x="-2102174" y="8489101"/>
            <a:ext cx="2584074" cy="2598246"/>
          </a:xfrm>
          <a:custGeom>
            <a:avLst/>
            <a:gdLst/>
            <a:ahLst/>
            <a:cxnLst/>
            <a:rect l="l" t="t" r="r" b="b"/>
            <a:pathLst>
              <a:path w="2584074" h="2598246">
                <a:moveTo>
                  <a:pt x="0" y="0"/>
                </a:moveTo>
                <a:lnTo>
                  <a:pt x="2584074" y="0"/>
                </a:lnTo>
                <a:lnTo>
                  <a:pt x="2584074" y="2598246"/>
                </a:lnTo>
                <a:lnTo>
                  <a:pt x="0" y="2598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23"/>
          <p:cNvSpPr txBox="1"/>
          <p:nvPr/>
        </p:nvSpPr>
        <p:spPr>
          <a:xfrm>
            <a:off x="1018926" y="-427690"/>
            <a:ext cx="6953496" cy="2142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3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91348" y="2114494"/>
            <a:ext cx="6610104" cy="10241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 tạo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022" y="3632307"/>
            <a:ext cx="1630007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 dụng cơ thể để tạo góc nhọn, góc tù, góc vuông, góc bẹt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084162"/>
            <a:ext cx="3914778" cy="4926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16" y="4931634"/>
            <a:ext cx="4695825" cy="4819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78672" y="4995671"/>
            <a:ext cx="4048095" cy="4980864"/>
          </a:xfrm>
          <a:prstGeom prst="rect">
            <a:avLst/>
          </a:prstGeom>
        </p:spPr>
      </p:pic>
      <p:sp>
        <p:nvSpPr>
          <p:cNvPr id="19" name="Freeform 8"/>
          <p:cNvSpPr/>
          <p:nvPr/>
        </p:nvSpPr>
        <p:spPr>
          <a:xfrm rot="7814366">
            <a:off x="16995963" y="4186767"/>
            <a:ext cx="2584074" cy="2598246"/>
          </a:xfrm>
          <a:custGeom>
            <a:avLst/>
            <a:gdLst/>
            <a:ahLst/>
            <a:cxnLst/>
            <a:rect l="l" t="t" r="r" b="b"/>
            <a:pathLst>
              <a:path w="2584074" h="2598246">
                <a:moveTo>
                  <a:pt x="0" y="0"/>
                </a:moveTo>
                <a:lnTo>
                  <a:pt x="2584074" y="0"/>
                </a:lnTo>
                <a:lnTo>
                  <a:pt x="2584074" y="2598246"/>
                </a:lnTo>
                <a:lnTo>
                  <a:pt x="0" y="2598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63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485</Words>
  <Application>Microsoft Office PowerPoint</Application>
  <PresentationFormat>Custom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Batang</vt:lpstr>
      <vt:lpstr>DengXian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Pastel Cute Creative Kids Zone Presentation</dc:title>
  <dc:creator>Hà Ngân</dc:creator>
  <cp:lastModifiedBy>A</cp:lastModifiedBy>
  <cp:revision>12</cp:revision>
  <dcterms:created xsi:type="dcterms:W3CDTF">2006-08-16T00:00:00Z</dcterms:created>
  <dcterms:modified xsi:type="dcterms:W3CDTF">2025-09-29T13:29:13Z</dcterms:modified>
  <dc:identifier>DAFmm3FEKmA</dc:identifier>
</cp:coreProperties>
</file>