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66" r:id="rId2"/>
    <p:sldId id="269" r:id="rId3"/>
    <p:sldId id="270" r:id="rId4"/>
    <p:sldId id="271" r:id="rId5"/>
    <p:sldId id="272" r:id="rId6"/>
    <p:sldId id="273" r:id="rId7"/>
    <p:sldId id="274" r:id="rId8"/>
    <p:sldId id="275" r:id="rId9"/>
    <p:sldId id="259" r:id="rId10"/>
    <p:sldId id="278" r:id="rId11"/>
    <p:sldId id="277" r:id="rId12"/>
    <p:sldId id="279" r:id="rId13"/>
    <p:sldId id="280" r:id="rId14"/>
    <p:sldId id="281" r:id="rId15"/>
    <p:sldId id="282" r:id="rId16"/>
    <p:sldId id="283" r:id="rId17"/>
    <p:sldId id="284" r:id="rId18"/>
    <p:sldId id="285" r:id="rId19"/>
    <p:sldId id="286" r:id="rId20"/>
    <p:sldId id="287" r:id="rId21"/>
    <p:sldId id="289" r:id="rId22"/>
    <p:sldId id="291" r:id="rId23"/>
    <p:sldId id="292" r:id="rId24"/>
    <p:sldId id="293" r:id="rId25"/>
    <p:sldId id="294" r:id="rId26"/>
    <p:sldId id="295" r:id="rId27"/>
    <p:sldId id="296" r:id="rId28"/>
    <p:sldId id="260" r:id="rId29"/>
  </p:sldIdLst>
  <p:sldSz cx="18288000" cy="10287000"/>
  <p:notesSz cx="6858000" cy="9144000"/>
  <p:embeddedFontLst>
    <p:embeddedFont>
      <p:font typeface="Modak" charset="0"/>
      <p:regular r:id="rId31"/>
    </p:embeddedFont>
    <p:embeddedFont>
      <p:font typeface="Calibri"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05CC3-1B12-40DB-B06D-2AA7B1A8C940}"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E04BA-DE8E-4063-A288-9849063E6EF2}" type="slidenum">
              <a:rPr lang="en-US" smtClean="0"/>
              <a:t>‹#›</a:t>
            </a:fld>
            <a:endParaRPr lang="en-US"/>
          </a:p>
        </p:txBody>
      </p:sp>
    </p:spTree>
    <p:extLst>
      <p:ext uri="{BB962C8B-B14F-4D97-AF65-F5344CB8AC3E}">
        <p14:creationId xmlns:p14="http://schemas.microsoft.com/office/powerpoint/2010/main" val="1321329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D9382-AA3E-49FA-AB75-575344CD81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D9382-AA3E-49FA-AB75-575344CD81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10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20.svg"/><Relationship Id="rId7" Type="http://schemas.openxmlformats.org/officeDocument/2006/relationships/image" Target="../media/image180.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0.svg"/><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8.wdp"/><Relationship Id="rId4" Type="http://schemas.openxmlformats.org/officeDocument/2006/relationships/image" Target="../media/image240.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13" Type="http://schemas.openxmlformats.org/officeDocument/2006/relationships/image" Target="../media/image161.svg"/><Relationship Id="rId3" Type="http://schemas.openxmlformats.org/officeDocument/2006/relationships/image" Target="../media/image141.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260.svg"/><Relationship Id="rId15" Type="http://schemas.openxmlformats.org/officeDocument/2006/relationships/image" Target="../media/image280.svg"/><Relationship Id="rId10" Type="http://schemas.openxmlformats.org/officeDocument/2006/relationships/image" Target="../media/image7.png"/><Relationship Id="rId9" Type="http://schemas.openxmlformats.org/officeDocument/2006/relationships/image" Target="../media/image200.sv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13" Type="http://schemas.openxmlformats.org/officeDocument/2006/relationships/image" Target="../media/image100.svg"/><Relationship Id="rId17" Type="http://schemas.openxmlformats.org/officeDocument/2006/relationships/image" Target="../media/image1.png"/><Relationship Id="rId2" Type="http://schemas.openxmlformats.org/officeDocument/2006/relationships/image" Target="../media/image14.png"/><Relationship Id="rId16" Type="http://schemas.openxmlformats.org/officeDocument/2006/relationships/image" Target="../media/image34.png"/><Relationship Id="rId1" Type="http://schemas.openxmlformats.org/officeDocument/2006/relationships/slideLayout" Target="../slideLayouts/slideLayout7.xml"/><Relationship Id="rId15" Type="http://schemas.microsoft.com/office/2007/relationships/hdphoto" Target="../media/hdphoto9.wdp"/><Relationship Id="rId10" Type="http://schemas.openxmlformats.org/officeDocument/2006/relationships/image" Target="../media/image180.sv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18" Type="http://schemas.microsoft.com/office/2007/relationships/hdphoto" Target="../media/hdphoto10.wdp"/><Relationship Id="rId8" Type="http://schemas.openxmlformats.org/officeDocument/2006/relationships/image" Target="../media/image180.svg"/><Relationship Id="rId12" Type="http://schemas.openxmlformats.org/officeDocument/2006/relationships/image" Target="../media/image20.png"/><Relationship Id="rId17" Type="http://schemas.openxmlformats.org/officeDocument/2006/relationships/image" Target="../media/image35.png"/><Relationship Id="rId2" Type="http://schemas.openxmlformats.org/officeDocument/2006/relationships/image" Target="../media/image2.png"/><Relationship Id="rId16"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220.svg"/><Relationship Id="rId15" Type="http://schemas.openxmlformats.org/officeDocument/2006/relationships/image" Target="../media/image120.svg"/><Relationship Id="rId19" Type="http://schemas.openxmlformats.org/officeDocument/2006/relationships/image" Target="../media/image1.png"/></Relationships>
</file>

<file path=ppt/slides/_rels/slide15.xml.rels><?xml version="1.0" encoding="UTF-8" standalone="yes"?>
<Relationships xmlns="http://schemas.openxmlformats.org/package/2006/relationships"><Relationship Id="rId18" Type="http://schemas.openxmlformats.org/officeDocument/2006/relationships/image" Target="../media/image1.png"/><Relationship Id="rId8" Type="http://schemas.openxmlformats.org/officeDocument/2006/relationships/image" Target="../media/image180.svg"/><Relationship Id="rId17" Type="http://schemas.microsoft.com/office/2007/relationships/hdphoto" Target="../media/hdphoto10.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7.xml"/><Relationship Id="rId15" Type="http://schemas.openxmlformats.org/officeDocument/2006/relationships/image" Target="../media/image120.svg"/><Relationship Id="rId19" Type="http://schemas.openxmlformats.org/officeDocument/2006/relationships/image" Target="../media/image36.png"/></Relationships>
</file>

<file path=ppt/slides/_rels/slide16.xml.rels><?xml version="1.0" encoding="UTF-8" standalone="yes"?>
<Relationships xmlns="http://schemas.openxmlformats.org/package/2006/relationships"><Relationship Id="rId13" Type="http://schemas.openxmlformats.org/officeDocument/2006/relationships/image" Target="../media/image100.svg"/><Relationship Id="rId3" Type="http://schemas.openxmlformats.org/officeDocument/2006/relationships/image" Target="../media/image140.svg"/><Relationship Id="rId17" Type="http://schemas.openxmlformats.org/officeDocument/2006/relationships/image" Target="../media/image9.png"/><Relationship Id="rId7" Type="http://schemas.openxmlformats.org/officeDocument/2006/relationships/image" Target="../media/image160.svg"/><Relationship Id="rId2" Type="http://schemas.openxmlformats.org/officeDocument/2006/relationships/image" Target="../media/image7.png"/><Relationship Id="rId16" Type="http://schemas.microsoft.com/office/2007/relationships/hdphoto" Target="../media/hdphoto11.wdp"/><Relationship Id="rId1" Type="http://schemas.openxmlformats.org/officeDocument/2006/relationships/slideLayout" Target="../slideLayouts/slideLayout7.xml"/><Relationship Id="rId15" Type="http://schemas.openxmlformats.org/officeDocument/2006/relationships/image" Target="../media/image37.png"/><Relationship Id="rId4" Type="http://schemas.openxmlformats.org/officeDocument/2006/relationships/image" Target="../media/image14.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160.svg"/><Relationship Id="rId2"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image" Target="../media/image180.svg"/><Relationship Id="rId10" Type="http://schemas.openxmlformats.org/officeDocument/2006/relationships/image" Target="../media/image1.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13" Type="http://schemas.openxmlformats.org/officeDocument/2006/relationships/image" Target="../media/image161.svg"/><Relationship Id="rId3" Type="http://schemas.openxmlformats.org/officeDocument/2006/relationships/image" Target="../media/image141.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260.svg"/><Relationship Id="rId15" Type="http://schemas.openxmlformats.org/officeDocument/2006/relationships/image" Target="../media/image280.svg"/><Relationship Id="rId10" Type="http://schemas.openxmlformats.org/officeDocument/2006/relationships/image" Target="../media/image7.png"/><Relationship Id="rId9" Type="http://schemas.openxmlformats.org/officeDocument/2006/relationships/image" Target="../media/image200.sv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13" Type="http://schemas.openxmlformats.org/officeDocument/2006/relationships/image" Target="../media/image38.png"/><Relationship Id="rId3" Type="http://schemas.openxmlformats.org/officeDocument/2006/relationships/image" Target="../media/image1.png"/><Relationship Id="rId12" Type="http://schemas.openxmlformats.org/officeDocument/2006/relationships/image" Target="../media/image10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4.png"/><Relationship Id="rId15" Type="http://schemas.openxmlformats.org/officeDocument/2006/relationships/image" Target="../media/image9.png"/><Relationship Id="rId5" Type="http://schemas.openxmlformats.org/officeDocument/2006/relationships/image" Target="../media/image160.svg"/><Relationship Id="rId10" Type="http://schemas.openxmlformats.org/officeDocument/2006/relationships/image" Target="../media/image180.svg"/><Relationship Id="rId14" Type="http://schemas.microsoft.com/office/2007/relationships/hdphoto" Target="../media/hdphoto12.wdp"/></Relationships>
</file>

<file path=ppt/slides/_rels/slide2.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4.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26.svg"/><Relationship Id="rId15" Type="http://schemas.openxmlformats.org/officeDocument/2006/relationships/image" Target="../media/image28.svg"/><Relationship Id="rId10"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21.svg"/><Relationship Id="rId7" Type="http://schemas.openxmlformats.org/officeDocument/2006/relationships/image" Target="../media/image380.svg"/><Relationship Id="rId12"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01.svg"/><Relationship Id="rId5" Type="http://schemas.openxmlformats.org/officeDocument/2006/relationships/image" Target="../media/image360.svg"/><Relationship Id="rId10"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21.svg"/><Relationship Id="rId7" Type="http://schemas.openxmlformats.org/officeDocument/2006/relationships/image" Target="../media/image181.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1.sv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13" Type="http://schemas.openxmlformats.org/officeDocument/2006/relationships/image" Target="../media/image1000.svg"/><Relationship Id="rId2" Type="http://schemas.openxmlformats.org/officeDocument/2006/relationships/image" Target="../media/image14.png"/><Relationship Id="rId16" Type="http://schemas.openxmlformats.org/officeDocument/2006/relationships/image" Target="../media/image39.png"/><Relationship Id="rId1"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image" Target="../media/image181.sv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1.svg"/></Relationships>
</file>

<file path=ppt/slides/_rels/slide24.xml.rels><?xml version="1.0" encoding="UTF-8" standalone="yes"?>
<Relationships xmlns="http://schemas.openxmlformats.org/package/2006/relationships"><Relationship Id="rId13" Type="http://schemas.openxmlformats.org/officeDocument/2006/relationships/image" Target="../media/image162.svg"/><Relationship Id="rId3" Type="http://schemas.openxmlformats.org/officeDocument/2006/relationships/image" Target="../media/image142.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261.svg"/><Relationship Id="rId15" Type="http://schemas.openxmlformats.org/officeDocument/2006/relationships/image" Target="../media/image281.svg"/><Relationship Id="rId10" Type="http://schemas.openxmlformats.org/officeDocument/2006/relationships/image" Target="../media/image7.png"/><Relationship Id="rId9" Type="http://schemas.openxmlformats.org/officeDocument/2006/relationships/image" Target="../media/image201.svg"/><Relationship Id="rId1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81.svg"/><Relationship Id="rId18" Type="http://schemas.microsoft.com/office/2007/relationships/hdphoto" Target="../media/hdphoto13.wdp"/><Relationship Id="rId17"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1200.svg"/><Relationship Id="rId1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181.svg"/><Relationship Id="rId18" Type="http://schemas.microsoft.com/office/2007/relationships/hdphoto" Target="../media/hdphoto13.wdp"/><Relationship Id="rId17"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1200.svg"/><Relationship Id="rId1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22.svg"/><Relationship Id="rId7" Type="http://schemas.openxmlformats.org/officeDocument/2006/relationships/image" Target="../media/image381.svg"/><Relationship Id="rId12"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02.svg"/><Relationship Id="rId5" Type="http://schemas.openxmlformats.org/officeDocument/2006/relationships/image" Target="../media/image361.svg"/><Relationship Id="rId10"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svg"/><Relationship Id="rId5" Type="http://schemas.openxmlformats.org/officeDocument/2006/relationships/image" Target="../media/image16.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6.svg"/><Relationship Id="rId12"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6.png"/><Relationship Id="rId7" Type="http://schemas.openxmlformats.org/officeDocument/2006/relationships/image" Target="../media/image1.png"/><Relationship Id="rId12"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6.svg"/><Relationship Id="rId10" Type="http://schemas.openxmlformats.org/officeDocument/2006/relationships/image" Target="../media/image10.svg"/><Relationship Id="rId9" Type="http://schemas.openxmlformats.org/officeDocument/2006/relationships/image" Target="../media/image14.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4.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26.svg"/><Relationship Id="rId15" Type="http://schemas.openxmlformats.org/officeDocument/2006/relationships/image" Target="../media/image28.svg"/><Relationship Id="rId10"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10.svg"/><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7.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3" Type="http://schemas.microsoft.com/office/2007/relationships/hdphoto" Target="../media/hdphoto6.wdp"/><Relationship Id="rId12"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22.svg"/><Relationship Id="rId15" Type="http://schemas.openxmlformats.org/officeDocument/2006/relationships/image" Target="../media/image12.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13" Type="http://schemas.openxmlformats.org/officeDocument/2006/relationships/image" Target="../media/image10.svg"/><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23.png"/><Relationship Id="rId4" Type="http://schemas.openxmlformats.org/officeDocument/2006/relationships/image" Target="../media/image14.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2.svg"/><Relationship Id="rId7" Type="http://schemas.openxmlformats.org/officeDocument/2006/relationships/image" Target="../media/image38.svg"/><Relationship Id="rId12"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14.png"/><Relationship Id="rId9" Type="http://schemas.openxmlformats.org/officeDocument/2006/relationships/image" Target="../media/image2.sv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5" name="Group 5"/>
          <p:cNvGrpSpPr/>
          <p:nvPr/>
        </p:nvGrpSpPr>
        <p:grpSpPr>
          <a:xfrm>
            <a:off x="1299632" y="1485900"/>
            <a:ext cx="15525212" cy="7716982"/>
            <a:chOff x="0" y="0"/>
            <a:chExt cx="5302585" cy="1328785"/>
          </a:xfrm>
        </p:grpSpPr>
        <p:sp>
          <p:nvSpPr>
            <p:cNvPr id="6" name="Freeform 6"/>
            <p:cNvSpPr/>
            <p:nvPr/>
          </p:nvSpPr>
          <p:spPr>
            <a:xfrm>
              <a:off x="10160" y="16510"/>
              <a:ext cx="5279725" cy="1300845"/>
            </a:xfrm>
            <a:custGeom>
              <a:avLst/>
              <a:gdLst/>
              <a:ahLst/>
              <a:cxnLst/>
              <a:rect l="l" t="t" r="r" b="b"/>
              <a:pathLst>
                <a:path w="5279725" h="1300845">
                  <a:moveTo>
                    <a:pt x="5279725" y="1300845"/>
                  </a:moveTo>
                  <a:lnTo>
                    <a:pt x="0" y="1293225"/>
                  </a:lnTo>
                  <a:lnTo>
                    <a:pt x="0" y="464394"/>
                  </a:lnTo>
                  <a:lnTo>
                    <a:pt x="17780" y="19050"/>
                  </a:lnTo>
                  <a:lnTo>
                    <a:pt x="2630797" y="0"/>
                  </a:lnTo>
                  <a:lnTo>
                    <a:pt x="5260675" y="5080"/>
                  </a:lnTo>
                  <a:close/>
                </a:path>
              </a:pathLst>
            </a:custGeom>
            <a:solidFill>
              <a:srgbClr val="FFFDFA"/>
            </a:solidFill>
          </p:spPr>
        </p:sp>
        <p:sp>
          <p:nvSpPr>
            <p:cNvPr id="7" name="Freeform 7"/>
            <p:cNvSpPr/>
            <p:nvPr/>
          </p:nvSpPr>
          <p:spPr>
            <a:xfrm>
              <a:off x="-3810" y="0"/>
              <a:ext cx="5308935" cy="1327515"/>
            </a:xfrm>
            <a:custGeom>
              <a:avLst/>
              <a:gdLst/>
              <a:ahLst/>
              <a:cxnLst/>
              <a:rect l="l" t="t" r="r" b="b"/>
              <a:pathLst>
                <a:path w="5308935" h="1327515">
                  <a:moveTo>
                    <a:pt x="5274645" y="21590"/>
                  </a:moveTo>
                  <a:cubicBezTo>
                    <a:pt x="5275915" y="34290"/>
                    <a:pt x="5275915" y="44450"/>
                    <a:pt x="5277185" y="54610"/>
                  </a:cubicBezTo>
                  <a:cubicBezTo>
                    <a:pt x="5279725" y="82932"/>
                    <a:pt x="5280995" y="109848"/>
                    <a:pt x="5283535" y="135803"/>
                  </a:cubicBezTo>
                  <a:cubicBezTo>
                    <a:pt x="5283535" y="173293"/>
                    <a:pt x="5296235" y="912521"/>
                    <a:pt x="5302585" y="950011"/>
                  </a:cubicBezTo>
                  <a:cubicBezTo>
                    <a:pt x="5308935" y="1006727"/>
                    <a:pt x="5305125" y="1064404"/>
                    <a:pt x="5305125" y="1121120"/>
                  </a:cubicBezTo>
                  <a:cubicBezTo>
                    <a:pt x="5305125" y="1171107"/>
                    <a:pt x="5306395" y="1217248"/>
                    <a:pt x="5307665" y="1266555"/>
                  </a:cubicBezTo>
                  <a:cubicBezTo>
                    <a:pt x="5307665" y="1288145"/>
                    <a:pt x="5307665" y="1302115"/>
                    <a:pt x="5307665" y="1326245"/>
                  </a:cubicBezTo>
                  <a:cubicBezTo>
                    <a:pt x="5284805" y="1326245"/>
                    <a:pt x="5264485" y="1327515"/>
                    <a:pt x="5232507" y="1326245"/>
                  </a:cubicBezTo>
                  <a:cubicBezTo>
                    <a:pt x="4964667" y="1321165"/>
                    <a:pt x="4692707" y="1327515"/>
                    <a:pt x="4424868" y="1322435"/>
                  </a:cubicBezTo>
                  <a:cubicBezTo>
                    <a:pt x="4264164" y="1318625"/>
                    <a:pt x="4107581" y="1321165"/>
                    <a:pt x="3946878" y="1318625"/>
                  </a:cubicBezTo>
                  <a:cubicBezTo>
                    <a:pt x="3872707" y="1317355"/>
                    <a:pt x="3798536" y="1316085"/>
                    <a:pt x="3724365" y="1314815"/>
                  </a:cubicBezTo>
                  <a:cubicBezTo>
                    <a:pt x="3679038" y="1314815"/>
                    <a:pt x="3637832" y="1316085"/>
                    <a:pt x="3592506" y="1316085"/>
                  </a:cubicBezTo>
                  <a:cubicBezTo>
                    <a:pt x="3477129" y="1314815"/>
                    <a:pt x="3159842" y="1316085"/>
                    <a:pt x="3044465" y="1314815"/>
                  </a:cubicBezTo>
                  <a:cubicBezTo>
                    <a:pt x="2962053" y="1313545"/>
                    <a:pt x="1313811" y="1322435"/>
                    <a:pt x="1231399" y="1321165"/>
                  </a:cubicBezTo>
                  <a:cubicBezTo>
                    <a:pt x="1210796" y="1321165"/>
                    <a:pt x="1186072" y="1322435"/>
                    <a:pt x="1165469" y="1322435"/>
                  </a:cubicBezTo>
                  <a:cubicBezTo>
                    <a:pt x="1116022" y="1322435"/>
                    <a:pt x="1070695" y="1323705"/>
                    <a:pt x="1021248" y="1323705"/>
                  </a:cubicBezTo>
                  <a:cubicBezTo>
                    <a:pt x="897630" y="1323705"/>
                    <a:pt x="778132" y="1322435"/>
                    <a:pt x="654514" y="1321165"/>
                  </a:cubicBezTo>
                  <a:cubicBezTo>
                    <a:pt x="580343" y="1319895"/>
                    <a:pt x="506172" y="1318625"/>
                    <a:pt x="436122" y="1317355"/>
                  </a:cubicBezTo>
                  <a:cubicBezTo>
                    <a:pt x="304262" y="1316085"/>
                    <a:pt x="172403" y="1314815"/>
                    <a:pt x="48260" y="1314815"/>
                  </a:cubicBezTo>
                  <a:cubicBezTo>
                    <a:pt x="38100" y="1314815"/>
                    <a:pt x="29210" y="1314815"/>
                    <a:pt x="19050" y="1313545"/>
                  </a:cubicBezTo>
                  <a:cubicBezTo>
                    <a:pt x="10160" y="1312275"/>
                    <a:pt x="5080" y="1305925"/>
                    <a:pt x="7620" y="1297035"/>
                  </a:cubicBezTo>
                  <a:cubicBezTo>
                    <a:pt x="16510" y="1265313"/>
                    <a:pt x="12700" y="1241281"/>
                    <a:pt x="11430" y="1216287"/>
                  </a:cubicBezTo>
                  <a:cubicBezTo>
                    <a:pt x="10160" y="1165339"/>
                    <a:pt x="6350" y="1115352"/>
                    <a:pt x="7620" y="1064404"/>
                  </a:cubicBezTo>
                  <a:cubicBezTo>
                    <a:pt x="5080" y="1000959"/>
                    <a:pt x="0" y="215589"/>
                    <a:pt x="7620" y="151183"/>
                  </a:cubicBezTo>
                  <a:cubicBezTo>
                    <a:pt x="8890" y="138686"/>
                    <a:pt x="7620" y="125228"/>
                    <a:pt x="8890" y="112732"/>
                  </a:cubicBezTo>
                  <a:cubicBezTo>
                    <a:pt x="10160" y="92545"/>
                    <a:pt x="12700" y="70435"/>
                    <a:pt x="13970" y="44450"/>
                  </a:cubicBezTo>
                  <a:cubicBezTo>
                    <a:pt x="13970" y="41910"/>
                    <a:pt x="15240" y="39370"/>
                    <a:pt x="16510" y="38100"/>
                  </a:cubicBezTo>
                  <a:cubicBezTo>
                    <a:pt x="38100" y="35560"/>
                    <a:pt x="69388" y="30480"/>
                    <a:pt x="135318" y="29210"/>
                  </a:cubicBezTo>
                  <a:cubicBezTo>
                    <a:pt x="246574" y="25400"/>
                    <a:pt x="357830" y="22860"/>
                    <a:pt x="473207" y="20320"/>
                  </a:cubicBezTo>
                  <a:cubicBezTo>
                    <a:pt x="551499" y="17780"/>
                    <a:pt x="629790" y="16510"/>
                    <a:pt x="703961" y="13970"/>
                  </a:cubicBezTo>
                  <a:cubicBezTo>
                    <a:pt x="778132" y="11430"/>
                    <a:pt x="856424" y="8890"/>
                    <a:pt x="930595" y="8890"/>
                  </a:cubicBezTo>
                  <a:cubicBezTo>
                    <a:pt x="1013007" y="7620"/>
                    <a:pt x="1095419" y="10160"/>
                    <a:pt x="1177831" y="8890"/>
                  </a:cubicBezTo>
                  <a:cubicBezTo>
                    <a:pt x="1280846" y="8890"/>
                    <a:pt x="3147480" y="6350"/>
                    <a:pt x="3250495" y="5080"/>
                  </a:cubicBezTo>
                  <a:cubicBezTo>
                    <a:pt x="3349390" y="3810"/>
                    <a:pt x="3448284" y="2540"/>
                    <a:pt x="3551300" y="2540"/>
                  </a:cubicBezTo>
                  <a:cubicBezTo>
                    <a:pt x="3720244" y="1270"/>
                    <a:pt x="3885069" y="0"/>
                    <a:pt x="4054014" y="0"/>
                  </a:cubicBezTo>
                  <a:cubicBezTo>
                    <a:pt x="4124064" y="0"/>
                    <a:pt x="4198235" y="2540"/>
                    <a:pt x="4268285" y="2540"/>
                  </a:cubicBezTo>
                  <a:cubicBezTo>
                    <a:pt x="4461953" y="3810"/>
                    <a:pt x="4659742" y="5080"/>
                    <a:pt x="4853411" y="7620"/>
                  </a:cubicBezTo>
                  <a:cubicBezTo>
                    <a:pt x="4956426" y="8890"/>
                    <a:pt x="5059441" y="12700"/>
                    <a:pt x="5162456" y="16510"/>
                  </a:cubicBezTo>
                  <a:cubicBezTo>
                    <a:pt x="5187180" y="16510"/>
                    <a:pt x="5211904" y="16510"/>
                    <a:pt x="5232507" y="16510"/>
                  </a:cubicBezTo>
                  <a:cubicBezTo>
                    <a:pt x="5255595" y="17780"/>
                    <a:pt x="5264485" y="20320"/>
                    <a:pt x="5274645" y="21590"/>
                  </a:cubicBezTo>
                  <a:close/>
                  <a:moveTo>
                    <a:pt x="5284805" y="1309735"/>
                  </a:moveTo>
                  <a:cubicBezTo>
                    <a:pt x="5286075" y="1293225"/>
                    <a:pt x="5287345" y="1280525"/>
                    <a:pt x="5287345" y="1267825"/>
                  </a:cubicBezTo>
                  <a:cubicBezTo>
                    <a:pt x="5286075" y="1212442"/>
                    <a:pt x="5284805" y="1161494"/>
                    <a:pt x="5284805" y="1106701"/>
                  </a:cubicBezTo>
                  <a:cubicBezTo>
                    <a:pt x="5284805" y="1081707"/>
                    <a:pt x="5287345" y="1056714"/>
                    <a:pt x="5286075" y="1031720"/>
                  </a:cubicBezTo>
                  <a:cubicBezTo>
                    <a:pt x="5286075" y="1008650"/>
                    <a:pt x="5284805" y="984617"/>
                    <a:pt x="5283535" y="961547"/>
                  </a:cubicBezTo>
                  <a:cubicBezTo>
                    <a:pt x="5278455" y="925979"/>
                    <a:pt x="5267025" y="189634"/>
                    <a:pt x="5267025" y="154067"/>
                  </a:cubicBezTo>
                  <a:cubicBezTo>
                    <a:pt x="5264485" y="124267"/>
                    <a:pt x="5261945" y="93506"/>
                    <a:pt x="5259405" y="63500"/>
                  </a:cubicBezTo>
                  <a:cubicBezTo>
                    <a:pt x="5258135" y="44450"/>
                    <a:pt x="5256865" y="43180"/>
                    <a:pt x="5220145" y="41910"/>
                  </a:cubicBezTo>
                  <a:cubicBezTo>
                    <a:pt x="5207783" y="41910"/>
                    <a:pt x="5199542" y="41910"/>
                    <a:pt x="5187180" y="40640"/>
                  </a:cubicBezTo>
                  <a:cubicBezTo>
                    <a:pt x="5084165" y="36830"/>
                    <a:pt x="4977029" y="31750"/>
                    <a:pt x="4874014" y="30480"/>
                  </a:cubicBezTo>
                  <a:cubicBezTo>
                    <a:pt x="4622657" y="26670"/>
                    <a:pt x="4367180" y="25400"/>
                    <a:pt x="4115823" y="22860"/>
                  </a:cubicBezTo>
                  <a:cubicBezTo>
                    <a:pt x="4078737" y="22860"/>
                    <a:pt x="4037531" y="22860"/>
                    <a:pt x="4000446" y="22860"/>
                  </a:cubicBezTo>
                  <a:cubicBezTo>
                    <a:pt x="3938636" y="22860"/>
                    <a:pt x="3876827" y="22860"/>
                    <a:pt x="3819139" y="22860"/>
                  </a:cubicBezTo>
                  <a:cubicBezTo>
                    <a:pt x="3687280" y="22860"/>
                    <a:pt x="3555420" y="22860"/>
                    <a:pt x="3427682" y="24130"/>
                  </a:cubicBezTo>
                  <a:cubicBezTo>
                    <a:pt x="3316425" y="25400"/>
                    <a:pt x="1441550" y="29210"/>
                    <a:pt x="1330293" y="29210"/>
                  </a:cubicBezTo>
                  <a:cubicBezTo>
                    <a:pt x="1148987" y="29210"/>
                    <a:pt x="967680" y="26670"/>
                    <a:pt x="786373" y="33020"/>
                  </a:cubicBezTo>
                  <a:cubicBezTo>
                    <a:pt x="691599" y="36830"/>
                    <a:pt x="600946" y="36830"/>
                    <a:pt x="510293" y="38100"/>
                  </a:cubicBezTo>
                  <a:cubicBezTo>
                    <a:pt x="353710" y="41910"/>
                    <a:pt x="197127" y="45720"/>
                    <a:pt x="49530" y="50800"/>
                  </a:cubicBezTo>
                  <a:cubicBezTo>
                    <a:pt x="36830" y="50800"/>
                    <a:pt x="34290" y="53340"/>
                    <a:pt x="33020" y="67551"/>
                  </a:cubicBezTo>
                  <a:cubicBezTo>
                    <a:pt x="31750" y="84854"/>
                    <a:pt x="31750" y="102158"/>
                    <a:pt x="30480" y="119461"/>
                  </a:cubicBezTo>
                  <a:cubicBezTo>
                    <a:pt x="29210" y="148299"/>
                    <a:pt x="26670" y="176177"/>
                    <a:pt x="25400" y="205015"/>
                  </a:cubicBezTo>
                  <a:cubicBezTo>
                    <a:pt x="20320" y="235776"/>
                    <a:pt x="26670" y="987501"/>
                    <a:pt x="29210" y="1018262"/>
                  </a:cubicBezTo>
                  <a:cubicBezTo>
                    <a:pt x="29210" y="1050946"/>
                    <a:pt x="29210" y="1084591"/>
                    <a:pt x="30480" y="1117275"/>
                  </a:cubicBezTo>
                  <a:cubicBezTo>
                    <a:pt x="30480" y="1141307"/>
                    <a:pt x="33020" y="1165339"/>
                    <a:pt x="33020" y="1189371"/>
                  </a:cubicBezTo>
                  <a:cubicBezTo>
                    <a:pt x="33020" y="1215326"/>
                    <a:pt x="33020" y="1241281"/>
                    <a:pt x="31750" y="1267825"/>
                  </a:cubicBezTo>
                  <a:cubicBezTo>
                    <a:pt x="31750" y="1271635"/>
                    <a:pt x="31750" y="1274175"/>
                    <a:pt x="31750" y="1277985"/>
                  </a:cubicBezTo>
                  <a:cubicBezTo>
                    <a:pt x="31750" y="1288145"/>
                    <a:pt x="35560" y="1291955"/>
                    <a:pt x="44450" y="1291955"/>
                  </a:cubicBezTo>
                  <a:cubicBezTo>
                    <a:pt x="77629" y="1291955"/>
                    <a:pt x="135318" y="1293225"/>
                    <a:pt x="188886" y="1293225"/>
                  </a:cubicBezTo>
                  <a:cubicBezTo>
                    <a:pt x="267177" y="1293225"/>
                    <a:pt x="349589" y="1290685"/>
                    <a:pt x="427881" y="1293225"/>
                  </a:cubicBezTo>
                  <a:cubicBezTo>
                    <a:pt x="555619" y="1297035"/>
                    <a:pt x="683358" y="1299575"/>
                    <a:pt x="811097" y="1298305"/>
                  </a:cubicBezTo>
                  <a:cubicBezTo>
                    <a:pt x="893509" y="1297035"/>
                    <a:pt x="971801" y="1299575"/>
                    <a:pt x="1054213" y="1299575"/>
                  </a:cubicBezTo>
                  <a:cubicBezTo>
                    <a:pt x="1173710" y="1299575"/>
                    <a:pt x="1293208" y="1298305"/>
                    <a:pt x="1412705" y="1299575"/>
                  </a:cubicBezTo>
                  <a:cubicBezTo>
                    <a:pt x="1589891" y="1300845"/>
                    <a:pt x="3534817" y="1290685"/>
                    <a:pt x="3716124" y="1293225"/>
                  </a:cubicBezTo>
                  <a:cubicBezTo>
                    <a:pt x="3794415" y="1294495"/>
                    <a:pt x="3872707" y="1295765"/>
                    <a:pt x="3946878" y="1295765"/>
                  </a:cubicBezTo>
                  <a:cubicBezTo>
                    <a:pt x="4082858" y="1298305"/>
                    <a:pt x="4214717" y="1294495"/>
                    <a:pt x="4350697" y="1298305"/>
                  </a:cubicBezTo>
                  <a:cubicBezTo>
                    <a:pt x="4461953" y="1300845"/>
                    <a:pt x="4573210" y="1300845"/>
                    <a:pt x="4684466" y="1303385"/>
                  </a:cubicBezTo>
                  <a:cubicBezTo>
                    <a:pt x="4849291" y="1307195"/>
                    <a:pt x="5014115" y="1309735"/>
                    <a:pt x="5178939" y="1311005"/>
                  </a:cubicBezTo>
                  <a:cubicBezTo>
                    <a:pt x="5240748" y="1311005"/>
                    <a:pt x="5264485" y="1309735"/>
                    <a:pt x="5284805" y="1309735"/>
                  </a:cubicBezTo>
                  <a:close/>
                </a:path>
              </a:pathLst>
            </a:custGeom>
            <a:solidFill>
              <a:srgbClr val="393839"/>
            </a:solidFill>
          </p:spPr>
        </p:sp>
      </p:grpSp>
      <p:sp>
        <p:nvSpPr>
          <p:cNvPr id="10" name="Freeform 10"/>
          <p:cNvSpPr/>
          <p:nvPr/>
        </p:nvSpPr>
        <p:spPr>
          <a:xfrm rot="19299698">
            <a:off x="15105901" y="8313064"/>
            <a:ext cx="2577392" cy="743148"/>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2" name="Freeform 12"/>
          <p:cNvSpPr/>
          <p:nvPr/>
        </p:nvSpPr>
        <p:spPr>
          <a:xfrm rot="-2338856">
            <a:off x="885476" y="1676853"/>
            <a:ext cx="2118692" cy="848359"/>
          </a:xfrm>
          <a:custGeom>
            <a:avLst/>
            <a:gdLst/>
            <a:ahLst/>
            <a:cxnLst/>
            <a:rect l="l" t="t" r="r" b="b"/>
            <a:pathLst>
              <a:path w="2118692" h="848359">
                <a:moveTo>
                  <a:pt x="0" y="0"/>
                </a:moveTo>
                <a:lnTo>
                  <a:pt x="2118691" y="0"/>
                </a:lnTo>
                <a:lnTo>
                  <a:pt x="2118691" y="848359"/>
                </a:lnTo>
                <a:lnTo>
                  <a:pt x="0" y="848359"/>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7" name="Freeform 31"/>
          <p:cNvSpPr/>
          <p:nvPr/>
        </p:nvSpPr>
        <p:spPr>
          <a:xfrm>
            <a:off x="990600" y="6306838"/>
            <a:ext cx="2667000" cy="3555486"/>
          </a:xfrm>
          <a:custGeom>
            <a:avLst/>
            <a:gdLst/>
            <a:ahLst/>
            <a:cxnLst/>
            <a:rect l="l" t="t" r="r" b="b"/>
            <a:pathLst>
              <a:path w="3013360" h="3926203">
                <a:moveTo>
                  <a:pt x="0" y="0"/>
                </a:moveTo>
                <a:lnTo>
                  <a:pt x="3013361" y="0"/>
                </a:lnTo>
                <a:lnTo>
                  <a:pt x="3013361" y="3926202"/>
                </a:lnTo>
                <a:lnTo>
                  <a:pt x="0" y="392620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7"/>
          <p:cNvSpPr txBox="1"/>
          <p:nvPr/>
        </p:nvSpPr>
        <p:spPr>
          <a:xfrm>
            <a:off x="653704" y="1790700"/>
            <a:ext cx="17100896" cy="3465179"/>
          </a:xfrm>
          <a:prstGeom prst="rect">
            <a:avLst/>
          </a:prstGeom>
        </p:spPr>
        <p:txBody>
          <a:bodyPr wrap="square" lIns="0" tIns="0" rIns="0" bIns="0" rtlCol="0" anchor="t">
            <a:spAutoFit/>
          </a:bodyPr>
          <a:lstStyle/>
          <a:p>
            <a:pPr algn="ctr">
              <a:lnSpc>
                <a:spcPct val="150000"/>
              </a:lnSpc>
            </a:pPr>
            <a:r>
              <a:rPr lang="en-US" sz="8000" b="1">
                <a:solidFill>
                  <a:schemeClr val="accent2"/>
                </a:solidFill>
                <a:latin typeface="Arial" panose="020B0604020202020204" pitchFamily="34" charset="0"/>
                <a:cs typeface="Arial" panose="020B0604020202020204" pitchFamily="34" charset="0"/>
              </a:rPr>
              <a:t>BÀI 8: GÓC NHỌN, </a:t>
            </a:r>
            <a:endParaRPr lang="en-US" sz="8000" b="1" smtClean="0">
              <a:solidFill>
                <a:schemeClr val="accent2"/>
              </a:solidFill>
              <a:latin typeface="Arial" panose="020B0604020202020204" pitchFamily="34" charset="0"/>
              <a:cs typeface="Arial" panose="020B0604020202020204" pitchFamily="34" charset="0"/>
            </a:endParaRPr>
          </a:p>
          <a:p>
            <a:pPr algn="ctr">
              <a:lnSpc>
                <a:spcPct val="150000"/>
              </a:lnSpc>
            </a:pPr>
            <a:r>
              <a:rPr lang="en-US" sz="8000" b="1" smtClean="0">
                <a:solidFill>
                  <a:schemeClr val="accent2"/>
                </a:solidFill>
                <a:latin typeface="Arial" panose="020B0604020202020204" pitchFamily="34" charset="0"/>
                <a:cs typeface="Arial" panose="020B0604020202020204" pitchFamily="34" charset="0"/>
              </a:rPr>
              <a:t>GÓC </a:t>
            </a:r>
            <a:r>
              <a:rPr lang="en-US" sz="8000" b="1">
                <a:solidFill>
                  <a:schemeClr val="accent2"/>
                </a:solidFill>
                <a:latin typeface="Arial" panose="020B0604020202020204" pitchFamily="34" charset="0"/>
                <a:cs typeface="Arial" panose="020B0604020202020204" pitchFamily="34" charset="0"/>
              </a:rPr>
              <a:t>TÙ, GÓC BẸT</a:t>
            </a:r>
          </a:p>
        </p:txBody>
      </p:sp>
      <p:sp>
        <p:nvSpPr>
          <p:cNvPr id="19" name="TextBox 8"/>
          <p:cNvSpPr txBox="1"/>
          <p:nvPr/>
        </p:nvSpPr>
        <p:spPr>
          <a:xfrm>
            <a:off x="2145714" y="5753100"/>
            <a:ext cx="14084886" cy="3000821"/>
          </a:xfrm>
          <a:prstGeom prst="rect">
            <a:avLst/>
          </a:prstGeom>
        </p:spPr>
        <p:txBody>
          <a:bodyPr lIns="0" tIns="0" rIns="0" bIns="0" rtlCol="0" anchor="t">
            <a:spAutoFit/>
          </a:bodyPr>
          <a:lstStyle/>
          <a:p>
            <a:pPr lvl="0" algn="ctr">
              <a:lnSpc>
                <a:spcPct val="150000"/>
              </a:lnSpc>
              <a:spcBef>
                <a:spcPct val="0"/>
              </a:spcBef>
            </a:pPr>
            <a:r>
              <a:rPr lang="en-US" sz="6500" b="1">
                <a:solidFill>
                  <a:schemeClr val="tx2"/>
                </a:solidFill>
                <a:latin typeface="Arial" panose="020B0604020202020204" pitchFamily="34" charset="0"/>
                <a:cs typeface="Arial" panose="020B0604020202020204" pitchFamily="34" charset="0"/>
              </a:rPr>
              <a:t>TIẾT 1: GÓC NHỌN, </a:t>
            </a:r>
          </a:p>
          <a:p>
            <a:pPr lvl="0" algn="ctr">
              <a:lnSpc>
                <a:spcPct val="150000"/>
              </a:lnSpc>
              <a:spcBef>
                <a:spcPct val="0"/>
              </a:spcBef>
            </a:pPr>
            <a:r>
              <a:rPr lang="en-US" sz="6500" b="1">
                <a:solidFill>
                  <a:schemeClr val="tx2"/>
                </a:solidFill>
                <a:latin typeface="Arial" panose="020B0604020202020204" pitchFamily="34" charset="0"/>
                <a:cs typeface="Arial" panose="020B0604020202020204" pitchFamily="34" charset="0"/>
              </a:rPr>
              <a:t>GÓC TÙ, GÓC </a:t>
            </a:r>
            <a:r>
              <a:rPr lang="en-US" sz="6500" b="1" smtClean="0">
                <a:solidFill>
                  <a:schemeClr val="tx2"/>
                </a:solidFill>
                <a:latin typeface="Arial" panose="020B0604020202020204" pitchFamily="34" charset="0"/>
                <a:cs typeface="Arial" panose="020B0604020202020204" pitchFamily="34" charset="0"/>
              </a:rPr>
              <a:t>BẸT</a:t>
            </a:r>
            <a:endParaRPr lang="en-US" sz="6500" b="1">
              <a:solidFill>
                <a:schemeClr val="tx2"/>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4"/>
          <a:stretch>
            <a:fillRect/>
          </a:stretch>
        </p:blipFill>
        <p:spPr>
          <a:xfrm rot="10800000">
            <a:off x="14864360" y="975371"/>
            <a:ext cx="2742795" cy="2167900"/>
          </a:xfrm>
          <a:prstGeom prst="rect">
            <a:avLst/>
          </a:prstGeom>
        </p:spPr>
      </p:pic>
    </p:spTree>
    <p:extLst>
      <p:ext uri="{BB962C8B-B14F-4D97-AF65-F5344CB8AC3E}">
        <p14:creationId xmlns:p14="http://schemas.microsoft.com/office/powerpoint/2010/main" val="133136254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5" name="Group 5"/>
          <p:cNvGrpSpPr/>
          <p:nvPr/>
        </p:nvGrpSpPr>
        <p:grpSpPr>
          <a:xfrm>
            <a:off x="1299632" y="1485900"/>
            <a:ext cx="15525212" cy="7716982"/>
            <a:chOff x="0" y="0"/>
            <a:chExt cx="5302585" cy="1328785"/>
          </a:xfrm>
        </p:grpSpPr>
        <p:sp>
          <p:nvSpPr>
            <p:cNvPr id="6" name="Freeform 6"/>
            <p:cNvSpPr/>
            <p:nvPr/>
          </p:nvSpPr>
          <p:spPr>
            <a:xfrm>
              <a:off x="10160" y="16510"/>
              <a:ext cx="5279725" cy="1300845"/>
            </a:xfrm>
            <a:custGeom>
              <a:avLst/>
              <a:gdLst/>
              <a:ahLst/>
              <a:cxnLst/>
              <a:rect l="l" t="t" r="r" b="b"/>
              <a:pathLst>
                <a:path w="5279725" h="1300845">
                  <a:moveTo>
                    <a:pt x="5279725" y="1300845"/>
                  </a:moveTo>
                  <a:lnTo>
                    <a:pt x="0" y="1293225"/>
                  </a:lnTo>
                  <a:lnTo>
                    <a:pt x="0" y="464394"/>
                  </a:lnTo>
                  <a:lnTo>
                    <a:pt x="17780" y="19050"/>
                  </a:lnTo>
                  <a:lnTo>
                    <a:pt x="2630797" y="0"/>
                  </a:lnTo>
                  <a:lnTo>
                    <a:pt x="5260675" y="5080"/>
                  </a:lnTo>
                  <a:close/>
                </a:path>
              </a:pathLst>
            </a:custGeom>
            <a:solidFill>
              <a:srgbClr val="FFFDFA"/>
            </a:solidFill>
          </p:spPr>
        </p:sp>
        <p:sp>
          <p:nvSpPr>
            <p:cNvPr id="7" name="Freeform 7"/>
            <p:cNvSpPr/>
            <p:nvPr/>
          </p:nvSpPr>
          <p:spPr>
            <a:xfrm>
              <a:off x="-3810" y="0"/>
              <a:ext cx="5308935" cy="1327515"/>
            </a:xfrm>
            <a:custGeom>
              <a:avLst/>
              <a:gdLst/>
              <a:ahLst/>
              <a:cxnLst/>
              <a:rect l="l" t="t" r="r" b="b"/>
              <a:pathLst>
                <a:path w="5308935" h="1327515">
                  <a:moveTo>
                    <a:pt x="5274645" y="21590"/>
                  </a:moveTo>
                  <a:cubicBezTo>
                    <a:pt x="5275915" y="34290"/>
                    <a:pt x="5275915" y="44450"/>
                    <a:pt x="5277185" y="54610"/>
                  </a:cubicBezTo>
                  <a:cubicBezTo>
                    <a:pt x="5279725" y="82932"/>
                    <a:pt x="5280995" y="109848"/>
                    <a:pt x="5283535" y="135803"/>
                  </a:cubicBezTo>
                  <a:cubicBezTo>
                    <a:pt x="5283535" y="173293"/>
                    <a:pt x="5296235" y="912521"/>
                    <a:pt x="5302585" y="950011"/>
                  </a:cubicBezTo>
                  <a:cubicBezTo>
                    <a:pt x="5308935" y="1006727"/>
                    <a:pt x="5305125" y="1064404"/>
                    <a:pt x="5305125" y="1121120"/>
                  </a:cubicBezTo>
                  <a:cubicBezTo>
                    <a:pt x="5305125" y="1171107"/>
                    <a:pt x="5306395" y="1217248"/>
                    <a:pt x="5307665" y="1266555"/>
                  </a:cubicBezTo>
                  <a:cubicBezTo>
                    <a:pt x="5307665" y="1288145"/>
                    <a:pt x="5307665" y="1302115"/>
                    <a:pt x="5307665" y="1326245"/>
                  </a:cubicBezTo>
                  <a:cubicBezTo>
                    <a:pt x="5284805" y="1326245"/>
                    <a:pt x="5264485" y="1327515"/>
                    <a:pt x="5232507" y="1326245"/>
                  </a:cubicBezTo>
                  <a:cubicBezTo>
                    <a:pt x="4964667" y="1321165"/>
                    <a:pt x="4692707" y="1327515"/>
                    <a:pt x="4424868" y="1322435"/>
                  </a:cubicBezTo>
                  <a:cubicBezTo>
                    <a:pt x="4264164" y="1318625"/>
                    <a:pt x="4107581" y="1321165"/>
                    <a:pt x="3946878" y="1318625"/>
                  </a:cubicBezTo>
                  <a:cubicBezTo>
                    <a:pt x="3872707" y="1317355"/>
                    <a:pt x="3798536" y="1316085"/>
                    <a:pt x="3724365" y="1314815"/>
                  </a:cubicBezTo>
                  <a:cubicBezTo>
                    <a:pt x="3679038" y="1314815"/>
                    <a:pt x="3637832" y="1316085"/>
                    <a:pt x="3592506" y="1316085"/>
                  </a:cubicBezTo>
                  <a:cubicBezTo>
                    <a:pt x="3477129" y="1314815"/>
                    <a:pt x="3159842" y="1316085"/>
                    <a:pt x="3044465" y="1314815"/>
                  </a:cubicBezTo>
                  <a:cubicBezTo>
                    <a:pt x="2962053" y="1313545"/>
                    <a:pt x="1313811" y="1322435"/>
                    <a:pt x="1231399" y="1321165"/>
                  </a:cubicBezTo>
                  <a:cubicBezTo>
                    <a:pt x="1210796" y="1321165"/>
                    <a:pt x="1186072" y="1322435"/>
                    <a:pt x="1165469" y="1322435"/>
                  </a:cubicBezTo>
                  <a:cubicBezTo>
                    <a:pt x="1116022" y="1322435"/>
                    <a:pt x="1070695" y="1323705"/>
                    <a:pt x="1021248" y="1323705"/>
                  </a:cubicBezTo>
                  <a:cubicBezTo>
                    <a:pt x="897630" y="1323705"/>
                    <a:pt x="778132" y="1322435"/>
                    <a:pt x="654514" y="1321165"/>
                  </a:cubicBezTo>
                  <a:cubicBezTo>
                    <a:pt x="580343" y="1319895"/>
                    <a:pt x="506172" y="1318625"/>
                    <a:pt x="436122" y="1317355"/>
                  </a:cubicBezTo>
                  <a:cubicBezTo>
                    <a:pt x="304262" y="1316085"/>
                    <a:pt x="172403" y="1314815"/>
                    <a:pt x="48260" y="1314815"/>
                  </a:cubicBezTo>
                  <a:cubicBezTo>
                    <a:pt x="38100" y="1314815"/>
                    <a:pt x="29210" y="1314815"/>
                    <a:pt x="19050" y="1313545"/>
                  </a:cubicBezTo>
                  <a:cubicBezTo>
                    <a:pt x="10160" y="1312275"/>
                    <a:pt x="5080" y="1305925"/>
                    <a:pt x="7620" y="1297035"/>
                  </a:cubicBezTo>
                  <a:cubicBezTo>
                    <a:pt x="16510" y="1265313"/>
                    <a:pt x="12700" y="1241281"/>
                    <a:pt x="11430" y="1216287"/>
                  </a:cubicBezTo>
                  <a:cubicBezTo>
                    <a:pt x="10160" y="1165339"/>
                    <a:pt x="6350" y="1115352"/>
                    <a:pt x="7620" y="1064404"/>
                  </a:cubicBezTo>
                  <a:cubicBezTo>
                    <a:pt x="5080" y="1000959"/>
                    <a:pt x="0" y="215589"/>
                    <a:pt x="7620" y="151183"/>
                  </a:cubicBezTo>
                  <a:cubicBezTo>
                    <a:pt x="8890" y="138686"/>
                    <a:pt x="7620" y="125228"/>
                    <a:pt x="8890" y="112732"/>
                  </a:cubicBezTo>
                  <a:cubicBezTo>
                    <a:pt x="10160" y="92545"/>
                    <a:pt x="12700" y="70435"/>
                    <a:pt x="13970" y="44450"/>
                  </a:cubicBezTo>
                  <a:cubicBezTo>
                    <a:pt x="13970" y="41910"/>
                    <a:pt x="15240" y="39370"/>
                    <a:pt x="16510" y="38100"/>
                  </a:cubicBezTo>
                  <a:cubicBezTo>
                    <a:pt x="38100" y="35560"/>
                    <a:pt x="69388" y="30480"/>
                    <a:pt x="135318" y="29210"/>
                  </a:cubicBezTo>
                  <a:cubicBezTo>
                    <a:pt x="246574" y="25400"/>
                    <a:pt x="357830" y="22860"/>
                    <a:pt x="473207" y="20320"/>
                  </a:cubicBezTo>
                  <a:cubicBezTo>
                    <a:pt x="551499" y="17780"/>
                    <a:pt x="629790" y="16510"/>
                    <a:pt x="703961" y="13970"/>
                  </a:cubicBezTo>
                  <a:cubicBezTo>
                    <a:pt x="778132" y="11430"/>
                    <a:pt x="856424" y="8890"/>
                    <a:pt x="930595" y="8890"/>
                  </a:cubicBezTo>
                  <a:cubicBezTo>
                    <a:pt x="1013007" y="7620"/>
                    <a:pt x="1095419" y="10160"/>
                    <a:pt x="1177831" y="8890"/>
                  </a:cubicBezTo>
                  <a:cubicBezTo>
                    <a:pt x="1280846" y="8890"/>
                    <a:pt x="3147480" y="6350"/>
                    <a:pt x="3250495" y="5080"/>
                  </a:cubicBezTo>
                  <a:cubicBezTo>
                    <a:pt x="3349390" y="3810"/>
                    <a:pt x="3448284" y="2540"/>
                    <a:pt x="3551300" y="2540"/>
                  </a:cubicBezTo>
                  <a:cubicBezTo>
                    <a:pt x="3720244" y="1270"/>
                    <a:pt x="3885069" y="0"/>
                    <a:pt x="4054014" y="0"/>
                  </a:cubicBezTo>
                  <a:cubicBezTo>
                    <a:pt x="4124064" y="0"/>
                    <a:pt x="4198235" y="2540"/>
                    <a:pt x="4268285" y="2540"/>
                  </a:cubicBezTo>
                  <a:cubicBezTo>
                    <a:pt x="4461953" y="3810"/>
                    <a:pt x="4659742" y="5080"/>
                    <a:pt x="4853411" y="7620"/>
                  </a:cubicBezTo>
                  <a:cubicBezTo>
                    <a:pt x="4956426" y="8890"/>
                    <a:pt x="5059441" y="12700"/>
                    <a:pt x="5162456" y="16510"/>
                  </a:cubicBezTo>
                  <a:cubicBezTo>
                    <a:pt x="5187180" y="16510"/>
                    <a:pt x="5211904" y="16510"/>
                    <a:pt x="5232507" y="16510"/>
                  </a:cubicBezTo>
                  <a:cubicBezTo>
                    <a:pt x="5255595" y="17780"/>
                    <a:pt x="5264485" y="20320"/>
                    <a:pt x="5274645" y="21590"/>
                  </a:cubicBezTo>
                  <a:close/>
                  <a:moveTo>
                    <a:pt x="5284805" y="1309735"/>
                  </a:moveTo>
                  <a:cubicBezTo>
                    <a:pt x="5286075" y="1293225"/>
                    <a:pt x="5287345" y="1280525"/>
                    <a:pt x="5287345" y="1267825"/>
                  </a:cubicBezTo>
                  <a:cubicBezTo>
                    <a:pt x="5286075" y="1212442"/>
                    <a:pt x="5284805" y="1161494"/>
                    <a:pt x="5284805" y="1106701"/>
                  </a:cubicBezTo>
                  <a:cubicBezTo>
                    <a:pt x="5284805" y="1081707"/>
                    <a:pt x="5287345" y="1056714"/>
                    <a:pt x="5286075" y="1031720"/>
                  </a:cubicBezTo>
                  <a:cubicBezTo>
                    <a:pt x="5286075" y="1008650"/>
                    <a:pt x="5284805" y="984617"/>
                    <a:pt x="5283535" y="961547"/>
                  </a:cubicBezTo>
                  <a:cubicBezTo>
                    <a:pt x="5278455" y="925979"/>
                    <a:pt x="5267025" y="189634"/>
                    <a:pt x="5267025" y="154067"/>
                  </a:cubicBezTo>
                  <a:cubicBezTo>
                    <a:pt x="5264485" y="124267"/>
                    <a:pt x="5261945" y="93506"/>
                    <a:pt x="5259405" y="63500"/>
                  </a:cubicBezTo>
                  <a:cubicBezTo>
                    <a:pt x="5258135" y="44450"/>
                    <a:pt x="5256865" y="43180"/>
                    <a:pt x="5220145" y="41910"/>
                  </a:cubicBezTo>
                  <a:cubicBezTo>
                    <a:pt x="5207783" y="41910"/>
                    <a:pt x="5199542" y="41910"/>
                    <a:pt x="5187180" y="40640"/>
                  </a:cubicBezTo>
                  <a:cubicBezTo>
                    <a:pt x="5084165" y="36830"/>
                    <a:pt x="4977029" y="31750"/>
                    <a:pt x="4874014" y="30480"/>
                  </a:cubicBezTo>
                  <a:cubicBezTo>
                    <a:pt x="4622657" y="26670"/>
                    <a:pt x="4367180" y="25400"/>
                    <a:pt x="4115823" y="22860"/>
                  </a:cubicBezTo>
                  <a:cubicBezTo>
                    <a:pt x="4078737" y="22860"/>
                    <a:pt x="4037531" y="22860"/>
                    <a:pt x="4000446" y="22860"/>
                  </a:cubicBezTo>
                  <a:cubicBezTo>
                    <a:pt x="3938636" y="22860"/>
                    <a:pt x="3876827" y="22860"/>
                    <a:pt x="3819139" y="22860"/>
                  </a:cubicBezTo>
                  <a:cubicBezTo>
                    <a:pt x="3687280" y="22860"/>
                    <a:pt x="3555420" y="22860"/>
                    <a:pt x="3427682" y="24130"/>
                  </a:cubicBezTo>
                  <a:cubicBezTo>
                    <a:pt x="3316425" y="25400"/>
                    <a:pt x="1441550" y="29210"/>
                    <a:pt x="1330293" y="29210"/>
                  </a:cubicBezTo>
                  <a:cubicBezTo>
                    <a:pt x="1148987" y="29210"/>
                    <a:pt x="967680" y="26670"/>
                    <a:pt x="786373" y="33020"/>
                  </a:cubicBezTo>
                  <a:cubicBezTo>
                    <a:pt x="691599" y="36830"/>
                    <a:pt x="600946" y="36830"/>
                    <a:pt x="510293" y="38100"/>
                  </a:cubicBezTo>
                  <a:cubicBezTo>
                    <a:pt x="353710" y="41910"/>
                    <a:pt x="197127" y="45720"/>
                    <a:pt x="49530" y="50800"/>
                  </a:cubicBezTo>
                  <a:cubicBezTo>
                    <a:pt x="36830" y="50800"/>
                    <a:pt x="34290" y="53340"/>
                    <a:pt x="33020" y="67551"/>
                  </a:cubicBezTo>
                  <a:cubicBezTo>
                    <a:pt x="31750" y="84854"/>
                    <a:pt x="31750" y="102158"/>
                    <a:pt x="30480" y="119461"/>
                  </a:cubicBezTo>
                  <a:cubicBezTo>
                    <a:pt x="29210" y="148299"/>
                    <a:pt x="26670" y="176177"/>
                    <a:pt x="25400" y="205015"/>
                  </a:cubicBezTo>
                  <a:cubicBezTo>
                    <a:pt x="20320" y="235776"/>
                    <a:pt x="26670" y="987501"/>
                    <a:pt x="29210" y="1018262"/>
                  </a:cubicBezTo>
                  <a:cubicBezTo>
                    <a:pt x="29210" y="1050946"/>
                    <a:pt x="29210" y="1084591"/>
                    <a:pt x="30480" y="1117275"/>
                  </a:cubicBezTo>
                  <a:cubicBezTo>
                    <a:pt x="30480" y="1141307"/>
                    <a:pt x="33020" y="1165339"/>
                    <a:pt x="33020" y="1189371"/>
                  </a:cubicBezTo>
                  <a:cubicBezTo>
                    <a:pt x="33020" y="1215326"/>
                    <a:pt x="33020" y="1241281"/>
                    <a:pt x="31750" y="1267825"/>
                  </a:cubicBezTo>
                  <a:cubicBezTo>
                    <a:pt x="31750" y="1271635"/>
                    <a:pt x="31750" y="1274175"/>
                    <a:pt x="31750" y="1277985"/>
                  </a:cubicBezTo>
                  <a:cubicBezTo>
                    <a:pt x="31750" y="1288145"/>
                    <a:pt x="35560" y="1291955"/>
                    <a:pt x="44450" y="1291955"/>
                  </a:cubicBezTo>
                  <a:cubicBezTo>
                    <a:pt x="77629" y="1291955"/>
                    <a:pt x="135318" y="1293225"/>
                    <a:pt x="188886" y="1293225"/>
                  </a:cubicBezTo>
                  <a:cubicBezTo>
                    <a:pt x="267177" y="1293225"/>
                    <a:pt x="349589" y="1290685"/>
                    <a:pt x="427881" y="1293225"/>
                  </a:cubicBezTo>
                  <a:cubicBezTo>
                    <a:pt x="555619" y="1297035"/>
                    <a:pt x="683358" y="1299575"/>
                    <a:pt x="811097" y="1298305"/>
                  </a:cubicBezTo>
                  <a:cubicBezTo>
                    <a:pt x="893509" y="1297035"/>
                    <a:pt x="971801" y="1299575"/>
                    <a:pt x="1054213" y="1299575"/>
                  </a:cubicBezTo>
                  <a:cubicBezTo>
                    <a:pt x="1173710" y="1299575"/>
                    <a:pt x="1293208" y="1298305"/>
                    <a:pt x="1412705" y="1299575"/>
                  </a:cubicBezTo>
                  <a:cubicBezTo>
                    <a:pt x="1589891" y="1300845"/>
                    <a:pt x="3534817" y="1290685"/>
                    <a:pt x="3716124" y="1293225"/>
                  </a:cubicBezTo>
                  <a:cubicBezTo>
                    <a:pt x="3794415" y="1294495"/>
                    <a:pt x="3872707" y="1295765"/>
                    <a:pt x="3946878" y="1295765"/>
                  </a:cubicBezTo>
                  <a:cubicBezTo>
                    <a:pt x="4082858" y="1298305"/>
                    <a:pt x="4214717" y="1294495"/>
                    <a:pt x="4350697" y="1298305"/>
                  </a:cubicBezTo>
                  <a:cubicBezTo>
                    <a:pt x="4461953" y="1300845"/>
                    <a:pt x="4573210" y="1300845"/>
                    <a:pt x="4684466" y="1303385"/>
                  </a:cubicBezTo>
                  <a:cubicBezTo>
                    <a:pt x="4849291" y="1307195"/>
                    <a:pt x="5014115" y="1309735"/>
                    <a:pt x="5178939" y="1311005"/>
                  </a:cubicBezTo>
                  <a:cubicBezTo>
                    <a:pt x="5240748" y="1311005"/>
                    <a:pt x="5264485" y="1309735"/>
                    <a:pt x="5284805" y="1309735"/>
                  </a:cubicBezTo>
                  <a:close/>
                </a:path>
              </a:pathLst>
            </a:custGeom>
            <a:solidFill>
              <a:srgbClr val="393839"/>
            </a:solidFill>
          </p:spPr>
        </p:sp>
      </p:grpSp>
      <p:sp>
        <p:nvSpPr>
          <p:cNvPr id="10" name="Freeform 10"/>
          <p:cNvSpPr/>
          <p:nvPr/>
        </p:nvSpPr>
        <p:spPr>
          <a:xfrm rot="19299698">
            <a:off x="15105901" y="8313064"/>
            <a:ext cx="2577392" cy="743148"/>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2" name="Freeform 12"/>
          <p:cNvSpPr/>
          <p:nvPr/>
        </p:nvSpPr>
        <p:spPr>
          <a:xfrm rot="-2338856">
            <a:off x="885476" y="1676853"/>
            <a:ext cx="2118692" cy="848359"/>
          </a:xfrm>
          <a:custGeom>
            <a:avLst/>
            <a:gdLst/>
            <a:ahLst/>
            <a:cxnLst/>
            <a:rect l="l" t="t" r="r" b="b"/>
            <a:pathLst>
              <a:path w="2118692" h="848359">
                <a:moveTo>
                  <a:pt x="0" y="0"/>
                </a:moveTo>
                <a:lnTo>
                  <a:pt x="2118691" y="0"/>
                </a:lnTo>
                <a:lnTo>
                  <a:pt x="2118691" y="848359"/>
                </a:lnTo>
                <a:lnTo>
                  <a:pt x="0" y="848359"/>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7" name="Freeform 31"/>
          <p:cNvSpPr/>
          <p:nvPr/>
        </p:nvSpPr>
        <p:spPr>
          <a:xfrm>
            <a:off x="990600" y="6306838"/>
            <a:ext cx="2667000" cy="3555486"/>
          </a:xfrm>
          <a:custGeom>
            <a:avLst/>
            <a:gdLst/>
            <a:ahLst/>
            <a:cxnLst/>
            <a:rect l="l" t="t" r="r" b="b"/>
            <a:pathLst>
              <a:path w="3013360" h="3926203">
                <a:moveTo>
                  <a:pt x="0" y="0"/>
                </a:moveTo>
                <a:lnTo>
                  <a:pt x="3013361" y="0"/>
                </a:lnTo>
                <a:lnTo>
                  <a:pt x="3013361" y="3926202"/>
                </a:lnTo>
                <a:lnTo>
                  <a:pt x="0" y="392620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7"/>
          <p:cNvSpPr txBox="1"/>
          <p:nvPr/>
        </p:nvSpPr>
        <p:spPr>
          <a:xfrm>
            <a:off x="653704" y="2042889"/>
            <a:ext cx="17100896"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BÀI 8: GÓC NHỌN, </a:t>
            </a:r>
            <a:endParaRPr kumimoji="0" lang="en-US" sz="8000" b="1" i="0" u="none" strike="noStrike" kern="1200" cap="none" spc="0" normalizeH="0" baseline="0" noProof="0" smtClean="0">
              <a:ln>
                <a:noFill/>
              </a:ln>
              <a:solidFill>
                <a:srgbClr val="C0504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C0504D"/>
                </a:solidFill>
                <a:effectLst/>
                <a:uLnTx/>
                <a:uFillTx/>
                <a:latin typeface="Arial" panose="020B0604020202020204" pitchFamily="34" charset="0"/>
                <a:ea typeface="+mn-ea"/>
                <a:cs typeface="Arial" panose="020B0604020202020204" pitchFamily="34" charset="0"/>
              </a:rPr>
              <a:t>GÓC </a:t>
            </a:r>
            <a:r>
              <a:rPr kumimoji="0" lang="en-US" sz="80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TÙ, GÓC BẸT</a:t>
            </a:r>
          </a:p>
        </p:txBody>
      </p:sp>
      <p:sp>
        <p:nvSpPr>
          <p:cNvPr id="19" name="TextBox 8"/>
          <p:cNvSpPr txBox="1"/>
          <p:nvPr/>
        </p:nvSpPr>
        <p:spPr>
          <a:xfrm>
            <a:off x="2145714" y="6005289"/>
            <a:ext cx="14084886" cy="150041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TIẾT </a:t>
            </a: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2: LUYỆN TẬP</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14"/>
          <a:stretch>
            <a:fillRect/>
          </a:stretch>
        </p:blipFill>
        <p:spPr>
          <a:xfrm rot="10800000">
            <a:off x="14864360" y="975371"/>
            <a:ext cx="2742795" cy="2167900"/>
          </a:xfrm>
          <a:prstGeom prst="rect">
            <a:avLst/>
          </a:prstGeom>
        </p:spPr>
      </p:pic>
    </p:spTree>
    <p:extLst>
      <p:ext uri="{BB962C8B-B14F-4D97-AF65-F5344CB8AC3E}">
        <p14:creationId xmlns:p14="http://schemas.microsoft.com/office/powerpoint/2010/main" val="24672048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17" name="Group 17"/>
          <p:cNvGrpSpPr/>
          <p:nvPr/>
        </p:nvGrpSpPr>
        <p:grpSpPr>
          <a:xfrm>
            <a:off x="304800" y="329212"/>
            <a:ext cx="17691930" cy="9614888"/>
            <a:chOff x="0" y="0"/>
            <a:chExt cx="10508459" cy="2422062"/>
          </a:xfrm>
        </p:grpSpPr>
        <p:sp>
          <p:nvSpPr>
            <p:cNvPr id="19" name="Freeform 19"/>
            <p:cNvSpPr/>
            <p:nvPr/>
          </p:nvSpPr>
          <p:spPr>
            <a:xfrm>
              <a:off x="0" y="0"/>
              <a:ext cx="10508459" cy="2422062"/>
            </a:xfrm>
            <a:custGeom>
              <a:avLst/>
              <a:gdLst/>
              <a:ahLst/>
              <a:cxnLst/>
              <a:rect l="l" t="t" r="r" b="b"/>
              <a:pathLst>
                <a:path w="10508459" h="2422062">
                  <a:moveTo>
                    <a:pt x="10383998" y="59690"/>
                  </a:moveTo>
                  <a:cubicBezTo>
                    <a:pt x="10419558" y="59690"/>
                    <a:pt x="10448768" y="88900"/>
                    <a:pt x="10448768" y="124460"/>
                  </a:cubicBezTo>
                  <a:lnTo>
                    <a:pt x="10448768" y="2297602"/>
                  </a:lnTo>
                  <a:cubicBezTo>
                    <a:pt x="10448768" y="2333162"/>
                    <a:pt x="10419558" y="2362372"/>
                    <a:pt x="10383998" y="2362372"/>
                  </a:cubicBezTo>
                  <a:lnTo>
                    <a:pt x="124460" y="2362372"/>
                  </a:lnTo>
                  <a:cubicBezTo>
                    <a:pt x="88900" y="2362372"/>
                    <a:pt x="59690" y="2333162"/>
                    <a:pt x="59690" y="2297602"/>
                  </a:cubicBezTo>
                  <a:lnTo>
                    <a:pt x="59690" y="124460"/>
                  </a:lnTo>
                  <a:cubicBezTo>
                    <a:pt x="59690" y="88900"/>
                    <a:pt x="88900" y="59690"/>
                    <a:pt x="124460" y="59690"/>
                  </a:cubicBezTo>
                  <a:lnTo>
                    <a:pt x="10383998" y="59690"/>
                  </a:lnTo>
                  <a:moveTo>
                    <a:pt x="10383998" y="0"/>
                  </a:moveTo>
                  <a:lnTo>
                    <a:pt x="124460" y="0"/>
                  </a:lnTo>
                  <a:cubicBezTo>
                    <a:pt x="55880" y="0"/>
                    <a:pt x="0" y="55880"/>
                    <a:pt x="0" y="124460"/>
                  </a:cubicBezTo>
                  <a:lnTo>
                    <a:pt x="0" y="2297602"/>
                  </a:lnTo>
                  <a:cubicBezTo>
                    <a:pt x="0" y="2366182"/>
                    <a:pt x="55880" y="2422062"/>
                    <a:pt x="124460" y="2422062"/>
                  </a:cubicBezTo>
                  <a:lnTo>
                    <a:pt x="10383998" y="2422062"/>
                  </a:lnTo>
                  <a:cubicBezTo>
                    <a:pt x="10452578" y="2422062"/>
                    <a:pt x="10508459" y="2366182"/>
                    <a:pt x="10508459" y="2297602"/>
                  </a:cubicBezTo>
                  <a:lnTo>
                    <a:pt x="10508459" y="124460"/>
                  </a:lnTo>
                  <a:cubicBezTo>
                    <a:pt x="10508459" y="55880"/>
                    <a:pt x="10452578" y="0"/>
                    <a:pt x="10383998" y="0"/>
                  </a:cubicBezTo>
                  <a:close/>
                </a:path>
              </a:pathLst>
            </a:custGeom>
            <a:solidFill>
              <a:srgbClr val="393839"/>
            </a:solidFill>
          </p:spPr>
        </p:sp>
        <p:sp>
          <p:nvSpPr>
            <p:cNvPr id="18" name="Freeform 18"/>
            <p:cNvSpPr/>
            <p:nvPr/>
          </p:nvSpPr>
          <p:spPr>
            <a:xfrm>
              <a:off x="31750" y="15154"/>
              <a:ext cx="10444958" cy="2390312"/>
            </a:xfrm>
            <a:custGeom>
              <a:avLst/>
              <a:gdLst/>
              <a:ahLst/>
              <a:cxnLst/>
              <a:rect l="l" t="t" r="r" b="b"/>
              <a:pathLst>
                <a:path w="10444958" h="2358562">
                  <a:moveTo>
                    <a:pt x="10352248" y="2358562"/>
                  </a:moveTo>
                  <a:lnTo>
                    <a:pt x="92710" y="2358562"/>
                  </a:lnTo>
                  <a:cubicBezTo>
                    <a:pt x="41910" y="2358562"/>
                    <a:pt x="0" y="2316652"/>
                    <a:pt x="0" y="2265852"/>
                  </a:cubicBezTo>
                  <a:lnTo>
                    <a:pt x="0" y="92710"/>
                  </a:lnTo>
                  <a:cubicBezTo>
                    <a:pt x="0" y="41910"/>
                    <a:pt x="41910" y="0"/>
                    <a:pt x="92710" y="0"/>
                  </a:cubicBezTo>
                  <a:lnTo>
                    <a:pt x="10350978" y="0"/>
                  </a:lnTo>
                  <a:cubicBezTo>
                    <a:pt x="10401778" y="0"/>
                    <a:pt x="10443688" y="41910"/>
                    <a:pt x="10443688" y="92710"/>
                  </a:cubicBezTo>
                  <a:lnTo>
                    <a:pt x="10443688" y="2264582"/>
                  </a:lnTo>
                  <a:cubicBezTo>
                    <a:pt x="10444958" y="2316652"/>
                    <a:pt x="10403048" y="2358562"/>
                    <a:pt x="10352248" y="2358562"/>
                  </a:cubicBezTo>
                  <a:close/>
                </a:path>
              </a:pathLst>
            </a:custGeom>
            <a:solidFill>
              <a:srgbClr val="FFFDFA"/>
            </a:solidFill>
          </p:spPr>
        </p:sp>
      </p:grpSp>
      <p:sp>
        <p:nvSpPr>
          <p:cNvPr id="14" name="Freeform 21"/>
          <p:cNvSpPr/>
          <p:nvPr/>
        </p:nvSpPr>
        <p:spPr>
          <a:xfrm rot="18748665">
            <a:off x="16863290" y="9074993"/>
            <a:ext cx="1279611" cy="750172"/>
          </a:xfrm>
          <a:custGeom>
            <a:avLst/>
            <a:gdLst/>
            <a:ahLst/>
            <a:cxnLst/>
            <a:rect l="l" t="t" r="r" b="b"/>
            <a:pathLst>
              <a:path w="1279611" h="750172">
                <a:moveTo>
                  <a:pt x="0" y="0"/>
                </a:moveTo>
                <a:lnTo>
                  <a:pt x="1279611" y="0"/>
                </a:lnTo>
                <a:lnTo>
                  <a:pt x="1279611" y="750172"/>
                </a:lnTo>
                <a:lnTo>
                  <a:pt x="0" y="7501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Rectangle 14"/>
          <p:cNvSpPr/>
          <p:nvPr/>
        </p:nvSpPr>
        <p:spPr>
          <a:xfrm>
            <a:off x="6676161" y="-291422"/>
            <a:ext cx="5064207" cy="2234522"/>
          </a:xfrm>
          <a:prstGeom prst="rect">
            <a:avLst/>
          </a:prstGeom>
        </p:spPr>
        <p:txBody>
          <a:bodyPr wrap="none">
            <a:spAutoFit/>
          </a:bodyPr>
          <a:lstStyle/>
          <a:p>
            <a:pPr marL="0" marR="0" lvl="0" indent="0" algn="ctr" defTabSz="914400" rtl="0" eaLnBrk="1" fontAlgn="auto" latinLnBrk="0" hangingPunct="1">
              <a:lnSpc>
                <a:spcPts val="20317"/>
              </a:lnSpc>
              <a:spcBef>
                <a:spcPts val="0"/>
              </a:spcBef>
              <a:spcAft>
                <a:spcPts val="0"/>
              </a:spcAft>
              <a:buClrTx/>
              <a:buSzTx/>
              <a:buFontTx/>
              <a:buNone/>
              <a:tabLst/>
              <a:defRPr/>
            </a:pPr>
            <a:r>
              <a:rPr kumimoji="0" lang="en-US"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KHỞI ĐỘNG</a:t>
            </a:r>
          </a:p>
        </p:txBody>
      </p:sp>
      <p:sp>
        <p:nvSpPr>
          <p:cNvPr id="16" name="Rectangle 15"/>
          <p:cNvSpPr/>
          <p:nvPr/>
        </p:nvSpPr>
        <p:spPr>
          <a:xfrm>
            <a:off x="558952" y="2095500"/>
            <a:ext cx="17652848"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Đo các góc dưới đây bằng thước đo góc rồi nêu số đo mỗi góc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Trong các góc vừa đo, góc nào là: góc nhọn, góc vuông, góc tù, góc bẹt?</a:t>
            </a:r>
          </a:p>
        </p:txBody>
      </p:sp>
      <p:pic>
        <p:nvPicPr>
          <p:cNvPr id="2" name="Picture 1"/>
          <p:cNvPicPr>
            <a:picLocks noChangeAspect="1"/>
          </p:cNvPicPr>
          <p:nvPr/>
        </p:nvPicPr>
        <p:blipFill>
          <a:blip r:embed="rId5"/>
          <a:stretch>
            <a:fillRect/>
          </a:stretch>
        </p:blipFill>
        <p:spPr>
          <a:xfrm>
            <a:off x="16346999" y="228877"/>
            <a:ext cx="1739280" cy="1391012"/>
          </a:xfrm>
          <a:prstGeom prst="rect">
            <a:avLst/>
          </a:prstGeom>
        </p:spPr>
      </p:pic>
      <p:pic>
        <p:nvPicPr>
          <p:cNvPr id="3" name="Picture 2"/>
          <p:cNvPicPr>
            <a:picLocks noChangeAspect="1"/>
          </p:cNvPicPr>
          <p:nvPr/>
        </p:nvPicPr>
        <p:blipFill>
          <a:blip r:embed="rId6"/>
          <a:stretch>
            <a:fillRect/>
          </a:stretch>
        </p:blipFill>
        <p:spPr>
          <a:xfrm flipH="1">
            <a:off x="566973" y="530914"/>
            <a:ext cx="1131750" cy="1488386"/>
          </a:xfrm>
          <a:prstGeom prst="rect">
            <a:avLst/>
          </a:prstGeom>
        </p:spPr>
      </p:pic>
      <p:sp>
        <p:nvSpPr>
          <p:cNvPr id="4" name="Rectangle 3"/>
          <p:cNvSpPr/>
          <p:nvPr/>
        </p:nvSpPr>
        <p:spPr>
          <a:xfrm>
            <a:off x="1977044" y="7734300"/>
            <a:ext cx="1303562" cy="738664"/>
          </a:xfrm>
          <a:prstGeom prst="rect">
            <a:avLst/>
          </a:prstGeom>
          <a:solidFill>
            <a:srgbClr val="FFFDF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130</a:t>
            </a:r>
            <a:r>
              <a:rPr kumimoji="0" lang="en-US" sz="4200" b="1" i="0" u="none" strike="noStrike" kern="1200" cap="none" spc="0" normalizeH="0" baseline="3000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o</a:t>
            </a:r>
            <a:endPar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6019800" y="7761088"/>
            <a:ext cx="1003801" cy="738664"/>
          </a:xfrm>
          <a:prstGeom prst="rect">
            <a:avLst/>
          </a:prstGeom>
          <a:solidFill>
            <a:srgbClr val="FFFDF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90</a:t>
            </a:r>
            <a:r>
              <a:rPr kumimoji="0" lang="en-US" sz="4200" b="1" i="0" u="none" strike="noStrike" kern="1200" cap="none" spc="0" normalizeH="0" baseline="3000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o</a:t>
            </a:r>
            <a:endPar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8" name="Rectangle 27"/>
          <p:cNvSpPr/>
          <p:nvPr/>
        </p:nvSpPr>
        <p:spPr>
          <a:xfrm>
            <a:off x="9587999" y="7734300"/>
            <a:ext cx="1003801" cy="738664"/>
          </a:xfrm>
          <a:prstGeom prst="rect">
            <a:avLst/>
          </a:prstGeom>
          <a:solidFill>
            <a:srgbClr val="FFFDF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35</a:t>
            </a:r>
            <a:r>
              <a:rPr kumimoji="0" lang="en-US" sz="4200" b="1" i="0" u="none" strike="noStrike" kern="1200" cap="none" spc="0" normalizeH="0" baseline="3000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o</a:t>
            </a:r>
            <a:endPar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9" name="Rectangle 28"/>
          <p:cNvSpPr/>
          <p:nvPr/>
        </p:nvSpPr>
        <p:spPr>
          <a:xfrm>
            <a:off x="14706600" y="7761088"/>
            <a:ext cx="1303562" cy="738664"/>
          </a:xfrm>
          <a:prstGeom prst="rect">
            <a:avLst/>
          </a:prstGeom>
          <a:solidFill>
            <a:srgbClr val="FFFDF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180</a:t>
            </a:r>
            <a:r>
              <a:rPr kumimoji="0" lang="en-US" sz="4200" b="1" i="0" u="none" strike="noStrike" kern="1200" cap="none" spc="0" normalizeH="0" baseline="30000" noProof="0" smtClean="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o</a:t>
            </a:r>
            <a:endPar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0" name="Picture 19"/>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2808"/>
          <a:stretch/>
        </p:blipFill>
        <p:spPr bwMode="auto">
          <a:xfrm>
            <a:off x="697050" y="4533900"/>
            <a:ext cx="7102485" cy="2940720"/>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Layer>
                </a14:imgProps>
              </a:ext>
            </a:extLst>
          </a:blip>
          <a:stretch>
            <a:fillRect/>
          </a:stretch>
        </p:blipFill>
        <p:spPr>
          <a:xfrm>
            <a:off x="8439571" y="4536187"/>
            <a:ext cx="9315029" cy="2663992"/>
          </a:xfrm>
          <a:prstGeom prst="rect">
            <a:avLst/>
          </a:prstGeom>
        </p:spPr>
      </p:pic>
      <p:sp>
        <p:nvSpPr>
          <p:cNvPr id="6" name="Rectangle 5"/>
          <p:cNvSpPr/>
          <p:nvPr/>
        </p:nvSpPr>
        <p:spPr>
          <a:xfrm>
            <a:off x="1837583" y="8517253"/>
            <a:ext cx="1582484"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góc tù</a:t>
            </a:r>
            <a:endParaRPr kumimoji="0" lang="en-US" sz="40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1" name="Rectangle 20"/>
          <p:cNvSpPr/>
          <p:nvPr/>
        </p:nvSpPr>
        <p:spPr>
          <a:xfrm>
            <a:off x="5245549" y="8517253"/>
            <a:ext cx="255230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góc vuông</a:t>
            </a:r>
            <a:endParaRPr kumimoji="0" lang="en-US" sz="40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23"/>
          <p:cNvSpPr/>
          <p:nvPr/>
        </p:nvSpPr>
        <p:spPr>
          <a:xfrm>
            <a:off x="8941989" y="8517252"/>
            <a:ext cx="229582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góc nhọn</a:t>
            </a:r>
            <a:endParaRPr kumimoji="0" lang="en-US" sz="40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14424472" y="8523096"/>
            <a:ext cx="1867819"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1"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bẹt</a:t>
            </a:r>
            <a:endParaRPr kumimoji="0" lang="en-US" sz="40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497303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par>
                          <p:cTn id="53" fill="hold">
                            <p:stCondLst>
                              <p:cond delay="1000"/>
                            </p:stCondLst>
                            <p:childTnLst>
                              <p:par>
                                <p:cTn id="54" presetID="16" presetClass="entr" presetSubtype="21"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par>
                          <p:cTn id="57" fill="hold">
                            <p:stCondLst>
                              <p:cond delay="1500"/>
                            </p:stCondLst>
                            <p:childTnLst>
                              <p:par>
                                <p:cTn id="58" presetID="53" presetClass="entr" presetSubtype="16"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animBg="1"/>
      <p:bldP spid="27" grpId="0" animBg="1"/>
      <p:bldP spid="28" grpId="0" animBg="1"/>
      <p:bldP spid="29" grpId="0" animBg="1"/>
      <p:bldP spid="6" grpId="0"/>
      <p:bldP spid="21"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33" name="Group 32"/>
          <p:cNvGrpSpPr/>
          <p:nvPr/>
        </p:nvGrpSpPr>
        <p:grpSpPr>
          <a:xfrm>
            <a:off x="3083783" y="2443446"/>
            <a:ext cx="6895954" cy="4150261"/>
            <a:chOff x="5753246" y="2517239"/>
            <a:chExt cx="6895954" cy="4150261"/>
          </a:xfrm>
        </p:grpSpPr>
        <p:grpSp>
          <p:nvGrpSpPr>
            <p:cNvPr id="2" name="Group 2"/>
            <p:cNvGrpSpPr/>
            <p:nvPr/>
          </p:nvGrpSpPr>
          <p:grpSpPr>
            <a:xfrm>
              <a:off x="5753246" y="3162300"/>
              <a:ext cx="6895954" cy="3505200"/>
              <a:chOff x="0" y="0"/>
              <a:chExt cx="3556585" cy="2510422"/>
            </a:xfrm>
          </p:grpSpPr>
          <p:sp>
            <p:nvSpPr>
              <p:cNvPr id="3" name="Freeform 3"/>
              <p:cNvSpPr/>
              <p:nvPr/>
            </p:nvSpPr>
            <p:spPr>
              <a:xfrm>
                <a:off x="10160" y="16510"/>
                <a:ext cx="3533725" cy="2482482"/>
              </a:xfrm>
              <a:custGeom>
                <a:avLst/>
                <a:gdLst/>
                <a:ahLst/>
                <a:cxnLst/>
                <a:rect l="l" t="t" r="r" b="b"/>
                <a:pathLst>
                  <a:path w="3533725" h="2482482">
                    <a:moveTo>
                      <a:pt x="3533725" y="2482482"/>
                    </a:moveTo>
                    <a:lnTo>
                      <a:pt x="0" y="2474862"/>
                    </a:lnTo>
                    <a:lnTo>
                      <a:pt x="0" y="874216"/>
                    </a:lnTo>
                    <a:lnTo>
                      <a:pt x="17780" y="19050"/>
                    </a:lnTo>
                    <a:lnTo>
                      <a:pt x="1760041" y="0"/>
                    </a:lnTo>
                    <a:lnTo>
                      <a:pt x="3514675" y="5080"/>
                    </a:lnTo>
                    <a:close/>
                  </a:path>
                </a:pathLst>
              </a:custGeom>
              <a:solidFill>
                <a:srgbClr val="FFFDFA"/>
              </a:solidFill>
            </p:spPr>
          </p:sp>
          <p:sp>
            <p:nvSpPr>
              <p:cNvPr id="4" name="Freeform 4"/>
              <p:cNvSpPr/>
              <p:nvPr/>
            </p:nvSpPr>
            <p:spPr>
              <a:xfrm>
                <a:off x="-3810" y="0"/>
                <a:ext cx="3562935" cy="2509151"/>
              </a:xfrm>
              <a:custGeom>
                <a:avLst/>
                <a:gdLst/>
                <a:ahLst/>
                <a:cxnLst/>
                <a:rect l="l" t="t" r="r" b="b"/>
                <a:pathLst>
                  <a:path w="3562935" h="2509151">
                    <a:moveTo>
                      <a:pt x="3528645" y="21590"/>
                    </a:moveTo>
                    <a:cubicBezTo>
                      <a:pt x="3529915" y="34290"/>
                      <a:pt x="3529915" y="44450"/>
                      <a:pt x="3531185" y="54610"/>
                    </a:cubicBezTo>
                    <a:cubicBezTo>
                      <a:pt x="3533725" y="101215"/>
                      <a:pt x="3534995" y="154612"/>
                      <a:pt x="3537535" y="206102"/>
                    </a:cubicBezTo>
                    <a:cubicBezTo>
                      <a:pt x="3537535" y="280476"/>
                      <a:pt x="3550235" y="1746984"/>
                      <a:pt x="3556585" y="1821358"/>
                    </a:cubicBezTo>
                    <a:cubicBezTo>
                      <a:pt x="3562935" y="1933873"/>
                      <a:pt x="3559125" y="2048295"/>
                      <a:pt x="3559125" y="2160809"/>
                    </a:cubicBezTo>
                    <a:cubicBezTo>
                      <a:pt x="3559125" y="2259975"/>
                      <a:pt x="3560395" y="2351513"/>
                      <a:pt x="3561665" y="2448191"/>
                    </a:cubicBezTo>
                    <a:cubicBezTo>
                      <a:pt x="3561665" y="2469781"/>
                      <a:pt x="3561665" y="2483751"/>
                      <a:pt x="3561665" y="2507881"/>
                    </a:cubicBezTo>
                    <a:cubicBezTo>
                      <a:pt x="3538805" y="2507881"/>
                      <a:pt x="3518485" y="2509151"/>
                      <a:pt x="3492170" y="2507881"/>
                    </a:cubicBezTo>
                    <a:cubicBezTo>
                      <a:pt x="3314335" y="2502801"/>
                      <a:pt x="3133764" y="2509151"/>
                      <a:pt x="2955929" y="2504072"/>
                    </a:cubicBezTo>
                    <a:cubicBezTo>
                      <a:pt x="2849228" y="2500262"/>
                      <a:pt x="2745263" y="2502801"/>
                      <a:pt x="2638562" y="2500262"/>
                    </a:cubicBezTo>
                    <a:cubicBezTo>
                      <a:pt x="2589316" y="2498991"/>
                      <a:pt x="2540069" y="2497722"/>
                      <a:pt x="2490822" y="2496451"/>
                    </a:cubicBezTo>
                    <a:cubicBezTo>
                      <a:pt x="2460727" y="2496451"/>
                      <a:pt x="2433368" y="2497722"/>
                      <a:pt x="2403273" y="2497722"/>
                    </a:cubicBezTo>
                    <a:cubicBezTo>
                      <a:pt x="2326667" y="2496451"/>
                      <a:pt x="2116001" y="2497722"/>
                      <a:pt x="2039395" y="2496451"/>
                    </a:cubicBezTo>
                    <a:cubicBezTo>
                      <a:pt x="1984677" y="2495181"/>
                      <a:pt x="890308" y="2504072"/>
                      <a:pt x="835590" y="2502801"/>
                    </a:cubicBezTo>
                    <a:cubicBezTo>
                      <a:pt x="821910" y="2502801"/>
                      <a:pt x="805495" y="2504072"/>
                      <a:pt x="791815" y="2504072"/>
                    </a:cubicBezTo>
                    <a:cubicBezTo>
                      <a:pt x="758984" y="2504072"/>
                      <a:pt x="728889" y="2505341"/>
                      <a:pt x="696058" y="2505341"/>
                    </a:cubicBezTo>
                    <a:cubicBezTo>
                      <a:pt x="613980" y="2505341"/>
                      <a:pt x="534639" y="2504072"/>
                      <a:pt x="452561" y="2502801"/>
                    </a:cubicBezTo>
                    <a:cubicBezTo>
                      <a:pt x="403314" y="2501531"/>
                      <a:pt x="354068" y="2500262"/>
                      <a:pt x="307557" y="2498991"/>
                    </a:cubicBezTo>
                    <a:cubicBezTo>
                      <a:pt x="220008" y="2497722"/>
                      <a:pt x="132458" y="2496451"/>
                      <a:pt x="48260" y="2496451"/>
                    </a:cubicBezTo>
                    <a:cubicBezTo>
                      <a:pt x="38100" y="2496451"/>
                      <a:pt x="29210" y="2496451"/>
                      <a:pt x="19050" y="2495181"/>
                    </a:cubicBezTo>
                    <a:cubicBezTo>
                      <a:pt x="10160" y="2493912"/>
                      <a:pt x="5080" y="2487562"/>
                      <a:pt x="7620" y="2478672"/>
                    </a:cubicBezTo>
                    <a:cubicBezTo>
                      <a:pt x="16510" y="2446864"/>
                      <a:pt x="12700" y="2399188"/>
                      <a:pt x="11430" y="2349606"/>
                    </a:cubicBezTo>
                    <a:cubicBezTo>
                      <a:pt x="10160" y="2248533"/>
                      <a:pt x="6350" y="2149367"/>
                      <a:pt x="7620" y="2048295"/>
                    </a:cubicBezTo>
                    <a:cubicBezTo>
                      <a:pt x="5080" y="1922431"/>
                      <a:pt x="0" y="364385"/>
                      <a:pt x="7620" y="236614"/>
                    </a:cubicBezTo>
                    <a:cubicBezTo>
                      <a:pt x="8890" y="211823"/>
                      <a:pt x="7620" y="185125"/>
                      <a:pt x="8890" y="160333"/>
                    </a:cubicBezTo>
                    <a:cubicBezTo>
                      <a:pt x="10160" y="120286"/>
                      <a:pt x="12700" y="76424"/>
                      <a:pt x="13970" y="44450"/>
                    </a:cubicBezTo>
                    <a:cubicBezTo>
                      <a:pt x="13970" y="41910"/>
                      <a:pt x="15240" y="39370"/>
                      <a:pt x="16510" y="38100"/>
                    </a:cubicBezTo>
                    <a:cubicBezTo>
                      <a:pt x="38100" y="35560"/>
                      <a:pt x="64060" y="30480"/>
                      <a:pt x="107835" y="29210"/>
                    </a:cubicBezTo>
                    <a:cubicBezTo>
                      <a:pt x="181705" y="25400"/>
                      <a:pt x="255575" y="22860"/>
                      <a:pt x="332181" y="20320"/>
                    </a:cubicBezTo>
                    <a:cubicBezTo>
                      <a:pt x="384163" y="17780"/>
                      <a:pt x="436146" y="16510"/>
                      <a:pt x="485392" y="13970"/>
                    </a:cubicBezTo>
                    <a:cubicBezTo>
                      <a:pt x="534639" y="11430"/>
                      <a:pt x="586621" y="8890"/>
                      <a:pt x="635868" y="8890"/>
                    </a:cubicBezTo>
                    <a:cubicBezTo>
                      <a:pt x="690586" y="7620"/>
                      <a:pt x="745305" y="10160"/>
                      <a:pt x="800023" y="8890"/>
                    </a:cubicBezTo>
                    <a:cubicBezTo>
                      <a:pt x="868421" y="8890"/>
                      <a:pt x="2107793" y="6350"/>
                      <a:pt x="2176191" y="5080"/>
                    </a:cubicBezTo>
                    <a:cubicBezTo>
                      <a:pt x="2241854" y="3810"/>
                      <a:pt x="2307516" y="2540"/>
                      <a:pt x="2375914" y="2540"/>
                    </a:cubicBezTo>
                    <a:cubicBezTo>
                      <a:pt x="2488086" y="1270"/>
                      <a:pt x="2597523" y="0"/>
                      <a:pt x="2709696" y="0"/>
                    </a:cubicBezTo>
                    <a:cubicBezTo>
                      <a:pt x="2756207" y="0"/>
                      <a:pt x="2805453" y="2540"/>
                      <a:pt x="2851964" y="2540"/>
                    </a:cubicBezTo>
                    <a:cubicBezTo>
                      <a:pt x="2980552" y="3810"/>
                      <a:pt x="3111876" y="5080"/>
                      <a:pt x="3240465" y="7620"/>
                    </a:cubicBezTo>
                    <a:cubicBezTo>
                      <a:pt x="3308863" y="8890"/>
                      <a:pt x="3377261" y="12700"/>
                      <a:pt x="3445659" y="16510"/>
                    </a:cubicBezTo>
                    <a:cubicBezTo>
                      <a:pt x="3462074" y="16510"/>
                      <a:pt x="3478490" y="16510"/>
                      <a:pt x="3492170" y="16510"/>
                    </a:cubicBezTo>
                    <a:cubicBezTo>
                      <a:pt x="3509595" y="17780"/>
                      <a:pt x="3518485" y="20320"/>
                      <a:pt x="3528645" y="21590"/>
                    </a:cubicBezTo>
                    <a:close/>
                    <a:moveTo>
                      <a:pt x="3538805" y="2491372"/>
                    </a:moveTo>
                    <a:cubicBezTo>
                      <a:pt x="3540075" y="2474862"/>
                      <a:pt x="3541345" y="2462162"/>
                      <a:pt x="3541345" y="2449462"/>
                    </a:cubicBezTo>
                    <a:cubicBezTo>
                      <a:pt x="3540075" y="2341978"/>
                      <a:pt x="3538805" y="2240905"/>
                      <a:pt x="3538805" y="2132204"/>
                    </a:cubicBezTo>
                    <a:cubicBezTo>
                      <a:pt x="3538805" y="2082621"/>
                      <a:pt x="3541345" y="2033038"/>
                      <a:pt x="3540075" y="1983455"/>
                    </a:cubicBezTo>
                    <a:cubicBezTo>
                      <a:pt x="3540075" y="1937687"/>
                      <a:pt x="3538805" y="1890011"/>
                      <a:pt x="3537535" y="1844242"/>
                    </a:cubicBezTo>
                    <a:cubicBezTo>
                      <a:pt x="3532455" y="1773682"/>
                      <a:pt x="3521025" y="312896"/>
                      <a:pt x="3521025" y="242336"/>
                    </a:cubicBezTo>
                    <a:cubicBezTo>
                      <a:pt x="3518485" y="183218"/>
                      <a:pt x="3515945" y="122193"/>
                      <a:pt x="3513405" y="63500"/>
                    </a:cubicBezTo>
                    <a:cubicBezTo>
                      <a:pt x="3512135" y="44450"/>
                      <a:pt x="3510865" y="43180"/>
                      <a:pt x="3483962" y="41910"/>
                    </a:cubicBezTo>
                    <a:cubicBezTo>
                      <a:pt x="3475754" y="41910"/>
                      <a:pt x="3470282" y="41910"/>
                      <a:pt x="3462074" y="40640"/>
                    </a:cubicBezTo>
                    <a:cubicBezTo>
                      <a:pt x="3393676" y="36830"/>
                      <a:pt x="3322543" y="31750"/>
                      <a:pt x="3254145" y="30480"/>
                    </a:cubicBezTo>
                    <a:cubicBezTo>
                      <a:pt x="3087253" y="26670"/>
                      <a:pt x="2917626" y="25400"/>
                      <a:pt x="2750735" y="22860"/>
                    </a:cubicBezTo>
                    <a:cubicBezTo>
                      <a:pt x="2726112" y="22860"/>
                      <a:pt x="2698752" y="22860"/>
                      <a:pt x="2674129" y="22860"/>
                    </a:cubicBezTo>
                    <a:cubicBezTo>
                      <a:pt x="2633090" y="22860"/>
                      <a:pt x="2592052" y="22860"/>
                      <a:pt x="2553749" y="22860"/>
                    </a:cubicBezTo>
                    <a:cubicBezTo>
                      <a:pt x="2466199" y="22860"/>
                      <a:pt x="2378650" y="22860"/>
                      <a:pt x="2293836" y="24130"/>
                    </a:cubicBezTo>
                    <a:cubicBezTo>
                      <a:pt x="2219966" y="25400"/>
                      <a:pt x="975122" y="29210"/>
                      <a:pt x="901252" y="29210"/>
                    </a:cubicBezTo>
                    <a:cubicBezTo>
                      <a:pt x="780872" y="29210"/>
                      <a:pt x="660491" y="26670"/>
                      <a:pt x="540111" y="33020"/>
                    </a:cubicBezTo>
                    <a:cubicBezTo>
                      <a:pt x="477184" y="36830"/>
                      <a:pt x="416994" y="36830"/>
                      <a:pt x="356804" y="38100"/>
                    </a:cubicBezTo>
                    <a:cubicBezTo>
                      <a:pt x="252839" y="41910"/>
                      <a:pt x="148874" y="45720"/>
                      <a:pt x="49530" y="50800"/>
                    </a:cubicBezTo>
                    <a:cubicBezTo>
                      <a:pt x="36830" y="50800"/>
                      <a:pt x="34290" y="53340"/>
                      <a:pt x="33020" y="70703"/>
                    </a:cubicBezTo>
                    <a:cubicBezTo>
                      <a:pt x="31750" y="105029"/>
                      <a:pt x="31750" y="139356"/>
                      <a:pt x="30480" y="173682"/>
                    </a:cubicBezTo>
                    <a:cubicBezTo>
                      <a:pt x="29210" y="230893"/>
                      <a:pt x="26670" y="286197"/>
                      <a:pt x="25400" y="343408"/>
                    </a:cubicBezTo>
                    <a:cubicBezTo>
                      <a:pt x="20320" y="404433"/>
                      <a:pt x="26670" y="1895732"/>
                      <a:pt x="29210" y="1956757"/>
                    </a:cubicBezTo>
                    <a:cubicBezTo>
                      <a:pt x="29210" y="2021596"/>
                      <a:pt x="29210" y="2088342"/>
                      <a:pt x="30480" y="2153181"/>
                    </a:cubicBezTo>
                    <a:cubicBezTo>
                      <a:pt x="30480" y="2200857"/>
                      <a:pt x="33020" y="2248533"/>
                      <a:pt x="33020" y="2296209"/>
                    </a:cubicBezTo>
                    <a:cubicBezTo>
                      <a:pt x="33020" y="2347699"/>
                      <a:pt x="33020" y="2399188"/>
                      <a:pt x="31750" y="2449462"/>
                    </a:cubicBezTo>
                    <a:cubicBezTo>
                      <a:pt x="31750" y="2453272"/>
                      <a:pt x="31750" y="2455812"/>
                      <a:pt x="31750" y="2459622"/>
                    </a:cubicBezTo>
                    <a:cubicBezTo>
                      <a:pt x="31750" y="2469782"/>
                      <a:pt x="35560" y="2473591"/>
                      <a:pt x="44450" y="2473591"/>
                    </a:cubicBezTo>
                    <a:cubicBezTo>
                      <a:pt x="69532" y="2473591"/>
                      <a:pt x="107835" y="2474862"/>
                      <a:pt x="143402" y="2474862"/>
                    </a:cubicBezTo>
                    <a:cubicBezTo>
                      <a:pt x="195384" y="2474862"/>
                      <a:pt x="250103" y="2472322"/>
                      <a:pt x="302085" y="2474862"/>
                    </a:cubicBezTo>
                    <a:cubicBezTo>
                      <a:pt x="386899" y="2478672"/>
                      <a:pt x="471713" y="2481212"/>
                      <a:pt x="556526" y="2479941"/>
                    </a:cubicBezTo>
                    <a:cubicBezTo>
                      <a:pt x="611245" y="2478672"/>
                      <a:pt x="663227" y="2481212"/>
                      <a:pt x="717945" y="2481212"/>
                    </a:cubicBezTo>
                    <a:cubicBezTo>
                      <a:pt x="797287" y="2481212"/>
                      <a:pt x="876629" y="2479941"/>
                      <a:pt x="955971" y="2481212"/>
                    </a:cubicBezTo>
                    <a:cubicBezTo>
                      <a:pt x="1073615" y="2482482"/>
                      <a:pt x="2364970" y="2472322"/>
                      <a:pt x="2485351" y="2474862"/>
                    </a:cubicBezTo>
                    <a:cubicBezTo>
                      <a:pt x="2537333" y="2476132"/>
                      <a:pt x="2589316" y="2477401"/>
                      <a:pt x="2638562" y="2477401"/>
                    </a:cubicBezTo>
                    <a:cubicBezTo>
                      <a:pt x="2728848" y="2479941"/>
                      <a:pt x="2816397" y="2476132"/>
                      <a:pt x="2906682" y="2479941"/>
                    </a:cubicBezTo>
                    <a:cubicBezTo>
                      <a:pt x="2980552" y="2482482"/>
                      <a:pt x="3054422" y="2482482"/>
                      <a:pt x="3128292" y="2485022"/>
                    </a:cubicBezTo>
                    <a:cubicBezTo>
                      <a:pt x="3237729" y="2488832"/>
                      <a:pt x="3347166" y="2491372"/>
                      <a:pt x="3456603" y="2492641"/>
                    </a:cubicBezTo>
                    <a:cubicBezTo>
                      <a:pt x="3497641" y="2492642"/>
                      <a:pt x="3518485" y="2491372"/>
                      <a:pt x="3538805" y="2491372"/>
                    </a:cubicBezTo>
                    <a:close/>
                  </a:path>
                </a:pathLst>
              </a:custGeom>
              <a:solidFill>
                <a:srgbClr val="393839"/>
              </a:solidFill>
            </p:spPr>
          </p:sp>
        </p:grpSp>
        <p:sp>
          <p:nvSpPr>
            <p:cNvPr id="22" name="Freeform 22"/>
            <p:cNvSpPr/>
            <p:nvPr/>
          </p:nvSpPr>
          <p:spPr>
            <a:xfrm rot="-305726">
              <a:off x="7783766" y="2517239"/>
              <a:ext cx="2678022" cy="1004258"/>
            </a:xfrm>
            <a:custGeom>
              <a:avLst/>
              <a:gdLst/>
              <a:ahLst/>
              <a:cxnLst/>
              <a:rect l="l" t="t" r="r" b="b"/>
              <a:pathLst>
                <a:path w="2678022" h="1004258">
                  <a:moveTo>
                    <a:pt x="0" y="0"/>
                  </a:moveTo>
                  <a:lnTo>
                    <a:pt x="2678023" y="0"/>
                  </a:lnTo>
                  <a:lnTo>
                    <a:pt x="2678023" y="1004258"/>
                  </a:lnTo>
                  <a:lnTo>
                    <a:pt x="0" y="100425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2" name="Rectangle 31"/>
            <p:cNvSpPr/>
            <p:nvPr/>
          </p:nvSpPr>
          <p:spPr>
            <a:xfrm>
              <a:off x="6381322" y="4416480"/>
              <a:ext cx="5634876" cy="12464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7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LUYỆN TẬP</a:t>
              </a:r>
              <a:endParaRPr kumimoji="0" lang="en-US" sz="75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grpSp>
      <p:sp>
        <p:nvSpPr>
          <p:cNvPr id="34" name="Freeform 11"/>
          <p:cNvSpPr/>
          <p:nvPr/>
        </p:nvSpPr>
        <p:spPr>
          <a:xfrm>
            <a:off x="12344400" y="1638300"/>
            <a:ext cx="3886200" cy="7525806"/>
          </a:xfrm>
          <a:custGeom>
            <a:avLst/>
            <a:gdLst/>
            <a:ahLst/>
            <a:cxnLst/>
            <a:rect l="l" t="t" r="r" b="b"/>
            <a:pathLst>
              <a:path w="3128314" h="6225500">
                <a:moveTo>
                  <a:pt x="0" y="0"/>
                </a:moveTo>
                <a:lnTo>
                  <a:pt x="3128314" y="0"/>
                </a:lnTo>
                <a:lnTo>
                  <a:pt x="3128314" y="6225501"/>
                </a:lnTo>
                <a:lnTo>
                  <a:pt x="0" y="622550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35" name="Freeform 8"/>
          <p:cNvSpPr/>
          <p:nvPr/>
        </p:nvSpPr>
        <p:spPr>
          <a:xfrm rot="2155666" flipH="1">
            <a:off x="2343589" y="6175104"/>
            <a:ext cx="3266275" cy="3235461"/>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10">
              <a:extLst>
                <a:ext uri="{96DAC541-7B7A-43D3-8B79-37D633B846F1}">
                  <asvg:svgBlip xmlns="" xmlns:asvg="http://schemas.microsoft.com/office/drawing/2016/SVG/main" r:embed="rId3"/>
                </a:ext>
              </a:extLst>
            </a:blip>
            <a:stretch>
              <a:fillRect/>
            </a:stretch>
          </a:blipFill>
        </p:spPr>
      </p:sp>
      <p:pic>
        <p:nvPicPr>
          <p:cNvPr id="36" name="Picture 2"/>
          <p:cNvPicPr>
            <a:picLocks noChangeAspect="1"/>
          </p:cNvPicPr>
          <p:nvPr/>
        </p:nvPicPr>
        <p:blipFill>
          <a:blip r:embed="rId11"/>
          <a:srcRect/>
          <a:stretch>
            <a:fillRect/>
          </a:stretch>
        </p:blipFill>
        <p:spPr>
          <a:xfrm rot="1215904">
            <a:off x="568186" y="-58010"/>
            <a:ext cx="2048208" cy="2144721"/>
          </a:xfrm>
          <a:prstGeom prst="rect">
            <a:avLst/>
          </a:prstGeom>
        </p:spPr>
      </p:pic>
      <p:sp>
        <p:nvSpPr>
          <p:cNvPr id="37" name="Freeform 9"/>
          <p:cNvSpPr/>
          <p:nvPr/>
        </p:nvSpPr>
        <p:spPr>
          <a:xfrm rot="7311162">
            <a:off x="16366666" y="9382946"/>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4"/>
          <p:cNvSpPr/>
          <p:nvPr/>
        </p:nvSpPr>
        <p:spPr>
          <a:xfrm>
            <a:off x="17068800" y="419100"/>
            <a:ext cx="744715" cy="950038"/>
          </a:xfrm>
          <a:custGeom>
            <a:avLst/>
            <a:gdLst/>
            <a:ahLst/>
            <a:cxnLst/>
            <a:rect l="l" t="t" r="r" b="b"/>
            <a:pathLst>
              <a:path w="1076537" h="1407238">
                <a:moveTo>
                  <a:pt x="0" y="0"/>
                </a:moveTo>
                <a:lnTo>
                  <a:pt x="1076538" y="0"/>
                </a:lnTo>
                <a:lnTo>
                  <a:pt x="1076538" y="1407238"/>
                </a:lnTo>
                <a:lnTo>
                  <a:pt x="0" y="140723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95197512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2" name="Rectangle 31"/>
          <p:cNvSpPr/>
          <p:nvPr/>
        </p:nvSpPr>
        <p:spPr>
          <a:xfrm>
            <a:off x="276726" y="266700"/>
            <a:ext cx="96012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tr27)</a:t>
            </a:r>
            <a:endParaRPr kumimoji="0" lang="en-US" sz="43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276727" y="1451908"/>
            <a:ext cx="9376444"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 các góc nhọn, góc tù, góc bẹt trong các góc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10514730" y="1485900"/>
            <a:ext cx="19033672" cy="8376652"/>
          </a:xfrm>
          <a:prstGeom prst="rect">
            <a:avLst/>
          </a:prstGeom>
        </p:spPr>
        <p:txBody>
          <a:bodyPr wrap="square">
            <a:spAutoFit/>
          </a:bodyPr>
          <a:lstStyle/>
          <a:p>
            <a:pPr marL="571500" marR="0" lvl="0" indent="-571500" algn="just"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nhọn là: </a:t>
            </a:r>
          </a:p>
          <a:p>
            <a:pPr marL="571500" marR="0" lvl="0" indent="-571500" algn="just" defTabSz="914400" rtl="0" eaLnBrk="1" fontAlgn="auto" latinLnBrk="0" hangingPunct="1">
              <a:lnSpc>
                <a:spcPct val="150000"/>
              </a:lnSpc>
              <a:spcBef>
                <a:spcPts val="1000"/>
              </a:spcBef>
              <a:spcAft>
                <a:spcPts val="0"/>
              </a:spcAft>
              <a:buClrTx/>
              <a:buSzTx/>
              <a:buFontTx/>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đỉnh I, cạnh IE và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IH</a:t>
            </a:r>
          </a:p>
          <a:p>
            <a:pPr marL="571500" marR="0" lvl="0" indent="-571500" algn="just" defTabSz="914400" rtl="0" eaLnBrk="1" fontAlgn="auto" latinLnBrk="0" hangingPunct="1">
              <a:lnSpc>
                <a:spcPct val="150000"/>
              </a:lnSpc>
              <a:spcBef>
                <a:spcPts val="1000"/>
              </a:spcBef>
              <a:spcAft>
                <a:spcPts val="0"/>
              </a:spcAft>
              <a:buClrTx/>
              <a:buSzTx/>
              <a:buFontTx/>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đỉnh I, cạnh IP và IR</a:t>
            </a:r>
          </a:p>
          <a:p>
            <a:pPr marL="571500" marR="0" lvl="0" indent="-571500" algn="just"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tù là:</a:t>
            </a:r>
          </a:p>
          <a:p>
            <a:pPr marL="571500" marR="0" lvl="0" indent="-571500" algn="just" defTabSz="914400" rtl="0" eaLnBrk="1" fontAlgn="auto" latinLnBrk="0" hangingPunct="1">
              <a:lnSpc>
                <a:spcPct val="150000"/>
              </a:lnSpc>
              <a:spcBef>
                <a:spcPts val="1000"/>
              </a:spcBef>
              <a:spcAft>
                <a:spcPts val="0"/>
              </a:spcAft>
              <a:buClrTx/>
              <a:buSzTx/>
              <a:buFontTx/>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đỉnh O, cạnh OC và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OD</a:t>
            </a:r>
          </a:p>
          <a:p>
            <a:pPr marL="571500" marR="0" lvl="0" indent="-571500" algn="just" defTabSz="914400" rtl="0" eaLnBrk="1" fontAlgn="auto" latinLnBrk="0" hangingPunct="1">
              <a:lnSpc>
                <a:spcPct val="150000"/>
              </a:lnSpc>
              <a:spcBef>
                <a:spcPts val="1000"/>
              </a:spcBef>
              <a:spcAft>
                <a:spcPts val="0"/>
              </a:spcAft>
              <a:buClrTx/>
              <a:buSzTx/>
              <a:buFontTx/>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đỉnh I, cạnh IK và IL</a:t>
            </a:r>
          </a:p>
          <a:p>
            <a:pPr marL="571500" marR="0" lvl="0" indent="-571500" algn="just"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bẹt là: </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1000"/>
              </a:spcBef>
              <a:spcAft>
                <a:spcPts val="0"/>
              </a:spcAft>
              <a:buClrTx/>
              <a:buSzTx/>
              <a:buFontTx/>
              <a:buChar char="-"/>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đỉnh V, cạnh VU và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VX</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13373128" y="701814"/>
            <a:ext cx="22266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38" name="Freeform 14"/>
          <p:cNvSpPr/>
          <p:nvPr/>
        </p:nvSpPr>
        <p:spPr>
          <a:xfrm flipH="1">
            <a:off x="17268346" y="234042"/>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2">
              <a:extLst>
                <a:ext uri="{96DAC541-7B7A-43D3-8B79-37D633B846F1}">
                  <asvg:svgBlip xmlns="" xmlns:asvg="http://schemas.microsoft.com/office/drawing/2016/SVG/main" r:embed="rId13"/>
                </a:ext>
              </a:extLst>
            </a:blip>
            <a:stretch>
              <a:fillRect/>
            </a:stretch>
          </a:blipFill>
        </p:spPr>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1997" y="3848100"/>
            <a:ext cx="9261174" cy="4789134"/>
          </a:xfrm>
          <a:prstGeom prst="rect">
            <a:avLst/>
          </a:prstGeom>
          <a:ln w="38100">
            <a:solidFill>
              <a:schemeClr val="tx2"/>
            </a:solidFill>
            <a:prstDash val="sysDash"/>
          </a:ln>
        </p:spPr>
      </p:pic>
      <p:cxnSp>
        <p:nvCxnSpPr>
          <p:cNvPr id="4" name="Straight Connector 3"/>
          <p:cNvCxnSpPr/>
          <p:nvPr/>
        </p:nvCxnSpPr>
        <p:spPr>
          <a:xfrm>
            <a:off x="10058400" y="757858"/>
            <a:ext cx="51101" cy="952914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6"/>
          <a:stretch>
            <a:fillRect/>
          </a:stretch>
        </p:blipFill>
        <p:spPr>
          <a:xfrm>
            <a:off x="3886200" y="9094434"/>
            <a:ext cx="1591392" cy="1020123"/>
          </a:xfrm>
          <a:prstGeom prst="rect">
            <a:avLst/>
          </a:prstGeom>
        </p:spPr>
      </p:pic>
      <p:sp>
        <p:nvSpPr>
          <p:cNvPr id="18" name="Freeform 10"/>
          <p:cNvSpPr/>
          <p:nvPr/>
        </p:nvSpPr>
        <p:spPr>
          <a:xfrm rot="10800000">
            <a:off x="9261608" y="194415"/>
            <a:ext cx="1593584" cy="7250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7">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6903978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animEffect transition="in" filter="fade">
                                      <p:cBhvr>
                                        <p:cTn id="27" dur="500"/>
                                        <p:tgtEl>
                                          <p:spTgt spid="35">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5">
                                            <p:txEl>
                                              <p:pRg st="1" end="1"/>
                                            </p:txEl>
                                          </p:spTgt>
                                        </p:tgtEl>
                                        <p:attrNameLst>
                                          <p:attrName>style.visibility</p:attrName>
                                        </p:attrNameLst>
                                      </p:cBhvr>
                                      <p:to>
                                        <p:strVal val="visible"/>
                                      </p:to>
                                    </p:set>
                                    <p:animEffect transition="in" filter="wipe(down)">
                                      <p:cBhvr>
                                        <p:cTn id="31" dur="500"/>
                                        <p:tgtEl>
                                          <p:spTgt spid="35">
                                            <p:txEl>
                                              <p:pRg st="1" end="1"/>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5">
                                            <p:txEl>
                                              <p:pRg st="2" end="2"/>
                                            </p:txEl>
                                          </p:spTgt>
                                        </p:tgtEl>
                                        <p:attrNameLst>
                                          <p:attrName>style.visibility</p:attrName>
                                        </p:attrNameLst>
                                      </p:cBhvr>
                                      <p:to>
                                        <p:strVal val="visible"/>
                                      </p:to>
                                    </p:set>
                                    <p:animEffect transition="in" filter="wipe(left)">
                                      <p:cBhvr>
                                        <p:cTn id="35" dur="500"/>
                                        <p:tgtEl>
                                          <p:spTgt spid="35">
                                            <p:txEl>
                                              <p:pRg st="2" end="2"/>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fade">
                                      <p:cBhvr>
                                        <p:cTn id="39" dur="500"/>
                                        <p:tgtEl>
                                          <p:spTgt spid="35">
                                            <p:txEl>
                                              <p:pRg st="3" end="3"/>
                                            </p:txEl>
                                          </p:spTgt>
                                        </p:tgtEl>
                                      </p:cBhvr>
                                    </p:animEffect>
                                  </p:childTnLst>
                                </p:cTn>
                              </p:par>
                            </p:childTnLst>
                          </p:cTn>
                        </p:par>
                        <p:par>
                          <p:cTn id="40" fill="hold">
                            <p:stCondLst>
                              <p:cond delay="2000"/>
                            </p:stCondLst>
                            <p:childTnLst>
                              <p:par>
                                <p:cTn id="41" presetID="14" presetClass="entr" presetSubtype="10" fill="hold" nodeType="afterEffect">
                                  <p:stCondLst>
                                    <p:cond delay="0"/>
                                  </p:stCondLst>
                                  <p:childTnLst>
                                    <p:set>
                                      <p:cBhvr>
                                        <p:cTn id="42"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3" dur="500"/>
                                        <p:tgtEl>
                                          <p:spTgt spid="35">
                                            <p:txEl>
                                              <p:pRg st="4" end="4"/>
                                            </p:txEl>
                                          </p:spTgt>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35">
                                            <p:txEl>
                                              <p:pRg st="5" end="5"/>
                                            </p:txEl>
                                          </p:spTgt>
                                        </p:tgtEl>
                                        <p:attrNameLst>
                                          <p:attrName>style.visibility</p:attrName>
                                        </p:attrNameLst>
                                      </p:cBhvr>
                                      <p:to>
                                        <p:strVal val="visible"/>
                                      </p:to>
                                    </p:set>
                                    <p:animEffect transition="in" filter="barn(inVertical)">
                                      <p:cBhvr>
                                        <p:cTn id="47" dur="500"/>
                                        <p:tgtEl>
                                          <p:spTgt spid="35">
                                            <p:txEl>
                                              <p:pRg st="5" end="5"/>
                                            </p:txEl>
                                          </p:spTgt>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35">
                                            <p:txEl>
                                              <p:pRg st="6" end="6"/>
                                            </p:txEl>
                                          </p:spTgt>
                                        </p:tgtEl>
                                        <p:attrNameLst>
                                          <p:attrName>style.visibility</p:attrName>
                                        </p:attrNameLst>
                                      </p:cBhvr>
                                      <p:to>
                                        <p:strVal val="visible"/>
                                      </p:to>
                                    </p:set>
                                    <p:animEffect transition="in" filter="fade">
                                      <p:cBhvr>
                                        <p:cTn id="51" dur="500"/>
                                        <p:tgtEl>
                                          <p:spTgt spid="35">
                                            <p:txEl>
                                              <p:pRg st="6" end="6"/>
                                            </p:txEl>
                                          </p:spTgt>
                                        </p:tgtEl>
                                      </p:cBhvr>
                                    </p:animEffect>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35">
                                            <p:txEl>
                                              <p:pRg st="7" end="7"/>
                                            </p:txEl>
                                          </p:spTgt>
                                        </p:tgtEl>
                                        <p:attrNameLst>
                                          <p:attrName>style.visibility</p:attrName>
                                        </p:attrNameLst>
                                      </p:cBhvr>
                                      <p:to>
                                        <p:strVal val="visible"/>
                                      </p:to>
                                    </p:set>
                                    <p:animEffect transition="in" filter="wipe(down)">
                                      <p:cBhvr>
                                        <p:cTn id="55" dur="500"/>
                                        <p:tgtEl>
                                          <p:spTgt spid="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12" name="Freeform 12"/>
          <p:cNvSpPr/>
          <p:nvPr/>
        </p:nvSpPr>
        <p:spPr>
          <a:xfrm rot="5154490">
            <a:off x="16577566" y="5103084"/>
            <a:ext cx="2118692" cy="848359"/>
          </a:xfrm>
          <a:custGeom>
            <a:avLst/>
            <a:gdLst/>
            <a:ahLst/>
            <a:cxnLst/>
            <a:rect l="l" t="t" r="r" b="b"/>
            <a:pathLst>
              <a:path w="2118692" h="848359">
                <a:moveTo>
                  <a:pt x="0" y="0"/>
                </a:moveTo>
                <a:lnTo>
                  <a:pt x="2118691" y="0"/>
                </a:lnTo>
                <a:lnTo>
                  <a:pt x="2118691" y="848359"/>
                </a:lnTo>
                <a:lnTo>
                  <a:pt x="0" y="84835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7" name="Rectangle 16"/>
          <p:cNvSpPr/>
          <p:nvPr/>
        </p:nvSpPr>
        <p:spPr>
          <a:xfrm>
            <a:off x="762000" y="324788"/>
            <a:ext cx="96012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tr28)</a:t>
            </a:r>
            <a:endParaRPr kumimoji="0" lang="en-US" sz="43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p:cNvSpPr/>
          <p:nvPr/>
        </p:nvSpPr>
        <p:spPr>
          <a:xfrm>
            <a:off x="794656" y="1299508"/>
            <a:ext cx="15359743"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nhện bò theo một trong hai đường đi màu đỏ hoặc màu xanh để về tổ (như hình vẽ)</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Freeform 23"/>
          <p:cNvSpPr/>
          <p:nvPr/>
        </p:nvSpPr>
        <p:spPr>
          <a:xfrm rot="493199">
            <a:off x="-12886" y="5619603"/>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
        <p:nvSpPr>
          <p:cNvPr id="29" name="Freeform 24"/>
          <p:cNvSpPr/>
          <p:nvPr/>
        </p:nvSpPr>
        <p:spPr>
          <a:xfrm rot="493199">
            <a:off x="-102837" y="4617185"/>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pic>
        <p:nvPicPr>
          <p:cNvPr id="31" name="Picture 30"/>
          <p:cNvPicPr>
            <a:picLocks noChangeAspect="1"/>
          </p:cNvPicPr>
          <p:nvPr/>
        </p:nvPicPr>
        <p:blipFill>
          <a:blip r:embed="rId16"/>
          <a:stretch>
            <a:fillRect/>
          </a:stretch>
        </p:blipFill>
        <p:spPr>
          <a:xfrm>
            <a:off x="17221200" y="419100"/>
            <a:ext cx="764578" cy="764578"/>
          </a:xfrm>
          <a:prstGeom prst="rect">
            <a:avLst/>
          </a:prstGeom>
        </p:spPr>
      </p:pic>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saturation sat="200000"/>
                    </a14:imgEffect>
                  </a14:imgLayer>
                </a14:imgProps>
              </a:ext>
            </a:extLst>
          </a:blip>
          <a:stretch>
            <a:fillRect/>
          </a:stretch>
        </p:blipFill>
        <p:spPr>
          <a:xfrm>
            <a:off x="3810000" y="3518962"/>
            <a:ext cx="9927773" cy="4443938"/>
          </a:xfrm>
          <a:prstGeom prst="rect">
            <a:avLst/>
          </a:prstGeom>
          <a:ln w="28575">
            <a:solidFill>
              <a:schemeClr val="tx2"/>
            </a:solidFill>
            <a:prstDash val="sysDash"/>
          </a:ln>
        </p:spPr>
      </p:pic>
      <p:sp>
        <p:nvSpPr>
          <p:cNvPr id="4" name="Rectangle 3"/>
          <p:cNvSpPr/>
          <p:nvPr/>
        </p:nvSpPr>
        <p:spPr>
          <a:xfrm>
            <a:off x="762000" y="8115300"/>
            <a:ext cx="173736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Tìm đường đi cho nhện, biết rằng đường đi này có ít nhất một góc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tù?</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Dùng thước đo góc để xác định số đo của góc đỉnh O; cạnh OM,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2" name="Freeform 10"/>
          <p:cNvSpPr/>
          <p:nvPr/>
        </p:nvSpPr>
        <p:spPr>
          <a:xfrm rot="7453143">
            <a:off x="-1049889" y="-19187"/>
            <a:ext cx="2099779" cy="987885"/>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9">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04084341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17" name="Rectangle 16"/>
          <p:cNvSpPr/>
          <p:nvPr/>
        </p:nvSpPr>
        <p:spPr>
          <a:xfrm>
            <a:off x="1447800" y="554612"/>
            <a:ext cx="2362200" cy="1015663"/>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000" b="0" i="1" u="sng"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Freeform 23"/>
          <p:cNvSpPr/>
          <p:nvPr/>
        </p:nvSpPr>
        <p:spPr>
          <a:xfrm rot="493199">
            <a:off x="17276262" y="285389"/>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2">
              <a:extLst>
                <a:ext uri="{96DAC541-7B7A-43D3-8B79-37D633B846F1}">
                  <asvg:svgBlip xmlns="" xmlns:asvg="http://schemas.microsoft.com/office/drawing/2016/SVG/main" r:embed="rId15"/>
                </a:ext>
              </a:extLst>
            </a:blip>
            <a:stretch>
              <a:fillRect/>
            </a:stretch>
          </a:blipFill>
        </p:spPr>
      </p:sp>
      <p:sp>
        <p:nvSpPr>
          <p:cNvPr id="29" name="Freeform 24"/>
          <p:cNvSpPr/>
          <p:nvPr/>
        </p:nvSpPr>
        <p:spPr>
          <a:xfrm rot="493199">
            <a:off x="16634098" y="263111"/>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2">
              <a:extLst>
                <a:ext uri="{96DAC541-7B7A-43D3-8B79-37D633B846F1}">
                  <asvg:svgBlip xmlns="" xmlns:asvg="http://schemas.microsoft.com/office/drawing/2016/SVG/main" r:embed="rId15"/>
                </a:ext>
              </a:extLst>
            </a:blip>
            <a:stretch>
              <a:fillRect/>
            </a:stretch>
          </a:blipFill>
        </p:spPr>
      </p:sp>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200000"/>
                    </a14:imgEffect>
                  </a14:imgLayer>
                </a14:imgProps>
              </a:ext>
            </a:extLst>
          </a:blip>
          <a:stretch>
            <a:fillRect/>
          </a:stretch>
        </p:blipFill>
        <p:spPr>
          <a:xfrm>
            <a:off x="4114800" y="2141159"/>
            <a:ext cx="10474630" cy="4688726"/>
          </a:xfrm>
          <a:prstGeom prst="rect">
            <a:avLst/>
          </a:prstGeom>
          <a:ln w="28575">
            <a:solidFill>
              <a:schemeClr val="tx2"/>
            </a:solidFill>
            <a:prstDash val="sysDash"/>
          </a:ln>
        </p:spPr>
      </p:pic>
      <p:sp>
        <p:nvSpPr>
          <p:cNvPr id="4" name="Rectangle 3"/>
          <p:cNvSpPr/>
          <p:nvPr/>
        </p:nvSpPr>
        <p:spPr>
          <a:xfrm>
            <a:off x="1752600" y="8811085"/>
            <a:ext cx="173736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ố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 của góc đỉnh O; cạnh OM,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ON là</a:t>
            </a:r>
            <a:r>
              <a:rPr kumimoji="0" lang="en-US" sz="40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120</a:t>
            </a:r>
            <a:r>
              <a:rPr kumimoji="0" lang="en-US" sz="4000" b="0" i="0"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2" name="Freeform 10"/>
          <p:cNvSpPr/>
          <p:nvPr/>
        </p:nvSpPr>
        <p:spPr>
          <a:xfrm rot="7453143">
            <a:off x="-1049889" y="-19187"/>
            <a:ext cx="2099779" cy="987885"/>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8">
              <a:extLst>
                <a:ext uri="{96DAC541-7B7A-43D3-8B79-37D633B846F1}">
                  <asvg:svgBlip xmlns="" xmlns:asvg="http://schemas.microsoft.com/office/drawing/2016/SVG/main" r:embed="rId8"/>
                </a:ext>
              </a:extLst>
            </a:blip>
            <a:stretch>
              <a:fillRect/>
            </a:stretch>
          </a:blipFill>
        </p:spPr>
      </p:sp>
      <p:sp>
        <p:nvSpPr>
          <p:cNvPr id="2" name="Rectangle 1"/>
          <p:cNvSpPr/>
          <p:nvPr/>
        </p:nvSpPr>
        <p:spPr>
          <a:xfrm>
            <a:off x="1752600" y="7439485"/>
            <a:ext cx="1394723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Đường đi của con nhện là đ</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ường màu xanh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19"/>
          <a:stretch>
            <a:fillRect/>
          </a:stretch>
        </p:blipFill>
        <p:spPr>
          <a:xfrm>
            <a:off x="16002000" y="7612344"/>
            <a:ext cx="1949664" cy="2560356"/>
          </a:xfrm>
          <a:prstGeom prst="rect">
            <a:avLst/>
          </a:prstGeom>
        </p:spPr>
      </p:pic>
    </p:spTree>
    <p:extLst>
      <p:ext uri="{BB962C8B-B14F-4D97-AF65-F5344CB8AC3E}">
        <p14:creationId xmlns:p14="http://schemas.microsoft.com/office/powerpoint/2010/main" val="2076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2" name="Rectangle 31"/>
          <p:cNvSpPr/>
          <p:nvPr/>
        </p:nvSpPr>
        <p:spPr>
          <a:xfrm>
            <a:off x="6096000" y="324788"/>
            <a:ext cx="62484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tr28)</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838200" y="7701092"/>
            <a:ext cx="17004565"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Em hãy tìm một thời điểm khác mà khi đó kim giờ và kim phút của đồng hồ tạo thành góc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vuông?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7" name="Freeform 8"/>
          <p:cNvSpPr/>
          <p:nvPr/>
        </p:nvSpPr>
        <p:spPr>
          <a:xfrm rot="2438564" flipH="1">
            <a:off x="16843321" y="9058324"/>
            <a:ext cx="1253275" cy="1409633"/>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a:blipFill>
        </p:spPr>
      </p:sp>
      <p:sp>
        <p:nvSpPr>
          <p:cNvPr id="38" name="Freeform 14"/>
          <p:cNvSpPr/>
          <p:nvPr/>
        </p:nvSpPr>
        <p:spPr>
          <a:xfrm flipH="1">
            <a:off x="244928" y="289594"/>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4">
              <a:extLst>
                <a:ext uri="{96DAC541-7B7A-43D3-8B79-37D633B846F1}">
                  <asvg:svgBlip xmlns="" xmlns:asvg="http://schemas.microsoft.com/office/drawing/2016/SVG/main" r:embed="rId13"/>
                </a:ext>
              </a:extLst>
            </a:blip>
            <a:stretch>
              <a:fillRect/>
            </a:stretch>
          </a:blipFill>
        </p:spPr>
      </p:sp>
      <p:sp>
        <p:nvSpPr>
          <p:cNvPr id="33" name="Rectangle 32"/>
          <p:cNvSpPr/>
          <p:nvPr/>
        </p:nvSpPr>
        <p:spPr>
          <a:xfrm>
            <a:off x="533400" y="1562100"/>
            <a:ext cx="17309365" cy="18249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Quan sát các mặt đồng hồ dưới đây rồi cho biết lúc mấy giờ thì kim giờ và kim phút tạo thành góc nhọn, góc tù, góc bẹt, góc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vuông</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14"/>
          <a:stretch>
            <a:fillRect/>
          </a:stretch>
        </p:blipFill>
        <p:spPr>
          <a:xfrm flipH="1">
            <a:off x="16687586" y="4927477"/>
            <a:ext cx="1283582" cy="2204625"/>
          </a:xfrm>
          <a:prstGeom prst="rect">
            <a:avLst/>
          </a:prstGeom>
        </p:spPr>
      </p:pic>
      <p:pic>
        <p:nvPicPr>
          <p:cNvPr id="5" name="Picture 4"/>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Effect>
                      <a14:brightnessContrast bright="20000" contrast="-20000"/>
                    </a14:imgEffect>
                  </a14:imgLayer>
                </a14:imgProps>
              </a:ext>
            </a:extLst>
          </a:blip>
          <a:stretch>
            <a:fillRect/>
          </a:stretch>
        </p:blipFill>
        <p:spPr>
          <a:xfrm>
            <a:off x="2590800" y="4152900"/>
            <a:ext cx="13258800" cy="2948115"/>
          </a:xfrm>
          <a:prstGeom prst="rect">
            <a:avLst/>
          </a:prstGeom>
          <a:ln w="19050">
            <a:solidFill>
              <a:schemeClr val="tx2"/>
            </a:solidFill>
            <a:prstDash val="sysDash"/>
          </a:ln>
        </p:spPr>
      </p:pic>
      <p:sp>
        <p:nvSpPr>
          <p:cNvPr id="16" name="Freeform 9"/>
          <p:cNvSpPr/>
          <p:nvPr/>
        </p:nvSpPr>
        <p:spPr>
          <a:xfrm rot="635932">
            <a:off x="17335112" y="-408753"/>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7">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21064504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5" name="Rectangle 34"/>
          <p:cNvSpPr/>
          <p:nvPr/>
        </p:nvSpPr>
        <p:spPr>
          <a:xfrm>
            <a:off x="1451777" y="8766600"/>
            <a:ext cx="17004565"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Lúc 3 giờ thì kim giờ và kim phút tạo thành góc vuông</a:t>
            </a:r>
          </a:p>
        </p:txBody>
      </p:sp>
      <p:sp>
        <p:nvSpPr>
          <p:cNvPr id="33" name="Rectangle 32"/>
          <p:cNvSpPr/>
          <p:nvPr/>
        </p:nvSpPr>
        <p:spPr>
          <a:xfrm>
            <a:off x="1447800" y="4000500"/>
            <a:ext cx="17309365" cy="47089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giờ thì kim giờ và kim phút tạo thành góc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endPar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 giờ thì kim giờ và kim phút tạo thành góc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tù</a:t>
            </a:r>
            <a:endPar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6 giờ thì kim giờ và kim phút tạo thành góc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bẹt</a:t>
            </a:r>
            <a:endParaRPr kumimoji="0" lang="en-US" sz="4000" b="0" i="0" u="none" strike="noStrike" kern="1200" cap="none" spc="0" normalizeH="0" baseline="0" noProof="0" smtClean="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9 giờ thì kim giờ và kim phút tạo thành góc vuông</a:t>
            </a:r>
          </a:p>
        </p:txBody>
      </p:sp>
      <p:pic>
        <p:nvPicPr>
          <p:cNvPr id="20" name="Picture 19"/>
          <p:cNvPicPr>
            <a:picLocks noChangeAspect="1"/>
          </p:cNvPicPr>
          <p:nvPr/>
        </p:nvPicPr>
        <p:blipFill>
          <a:blip r:embed="rId2"/>
          <a:stretch>
            <a:fillRect/>
          </a:stretch>
        </p:blipFill>
        <p:spPr>
          <a:xfrm flipH="1">
            <a:off x="16348433" y="7298707"/>
            <a:ext cx="1673303" cy="2873993"/>
          </a:xfrm>
          <a:prstGeom prst="rect">
            <a:avLst/>
          </a:prstGeom>
        </p:spPr>
      </p:pic>
      <p:sp>
        <p:nvSpPr>
          <p:cNvPr id="16" name="Freeform 9"/>
          <p:cNvSpPr/>
          <p:nvPr/>
        </p:nvSpPr>
        <p:spPr>
          <a:xfrm rot="635932">
            <a:off x="16598701" y="426543"/>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sp>
        <p:nvSpPr>
          <p:cNvPr id="11" name="Rectangle 10"/>
          <p:cNvSpPr/>
          <p:nvPr/>
        </p:nvSpPr>
        <p:spPr>
          <a:xfrm>
            <a:off x="8305800" y="508107"/>
            <a:ext cx="2362200" cy="901593"/>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0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000" b="0" i="1"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20000"/>
                    </a14:imgEffect>
                  </a14:imgLayer>
                </a14:imgProps>
              </a:ext>
            </a:extLst>
          </a:blip>
          <a:stretch>
            <a:fillRect/>
          </a:stretch>
        </p:blipFill>
        <p:spPr>
          <a:xfrm>
            <a:off x="4485723" y="1943100"/>
            <a:ext cx="9709518" cy="2158927"/>
          </a:xfrm>
          <a:prstGeom prst="rect">
            <a:avLst/>
          </a:prstGeom>
          <a:ln w="19050">
            <a:solidFill>
              <a:schemeClr val="tx2"/>
            </a:solidFill>
            <a:prstDash val="sysDash"/>
          </a:ln>
        </p:spPr>
      </p:pic>
      <p:sp>
        <p:nvSpPr>
          <p:cNvPr id="13" name="Freeform 10"/>
          <p:cNvSpPr/>
          <p:nvPr/>
        </p:nvSpPr>
        <p:spPr>
          <a:xfrm rot="5400000">
            <a:off x="-129445" y="700945"/>
            <a:ext cx="1593584" cy="7250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16972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randombar(horizontal)">
                                      <p:cBhvr>
                                        <p:cTn id="17" dur="500"/>
                                        <p:tgtEl>
                                          <p:spTgt spid="3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3">
                                            <p:txEl>
                                              <p:pRg st="1" end="1"/>
                                            </p:txEl>
                                          </p:spTgt>
                                        </p:tgtEl>
                                        <p:attrNameLst>
                                          <p:attrName>style.visibility</p:attrName>
                                        </p:attrNameLst>
                                      </p:cBhvr>
                                      <p:to>
                                        <p:strVal val="visible"/>
                                      </p:to>
                                    </p:set>
                                    <p:animEffect transition="in" filter="randombar(horizontal)">
                                      <p:cBhvr>
                                        <p:cTn id="20" dur="500"/>
                                        <p:tgtEl>
                                          <p:spTgt spid="33">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500"/>
                                        <p:tgtEl>
                                          <p:spTgt spid="33">
                                            <p:txEl>
                                              <p:pRg st="3" end="3"/>
                                            </p:txEl>
                                          </p:spTgt>
                                        </p:tgtEl>
                                      </p:cBhvr>
                                    </p:animEffect>
                                    <p:anim calcmode="lin" valueType="num">
                                      <p:cBhvr>
                                        <p:cTn id="29"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3">
                                            <p:txEl>
                                              <p:pRg st="4" end="4"/>
                                            </p:txEl>
                                          </p:spTgt>
                                        </p:tgtEl>
                                        <p:attrNameLst>
                                          <p:attrName>style.visibility</p:attrName>
                                        </p:attrNameLst>
                                      </p:cBhvr>
                                      <p:to>
                                        <p:strVal val="visible"/>
                                      </p:to>
                                    </p:set>
                                    <p:animEffect transition="in" filter="fade">
                                      <p:cBhvr>
                                        <p:cTn id="34" dur="500"/>
                                        <p:tgtEl>
                                          <p:spTgt spid="3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33" name="Group 32"/>
          <p:cNvGrpSpPr/>
          <p:nvPr/>
        </p:nvGrpSpPr>
        <p:grpSpPr>
          <a:xfrm>
            <a:off x="3083783" y="2443446"/>
            <a:ext cx="6895954" cy="4150261"/>
            <a:chOff x="5753246" y="2517239"/>
            <a:chExt cx="6895954" cy="4150261"/>
          </a:xfrm>
        </p:grpSpPr>
        <p:grpSp>
          <p:nvGrpSpPr>
            <p:cNvPr id="2" name="Group 2"/>
            <p:cNvGrpSpPr/>
            <p:nvPr/>
          </p:nvGrpSpPr>
          <p:grpSpPr>
            <a:xfrm>
              <a:off x="5753246" y="3162300"/>
              <a:ext cx="6895954" cy="3505200"/>
              <a:chOff x="0" y="0"/>
              <a:chExt cx="3556585" cy="2510422"/>
            </a:xfrm>
          </p:grpSpPr>
          <p:sp>
            <p:nvSpPr>
              <p:cNvPr id="3" name="Freeform 3"/>
              <p:cNvSpPr/>
              <p:nvPr/>
            </p:nvSpPr>
            <p:spPr>
              <a:xfrm>
                <a:off x="10160" y="16510"/>
                <a:ext cx="3533725" cy="2482482"/>
              </a:xfrm>
              <a:custGeom>
                <a:avLst/>
                <a:gdLst/>
                <a:ahLst/>
                <a:cxnLst/>
                <a:rect l="l" t="t" r="r" b="b"/>
                <a:pathLst>
                  <a:path w="3533725" h="2482482">
                    <a:moveTo>
                      <a:pt x="3533725" y="2482482"/>
                    </a:moveTo>
                    <a:lnTo>
                      <a:pt x="0" y="2474862"/>
                    </a:lnTo>
                    <a:lnTo>
                      <a:pt x="0" y="874216"/>
                    </a:lnTo>
                    <a:lnTo>
                      <a:pt x="17780" y="19050"/>
                    </a:lnTo>
                    <a:lnTo>
                      <a:pt x="1760041" y="0"/>
                    </a:lnTo>
                    <a:lnTo>
                      <a:pt x="3514675" y="5080"/>
                    </a:lnTo>
                    <a:close/>
                  </a:path>
                </a:pathLst>
              </a:custGeom>
              <a:solidFill>
                <a:srgbClr val="FFFDFA"/>
              </a:solidFill>
            </p:spPr>
          </p:sp>
          <p:sp>
            <p:nvSpPr>
              <p:cNvPr id="4" name="Freeform 4"/>
              <p:cNvSpPr/>
              <p:nvPr/>
            </p:nvSpPr>
            <p:spPr>
              <a:xfrm>
                <a:off x="-3810" y="0"/>
                <a:ext cx="3562935" cy="2509151"/>
              </a:xfrm>
              <a:custGeom>
                <a:avLst/>
                <a:gdLst/>
                <a:ahLst/>
                <a:cxnLst/>
                <a:rect l="l" t="t" r="r" b="b"/>
                <a:pathLst>
                  <a:path w="3562935" h="2509151">
                    <a:moveTo>
                      <a:pt x="3528645" y="21590"/>
                    </a:moveTo>
                    <a:cubicBezTo>
                      <a:pt x="3529915" y="34290"/>
                      <a:pt x="3529915" y="44450"/>
                      <a:pt x="3531185" y="54610"/>
                    </a:cubicBezTo>
                    <a:cubicBezTo>
                      <a:pt x="3533725" y="101215"/>
                      <a:pt x="3534995" y="154612"/>
                      <a:pt x="3537535" y="206102"/>
                    </a:cubicBezTo>
                    <a:cubicBezTo>
                      <a:pt x="3537535" y="280476"/>
                      <a:pt x="3550235" y="1746984"/>
                      <a:pt x="3556585" y="1821358"/>
                    </a:cubicBezTo>
                    <a:cubicBezTo>
                      <a:pt x="3562935" y="1933873"/>
                      <a:pt x="3559125" y="2048295"/>
                      <a:pt x="3559125" y="2160809"/>
                    </a:cubicBezTo>
                    <a:cubicBezTo>
                      <a:pt x="3559125" y="2259975"/>
                      <a:pt x="3560395" y="2351513"/>
                      <a:pt x="3561665" y="2448191"/>
                    </a:cubicBezTo>
                    <a:cubicBezTo>
                      <a:pt x="3561665" y="2469781"/>
                      <a:pt x="3561665" y="2483751"/>
                      <a:pt x="3561665" y="2507881"/>
                    </a:cubicBezTo>
                    <a:cubicBezTo>
                      <a:pt x="3538805" y="2507881"/>
                      <a:pt x="3518485" y="2509151"/>
                      <a:pt x="3492170" y="2507881"/>
                    </a:cubicBezTo>
                    <a:cubicBezTo>
                      <a:pt x="3314335" y="2502801"/>
                      <a:pt x="3133764" y="2509151"/>
                      <a:pt x="2955929" y="2504072"/>
                    </a:cubicBezTo>
                    <a:cubicBezTo>
                      <a:pt x="2849228" y="2500262"/>
                      <a:pt x="2745263" y="2502801"/>
                      <a:pt x="2638562" y="2500262"/>
                    </a:cubicBezTo>
                    <a:cubicBezTo>
                      <a:pt x="2589316" y="2498991"/>
                      <a:pt x="2540069" y="2497722"/>
                      <a:pt x="2490822" y="2496451"/>
                    </a:cubicBezTo>
                    <a:cubicBezTo>
                      <a:pt x="2460727" y="2496451"/>
                      <a:pt x="2433368" y="2497722"/>
                      <a:pt x="2403273" y="2497722"/>
                    </a:cubicBezTo>
                    <a:cubicBezTo>
                      <a:pt x="2326667" y="2496451"/>
                      <a:pt x="2116001" y="2497722"/>
                      <a:pt x="2039395" y="2496451"/>
                    </a:cubicBezTo>
                    <a:cubicBezTo>
                      <a:pt x="1984677" y="2495181"/>
                      <a:pt x="890308" y="2504072"/>
                      <a:pt x="835590" y="2502801"/>
                    </a:cubicBezTo>
                    <a:cubicBezTo>
                      <a:pt x="821910" y="2502801"/>
                      <a:pt x="805495" y="2504072"/>
                      <a:pt x="791815" y="2504072"/>
                    </a:cubicBezTo>
                    <a:cubicBezTo>
                      <a:pt x="758984" y="2504072"/>
                      <a:pt x="728889" y="2505341"/>
                      <a:pt x="696058" y="2505341"/>
                    </a:cubicBezTo>
                    <a:cubicBezTo>
                      <a:pt x="613980" y="2505341"/>
                      <a:pt x="534639" y="2504072"/>
                      <a:pt x="452561" y="2502801"/>
                    </a:cubicBezTo>
                    <a:cubicBezTo>
                      <a:pt x="403314" y="2501531"/>
                      <a:pt x="354068" y="2500262"/>
                      <a:pt x="307557" y="2498991"/>
                    </a:cubicBezTo>
                    <a:cubicBezTo>
                      <a:pt x="220008" y="2497722"/>
                      <a:pt x="132458" y="2496451"/>
                      <a:pt x="48260" y="2496451"/>
                    </a:cubicBezTo>
                    <a:cubicBezTo>
                      <a:pt x="38100" y="2496451"/>
                      <a:pt x="29210" y="2496451"/>
                      <a:pt x="19050" y="2495181"/>
                    </a:cubicBezTo>
                    <a:cubicBezTo>
                      <a:pt x="10160" y="2493912"/>
                      <a:pt x="5080" y="2487562"/>
                      <a:pt x="7620" y="2478672"/>
                    </a:cubicBezTo>
                    <a:cubicBezTo>
                      <a:pt x="16510" y="2446864"/>
                      <a:pt x="12700" y="2399188"/>
                      <a:pt x="11430" y="2349606"/>
                    </a:cubicBezTo>
                    <a:cubicBezTo>
                      <a:pt x="10160" y="2248533"/>
                      <a:pt x="6350" y="2149367"/>
                      <a:pt x="7620" y="2048295"/>
                    </a:cubicBezTo>
                    <a:cubicBezTo>
                      <a:pt x="5080" y="1922431"/>
                      <a:pt x="0" y="364385"/>
                      <a:pt x="7620" y="236614"/>
                    </a:cubicBezTo>
                    <a:cubicBezTo>
                      <a:pt x="8890" y="211823"/>
                      <a:pt x="7620" y="185125"/>
                      <a:pt x="8890" y="160333"/>
                    </a:cubicBezTo>
                    <a:cubicBezTo>
                      <a:pt x="10160" y="120286"/>
                      <a:pt x="12700" y="76424"/>
                      <a:pt x="13970" y="44450"/>
                    </a:cubicBezTo>
                    <a:cubicBezTo>
                      <a:pt x="13970" y="41910"/>
                      <a:pt x="15240" y="39370"/>
                      <a:pt x="16510" y="38100"/>
                    </a:cubicBezTo>
                    <a:cubicBezTo>
                      <a:pt x="38100" y="35560"/>
                      <a:pt x="64060" y="30480"/>
                      <a:pt x="107835" y="29210"/>
                    </a:cubicBezTo>
                    <a:cubicBezTo>
                      <a:pt x="181705" y="25400"/>
                      <a:pt x="255575" y="22860"/>
                      <a:pt x="332181" y="20320"/>
                    </a:cubicBezTo>
                    <a:cubicBezTo>
                      <a:pt x="384163" y="17780"/>
                      <a:pt x="436146" y="16510"/>
                      <a:pt x="485392" y="13970"/>
                    </a:cubicBezTo>
                    <a:cubicBezTo>
                      <a:pt x="534639" y="11430"/>
                      <a:pt x="586621" y="8890"/>
                      <a:pt x="635868" y="8890"/>
                    </a:cubicBezTo>
                    <a:cubicBezTo>
                      <a:pt x="690586" y="7620"/>
                      <a:pt x="745305" y="10160"/>
                      <a:pt x="800023" y="8890"/>
                    </a:cubicBezTo>
                    <a:cubicBezTo>
                      <a:pt x="868421" y="8890"/>
                      <a:pt x="2107793" y="6350"/>
                      <a:pt x="2176191" y="5080"/>
                    </a:cubicBezTo>
                    <a:cubicBezTo>
                      <a:pt x="2241854" y="3810"/>
                      <a:pt x="2307516" y="2540"/>
                      <a:pt x="2375914" y="2540"/>
                    </a:cubicBezTo>
                    <a:cubicBezTo>
                      <a:pt x="2488086" y="1270"/>
                      <a:pt x="2597523" y="0"/>
                      <a:pt x="2709696" y="0"/>
                    </a:cubicBezTo>
                    <a:cubicBezTo>
                      <a:pt x="2756207" y="0"/>
                      <a:pt x="2805453" y="2540"/>
                      <a:pt x="2851964" y="2540"/>
                    </a:cubicBezTo>
                    <a:cubicBezTo>
                      <a:pt x="2980552" y="3810"/>
                      <a:pt x="3111876" y="5080"/>
                      <a:pt x="3240465" y="7620"/>
                    </a:cubicBezTo>
                    <a:cubicBezTo>
                      <a:pt x="3308863" y="8890"/>
                      <a:pt x="3377261" y="12700"/>
                      <a:pt x="3445659" y="16510"/>
                    </a:cubicBezTo>
                    <a:cubicBezTo>
                      <a:pt x="3462074" y="16510"/>
                      <a:pt x="3478490" y="16510"/>
                      <a:pt x="3492170" y="16510"/>
                    </a:cubicBezTo>
                    <a:cubicBezTo>
                      <a:pt x="3509595" y="17780"/>
                      <a:pt x="3518485" y="20320"/>
                      <a:pt x="3528645" y="21590"/>
                    </a:cubicBezTo>
                    <a:close/>
                    <a:moveTo>
                      <a:pt x="3538805" y="2491372"/>
                    </a:moveTo>
                    <a:cubicBezTo>
                      <a:pt x="3540075" y="2474862"/>
                      <a:pt x="3541345" y="2462162"/>
                      <a:pt x="3541345" y="2449462"/>
                    </a:cubicBezTo>
                    <a:cubicBezTo>
                      <a:pt x="3540075" y="2341978"/>
                      <a:pt x="3538805" y="2240905"/>
                      <a:pt x="3538805" y="2132204"/>
                    </a:cubicBezTo>
                    <a:cubicBezTo>
                      <a:pt x="3538805" y="2082621"/>
                      <a:pt x="3541345" y="2033038"/>
                      <a:pt x="3540075" y="1983455"/>
                    </a:cubicBezTo>
                    <a:cubicBezTo>
                      <a:pt x="3540075" y="1937687"/>
                      <a:pt x="3538805" y="1890011"/>
                      <a:pt x="3537535" y="1844242"/>
                    </a:cubicBezTo>
                    <a:cubicBezTo>
                      <a:pt x="3532455" y="1773682"/>
                      <a:pt x="3521025" y="312896"/>
                      <a:pt x="3521025" y="242336"/>
                    </a:cubicBezTo>
                    <a:cubicBezTo>
                      <a:pt x="3518485" y="183218"/>
                      <a:pt x="3515945" y="122193"/>
                      <a:pt x="3513405" y="63500"/>
                    </a:cubicBezTo>
                    <a:cubicBezTo>
                      <a:pt x="3512135" y="44450"/>
                      <a:pt x="3510865" y="43180"/>
                      <a:pt x="3483962" y="41910"/>
                    </a:cubicBezTo>
                    <a:cubicBezTo>
                      <a:pt x="3475754" y="41910"/>
                      <a:pt x="3470282" y="41910"/>
                      <a:pt x="3462074" y="40640"/>
                    </a:cubicBezTo>
                    <a:cubicBezTo>
                      <a:pt x="3393676" y="36830"/>
                      <a:pt x="3322543" y="31750"/>
                      <a:pt x="3254145" y="30480"/>
                    </a:cubicBezTo>
                    <a:cubicBezTo>
                      <a:pt x="3087253" y="26670"/>
                      <a:pt x="2917626" y="25400"/>
                      <a:pt x="2750735" y="22860"/>
                    </a:cubicBezTo>
                    <a:cubicBezTo>
                      <a:pt x="2726112" y="22860"/>
                      <a:pt x="2698752" y="22860"/>
                      <a:pt x="2674129" y="22860"/>
                    </a:cubicBezTo>
                    <a:cubicBezTo>
                      <a:pt x="2633090" y="22860"/>
                      <a:pt x="2592052" y="22860"/>
                      <a:pt x="2553749" y="22860"/>
                    </a:cubicBezTo>
                    <a:cubicBezTo>
                      <a:pt x="2466199" y="22860"/>
                      <a:pt x="2378650" y="22860"/>
                      <a:pt x="2293836" y="24130"/>
                    </a:cubicBezTo>
                    <a:cubicBezTo>
                      <a:pt x="2219966" y="25400"/>
                      <a:pt x="975122" y="29210"/>
                      <a:pt x="901252" y="29210"/>
                    </a:cubicBezTo>
                    <a:cubicBezTo>
                      <a:pt x="780872" y="29210"/>
                      <a:pt x="660491" y="26670"/>
                      <a:pt x="540111" y="33020"/>
                    </a:cubicBezTo>
                    <a:cubicBezTo>
                      <a:pt x="477184" y="36830"/>
                      <a:pt x="416994" y="36830"/>
                      <a:pt x="356804" y="38100"/>
                    </a:cubicBezTo>
                    <a:cubicBezTo>
                      <a:pt x="252839" y="41910"/>
                      <a:pt x="148874" y="45720"/>
                      <a:pt x="49530" y="50800"/>
                    </a:cubicBezTo>
                    <a:cubicBezTo>
                      <a:pt x="36830" y="50800"/>
                      <a:pt x="34290" y="53340"/>
                      <a:pt x="33020" y="70703"/>
                    </a:cubicBezTo>
                    <a:cubicBezTo>
                      <a:pt x="31750" y="105029"/>
                      <a:pt x="31750" y="139356"/>
                      <a:pt x="30480" y="173682"/>
                    </a:cubicBezTo>
                    <a:cubicBezTo>
                      <a:pt x="29210" y="230893"/>
                      <a:pt x="26670" y="286197"/>
                      <a:pt x="25400" y="343408"/>
                    </a:cubicBezTo>
                    <a:cubicBezTo>
                      <a:pt x="20320" y="404433"/>
                      <a:pt x="26670" y="1895732"/>
                      <a:pt x="29210" y="1956757"/>
                    </a:cubicBezTo>
                    <a:cubicBezTo>
                      <a:pt x="29210" y="2021596"/>
                      <a:pt x="29210" y="2088342"/>
                      <a:pt x="30480" y="2153181"/>
                    </a:cubicBezTo>
                    <a:cubicBezTo>
                      <a:pt x="30480" y="2200857"/>
                      <a:pt x="33020" y="2248533"/>
                      <a:pt x="33020" y="2296209"/>
                    </a:cubicBezTo>
                    <a:cubicBezTo>
                      <a:pt x="33020" y="2347699"/>
                      <a:pt x="33020" y="2399188"/>
                      <a:pt x="31750" y="2449462"/>
                    </a:cubicBezTo>
                    <a:cubicBezTo>
                      <a:pt x="31750" y="2453272"/>
                      <a:pt x="31750" y="2455812"/>
                      <a:pt x="31750" y="2459622"/>
                    </a:cubicBezTo>
                    <a:cubicBezTo>
                      <a:pt x="31750" y="2469782"/>
                      <a:pt x="35560" y="2473591"/>
                      <a:pt x="44450" y="2473591"/>
                    </a:cubicBezTo>
                    <a:cubicBezTo>
                      <a:pt x="69532" y="2473591"/>
                      <a:pt x="107835" y="2474862"/>
                      <a:pt x="143402" y="2474862"/>
                    </a:cubicBezTo>
                    <a:cubicBezTo>
                      <a:pt x="195384" y="2474862"/>
                      <a:pt x="250103" y="2472322"/>
                      <a:pt x="302085" y="2474862"/>
                    </a:cubicBezTo>
                    <a:cubicBezTo>
                      <a:pt x="386899" y="2478672"/>
                      <a:pt x="471713" y="2481212"/>
                      <a:pt x="556526" y="2479941"/>
                    </a:cubicBezTo>
                    <a:cubicBezTo>
                      <a:pt x="611245" y="2478672"/>
                      <a:pt x="663227" y="2481212"/>
                      <a:pt x="717945" y="2481212"/>
                    </a:cubicBezTo>
                    <a:cubicBezTo>
                      <a:pt x="797287" y="2481212"/>
                      <a:pt x="876629" y="2479941"/>
                      <a:pt x="955971" y="2481212"/>
                    </a:cubicBezTo>
                    <a:cubicBezTo>
                      <a:pt x="1073615" y="2482482"/>
                      <a:pt x="2364970" y="2472322"/>
                      <a:pt x="2485351" y="2474862"/>
                    </a:cubicBezTo>
                    <a:cubicBezTo>
                      <a:pt x="2537333" y="2476132"/>
                      <a:pt x="2589316" y="2477401"/>
                      <a:pt x="2638562" y="2477401"/>
                    </a:cubicBezTo>
                    <a:cubicBezTo>
                      <a:pt x="2728848" y="2479941"/>
                      <a:pt x="2816397" y="2476132"/>
                      <a:pt x="2906682" y="2479941"/>
                    </a:cubicBezTo>
                    <a:cubicBezTo>
                      <a:pt x="2980552" y="2482482"/>
                      <a:pt x="3054422" y="2482482"/>
                      <a:pt x="3128292" y="2485022"/>
                    </a:cubicBezTo>
                    <a:cubicBezTo>
                      <a:pt x="3237729" y="2488832"/>
                      <a:pt x="3347166" y="2491372"/>
                      <a:pt x="3456603" y="2492641"/>
                    </a:cubicBezTo>
                    <a:cubicBezTo>
                      <a:pt x="3497641" y="2492642"/>
                      <a:pt x="3518485" y="2491372"/>
                      <a:pt x="3538805" y="2491372"/>
                    </a:cubicBezTo>
                    <a:close/>
                  </a:path>
                </a:pathLst>
              </a:custGeom>
              <a:solidFill>
                <a:srgbClr val="393839"/>
              </a:solidFill>
            </p:spPr>
          </p:sp>
        </p:grpSp>
        <p:sp>
          <p:nvSpPr>
            <p:cNvPr id="22" name="Freeform 22"/>
            <p:cNvSpPr/>
            <p:nvPr/>
          </p:nvSpPr>
          <p:spPr>
            <a:xfrm rot="-305726">
              <a:off x="7783766" y="2517239"/>
              <a:ext cx="2678022" cy="1004258"/>
            </a:xfrm>
            <a:custGeom>
              <a:avLst/>
              <a:gdLst/>
              <a:ahLst/>
              <a:cxnLst/>
              <a:rect l="l" t="t" r="r" b="b"/>
              <a:pathLst>
                <a:path w="2678022" h="1004258">
                  <a:moveTo>
                    <a:pt x="0" y="0"/>
                  </a:moveTo>
                  <a:lnTo>
                    <a:pt x="2678023" y="0"/>
                  </a:lnTo>
                  <a:lnTo>
                    <a:pt x="2678023" y="1004258"/>
                  </a:lnTo>
                  <a:lnTo>
                    <a:pt x="0" y="100425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2" name="Rectangle 31"/>
            <p:cNvSpPr/>
            <p:nvPr/>
          </p:nvSpPr>
          <p:spPr>
            <a:xfrm>
              <a:off x="6500790" y="4416480"/>
              <a:ext cx="5312673" cy="12464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VẬN DỤNG</a:t>
              </a:r>
              <a:endParaRPr kumimoji="0" lang="en-US" sz="75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grpSp>
      <p:sp>
        <p:nvSpPr>
          <p:cNvPr id="34" name="Freeform 11"/>
          <p:cNvSpPr/>
          <p:nvPr/>
        </p:nvSpPr>
        <p:spPr>
          <a:xfrm>
            <a:off x="12344400" y="1638300"/>
            <a:ext cx="3886200" cy="7525806"/>
          </a:xfrm>
          <a:custGeom>
            <a:avLst/>
            <a:gdLst/>
            <a:ahLst/>
            <a:cxnLst/>
            <a:rect l="l" t="t" r="r" b="b"/>
            <a:pathLst>
              <a:path w="3128314" h="6225500">
                <a:moveTo>
                  <a:pt x="0" y="0"/>
                </a:moveTo>
                <a:lnTo>
                  <a:pt x="3128314" y="0"/>
                </a:lnTo>
                <a:lnTo>
                  <a:pt x="3128314" y="6225501"/>
                </a:lnTo>
                <a:lnTo>
                  <a:pt x="0" y="622550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35" name="Freeform 8"/>
          <p:cNvSpPr/>
          <p:nvPr/>
        </p:nvSpPr>
        <p:spPr>
          <a:xfrm rot="2155666" flipH="1">
            <a:off x="2343589" y="6175104"/>
            <a:ext cx="3266275" cy="3235461"/>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10">
              <a:extLst>
                <a:ext uri="{96DAC541-7B7A-43D3-8B79-37D633B846F1}">
                  <asvg:svgBlip xmlns="" xmlns:asvg="http://schemas.microsoft.com/office/drawing/2016/SVG/main" r:embed="rId3"/>
                </a:ext>
              </a:extLst>
            </a:blip>
            <a:stretch>
              <a:fillRect/>
            </a:stretch>
          </a:blipFill>
        </p:spPr>
      </p:sp>
      <p:pic>
        <p:nvPicPr>
          <p:cNvPr id="36" name="Picture 2"/>
          <p:cNvPicPr>
            <a:picLocks noChangeAspect="1"/>
          </p:cNvPicPr>
          <p:nvPr/>
        </p:nvPicPr>
        <p:blipFill>
          <a:blip r:embed="rId11"/>
          <a:srcRect/>
          <a:stretch>
            <a:fillRect/>
          </a:stretch>
        </p:blipFill>
        <p:spPr>
          <a:xfrm rot="1215904">
            <a:off x="568186" y="-58010"/>
            <a:ext cx="2048208" cy="2144721"/>
          </a:xfrm>
          <a:prstGeom prst="rect">
            <a:avLst/>
          </a:prstGeom>
        </p:spPr>
      </p:pic>
      <p:sp>
        <p:nvSpPr>
          <p:cNvPr id="37" name="Freeform 9"/>
          <p:cNvSpPr/>
          <p:nvPr/>
        </p:nvSpPr>
        <p:spPr>
          <a:xfrm rot="7311162">
            <a:off x="16366666" y="9382946"/>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4"/>
          <p:cNvSpPr/>
          <p:nvPr/>
        </p:nvSpPr>
        <p:spPr>
          <a:xfrm>
            <a:off x="17068800" y="419100"/>
            <a:ext cx="744715" cy="950038"/>
          </a:xfrm>
          <a:custGeom>
            <a:avLst/>
            <a:gdLst/>
            <a:ahLst/>
            <a:cxnLst/>
            <a:rect l="l" t="t" r="r" b="b"/>
            <a:pathLst>
              <a:path w="1076537" h="1407238">
                <a:moveTo>
                  <a:pt x="0" y="0"/>
                </a:moveTo>
                <a:lnTo>
                  <a:pt x="1076538" y="0"/>
                </a:lnTo>
                <a:lnTo>
                  <a:pt x="1076538" y="1407238"/>
                </a:lnTo>
                <a:lnTo>
                  <a:pt x="0" y="140723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5152832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0" name="Rectangle 19"/>
          <p:cNvSpPr/>
          <p:nvPr/>
        </p:nvSpPr>
        <p:spPr>
          <a:xfrm>
            <a:off x="685537" y="2043648"/>
            <a:ext cx="124968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một bánh xe bằng gỗ đã hỏng (như hình vẽ). Con mọt gỗ đang gặm một trong hai cái nan xe màu đỏ. Biết nan xe đó và một nan xe màu xanh tạo thành một góc tù. Tìm nan xe mà con mọt gỗ đang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gặm</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6242632" y="7991305"/>
            <a:ext cx="1700393" cy="2295695"/>
          </a:xfrm>
          <a:prstGeom prst="rect">
            <a:avLst/>
          </a:prstGeom>
        </p:spPr>
      </p:pic>
      <p:sp>
        <p:nvSpPr>
          <p:cNvPr id="23" name="Freeform 10"/>
          <p:cNvSpPr/>
          <p:nvPr/>
        </p:nvSpPr>
        <p:spPr>
          <a:xfrm rot="13432576">
            <a:off x="16691108" y="375838"/>
            <a:ext cx="1593584" cy="7250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24" name="Freeform 23"/>
          <p:cNvSpPr/>
          <p:nvPr/>
        </p:nvSpPr>
        <p:spPr>
          <a:xfrm>
            <a:off x="305978" y="9116624"/>
            <a:ext cx="759117" cy="927166"/>
          </a:xfrm>
          <a:custGeom>
            <a:avLst/>
            <a:gdLst/>
            <a:ahLst/>
            <a:cxnLst/>
            <a:rect l="l" t="t" r="r" b="b"/>
            <a:pathLst>
              <a:path w="759117" h="927166">
                <a:moveTo>
                  <a:pt x="0" y="0"/>
                </a:moveTo>
                <a:lnTo>
                  <a:pt x="759116" y="0"/>
                </a:lnTo>
                <a:lnTo>
                  <a:pt x="759116" y="927166"/>
                </a:lnTo>
                <a:lnTo>
                  <a:pt x="0" y="92716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Rectangle 9"/>
          <p:cNvSpPr/>
          <p:nvPr/>
        </p:nvSpPr>
        <p:spPr>
          <a:xfrm>
            <a:off x="6096000" y="553388"/>
            <a:ext cx="62484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tr28)</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639800" y="1886233"/>
            <a:ext cx="3810000" cy="3815015"/>
          </a:xfrm>
          <a:prstGeom prst="rect">
            <a:avLst/>
          </a:prstGeom>
        </p:spPr>
      </p:pic>
      <p:sp>
        <p:nvSpPr>
          <p:cNvPr id="4" name="Rectangle 3"/>
          <p:cNvSpPr/>
          <p:nvPr/>
        </p:nvSpPr>
        <p:spPr>
          <a:xfrm>
            <a:off x="1981200" y="7200160"/>
            <a:ext cx="15506700" cy="193899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 thấy, nan màu xanh và nan B màu đỏ tạo thành một góc tù.</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 nan xe mà con mọt gỗ đang gặm là nan </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1981200" y="6070707"/>
            <a:ext cx="2362200" cy="901593"/>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0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000" b="0" i="1"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Freeform 9"/>
          <p:cNvSpPr/>
          <p:nvPr/>
        </p:nvSpPr>
        <p:spPr>
          <a:xfrm rot="15522389">
            <a:off x="-952889" y="-668869"/>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5">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397253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33" name="Group 32"/>
          <p:cNvGrpSpPr/>
          <p:nvPr/>
        </p:nvGrpSpPr>
        <p:grpSpPr>
          <a:xfrm>
            <a:off x="3083783" y="2443446"/>
            <a:ext cx="6895954" cy="4150261"/>
            <a:chOff x="5753246" y="2517239"/>
            <a:chExt cx="6895954" cy="4150261"/>
          </a:xfrm>
        </p:grpSpPr>
        <p:grpSp>
          <p:nvGrpSpPr>
            <p:cNvPr id="2" name="Group 2"/>
            <p:cNvGrpSpPr/>
            <p:nvPr/>
          </p:nvGrpSpPr>
          <p:grpSpPr>
            <a:xfrm>
              <a:off x="5753246" y="3162300"/>
              <a:ext cx="6895954" cy="3505200"/>
              <a:chOff x="0" y="0"/>
              <a:chExt cx="3556585" cy="2510422"/>
            </a:xfrm>
          </p:grpSpPr>
          <p:sp>
            <p:nvSpPr>
              <p:cNvPr id="3" name="Freeform 3"/>
              <p:cNvSpPr/>
              <p:nvPr/>
            </p:nvSpPr>
            <p:spPr>
              <a:xfrm>
                <a:off x="10160" y="16510"/>
                <a:ext cx="3533725" cy="2482482"/>
              </a:xfrm>
              <a:custGeom>
                <a:avLst/>
                <a:gdLst/>
                <a:ahLst/>
                <a:cxnLst/>
                <a:rect l="l" t="t" r="r" b="b"/>
                <a:pathLst>
                  <a:path w="3533725" h="2482482">
                    <a:moveTo>
                      <a:pt x="3533725" y="2482482"/>
                    </a:moveTo>
                    <a:lnTo>
                      <a:pt x="0" y="2474862"/>
                    </a:lnTo>
                    <a:lnTo>
                      <a:pt x="0" y="874216"/>
                    </a:lnTo>
                    <a:lnTo>
                      <a:pt x="17780" y="19050"/>
                    </a:lnTo>
                    <a:lnTo>
                      <a:pt x="1760041" y="0"/>
                    </a:lnTo>
                    <a:lnTo>
                      <a:pt x="3514675" y="5080"/>
                    </a:lnTo>
                    <a:close/>
                  </a:path>
                </a:pathLst>
              </a:custGeom>
              <a:solidFill>
                <a:srgbClr val="FFFDFA"/>
              </a:solidFill>
            </p:spPr>
          </p:sp>
          <p:sp>
            <p:nvSpPr>
              <p:cNvPr id="4" name="Freeform 4"/>
              <p:cNvSpPr/>
              <p:nvPr/>
            </p:nvSpPr>
            <p:spPr>
              <a:xfrm>
                <a:off x="-3810" y="0"/>
                <a:ext cx="3562935" cy="2509151"/>
              </a:xfrm>
              <a:custGeom>
                <a:avLst/>
                <a:gdLst/>
                <a:ahLst/>
                <a:cxnLst/>
                <a:rect l="l" t="t" r="r" b="b"/>
                <a:pathLst>
                  <a:path w="3562935" h="2509151">
                    <a:moveTo>
                      <a:pt x="3528645" y="21590"/>
                    </a:moveTo>
                    <a:cubicBezTo>
                      <a:pt x="3529915" y="34290"/>
                      <a:pt x="3529915" y="44450"/>
                      <a:pt x="3531185" y="54610"/>
                    </a:cubicBezTo>
                    <a:cubicBezTo>
                      <a:pt x="3533725" y="101215"/>
                      <a:pt x="3534995" y="154612"/>
                      <a:pt x="3537535" y="206102"/>
                    </a:cubicBezTo>
                    <a:cubicBezTo>
                      <a:pt x="3537535" y="280476"/>
                      <a:pt x="3550235" y="1746984"/>
                      <a:pt x="3556585" y="1821358"/>
                    </a:cubicBezTo>
                    <a:cubicBezTo>
                      <a:pt x="3562935" y="1933873"/>
                      <a:pt x="3559125" y="2048295"/>
                      <a:pt x="3559125" y="2160809"/>
                    </a:cubicBezTo>
                    <a:cubicBezTo>
                      <a:pt x="3559125" y="2259975"/>
                      <a:pt x="3560395" y="2351513"/>
                      <a:pt x="3561665" y="2448191"/>
                    </a:cubicBezTo>
                    <a:cubicBezTo>
                      <a:pt x="3561665" y="2469781"/>
                      <a:pt x="3561665" y="2483751"/>
                      <a:pt x="3561665" y="2507881"/>
                    </a:cubicBezTo>
                    <a:cubicBezTo>
                      <a:pt x="3538805" y="2507881"/>
                      <a:pt x="3518485" y="2509151"/>
                      <a:pt x="3492170" y="2507881"/>
                    </a:cubicBezTo>
                    <a:cubicBezTo>
                      <a:pt x="3314335" y="2502801"/>
                      <a:pt x="3133764" y="2509151"/>
                      <a:pt x="2955929" y="2504072"/>
                    </a:cubicBezTo>
                    <a:cubicBezTo>
                      <a:pt x="2849228" y="2500262"/>
                      <a:pt x="2745263" y="2502801"/>
                      <a:pt x="2638562" y="2500262"/>
                    </a:cubicBezTo>
                    <a:cubicBezTo>
                      <a:pt x="2589316" y="2498991"/>
                      <a:pt x="2540069" y="2497722"/>
                      <a:pt x="2490822" y="2496451"/>
                    </a:cubicBezTo>
                    <a:cubicBezTo>
                      <a:pt x="2460727" y="2496451"/>
                      <a:pt x="2433368" y="2497722"/>
                      <a:pt x="2403273" y="2497722"/>
                    </a:cubicBezTo>
                    <a:cubicBezTo>
                      <a:pt x="2326667" y="2496451"/>
                      <a:pt x="2116001" y="2497722"/>
                      <a:pt x="2039395" y="2496451"/>
                    </a:cubicBezTo>
                    <a:cubicBezTo>
                      <a:pt x="1984677" y="2495181"/>
                      <a:pt x="890308" y="2504072"/>
                      <a:pt x="835590" y="2502801"/>
                    </a:cubicBezTo>
                    <a:cubicBezTo>
                      <a:pt x="821910" y="2502801"/>
                      <a:pt x="805495" y="2504072"/>
                      <a:pt x="791815" y="2504072"/>
                    </a:cubicBezTo>
                    <a:cubicBezTo>
                      <a:pt x="758984" y="2504072"/>
                      <a:pt x="728889" y="2505341"/>
                      <a:pt x="696058" y="2505341"/>
                    </a:cubicBezTo>
                    <a:cubicBezTo>
                      <a:pt x="613980" y="2505341"/>
                      <a:pt x="534639" y="2504072"/>
                      <a:pt x="452561" y="2502801"/>
                    </a:cubicBezTo>
                    <a:cubicBezTo>
                      <a:pt x="403314" y="2501531"/>
                      <a:pt x="354068" y="2500262"/>
                      <a:pt x="307557" y="2498991"/>
                    </a:cubicBezTo>
                    <a:cubicBezTo>
                      <a:pt x="220008" y="2497722"/>
                      <a:pt x="132458" y="2496451"/>
                      <a:pt x="48260" y="2496451"/>
                    </a:cubicBezTo>
                    <a:cubicBezTo>
                      <a:pt x="38100" y="2496451"/>
                      <a:pt x="29210" y="2496451"/>
                      <a:pt x="19050" y="2495181"/>
                    </a:cubicBezTo>
                    <a:cubicBezTo>
                      <a:pt x="10160" y="2493912"/>
                      <a:pt x="5080" y="2487562"/>
                      <a:pt x="7620" y="2478672"/>
                    </a:cubicBezTo>
                    <a:cubicBezTo>
                      <a:pt x="16510" y="2446864"/>
                      <a:pt x="12700" y="2399188"/>
                      <a:pt x="11430" y="2349606"/>
                    </a:cubicBezTo>
                    <a:cubicBezTo>
                      <a:pt x="10160" y="2248533"/>
                      <a:pt x="6350" y="2149367"/>
                      <a:pt x="7620" y="2048295"/>
                    </a:cubicBezTo>
                    <a:cubicBezTo>
                      <a:pt x="5080" y="1922431"/>
                      <a:pt x="0" y="364385"/>
                      <a:pt x="7620" y="236614"/>
                    </a:cubicBezTo>
                    <a:cubicBezTo>
                      <a:pt x="8890" y="211823"/>
                      <a:pt x="7620" y="185125"/>
                      <a:pt x="8890" y="160333"/>
                    </a:cubicBezTo>
                    <a:cubicBezTo>
                      <a:pt x="10160" y="120286"/>
                      <a:pt x="12700" y="76424"/>
                      <a:pt x="13970" y="44450"/>
                    </a:cubicBezTo>
                    <a:cubicBezTo>
                      <a:pt x="13970" y="41910"/>
                      <a:pt x="15240" y="39370"/>
                      <a:pt x="16510" y="38100"/>
                    </a:cubicBezTo>
                    <a:cubicBezTo>
                      <a:pt x="38100" y="35560"/>
                      <a:pt x="64060" y="30480"/>
                      <a:pt x="107835" y="29210"/>
                    </a:cubicBezTo>
                    <a:cubicBezTo>
                      <a:pt x="181705" y="25400"/>
                      <a:pt x="255575" y="22860"/>
                      <a:pt x="332181" y="20320"/>
                    </a:cubicBezTo>
                    <a:cubicBezTo>
                      <a:pt x="384163" y="17780"/>
                      <a:pt x="436146" y="16510"/>
                      <a:pt x="485392" y="13970"/>
                    </a:cubicBezTo>
                    <a:cubicBezTo>
                      <a:pt x="534639" y="11430"/>
                      <a:pt x="586621" y="8890"/>
                      <a:pt x="635868" y="8890"/>
                    </a:cubicBezTo>
                    <a:cubicBezTo>
                      <a:pt x="690586" y="7620"/>
                      <a:pt x="745305" y="10160"/>
                      <a:pt x="800023" y="8890"/>
                    </a:cubicBezTo>
                    <a:cubicBezTo>
                      <a:pt x="868421" y="8890"/>
                      <a:pt x="2107793" y="6350"/>
                      <a:pt x="2176191" y="5080"/>
                    </a:cubicBezTo>
                    <a:cubicBezTo>
                      <a:pt x="2241854" y="3810"/>
                      <a:pt x="2307516" y="2540"/>
                      <a:pt x="2375914" y="2540"/>
                    </a:cubicBezTo>
                    <a:cubicBezTo>
                      <a:pt x="2488086" y="1270"/>
                      <a:pt x="2597523" y="0"/>
                      <a:pt x="2709696" y="0"/>
                    </a:cubicBezTo>
                    <a:cubicBezTo>
                      <a:pt x="2756207" y="0"/>
                      <a:pt x="2805453" y="2540"/>
                      <a:pt x="2851964" y="2540"/>
                    </a:cubicBezTo>
                    <a:cubicBezTo>
                      <a:pt x="2980552" y="3810"/>
                      <a:pt x="3111876" y="5080"/>
                      <a:pt x="3240465" y="7620"/>
                    </a:cubicBezTo>
                    <a:cubicBezTo>
                      <a:pt x="3308863" y="8890"/>
                      <a:pt x="3377261" y="12700"/>
                      <a:pt x="3445659" y="16510"/>
                    </a:cubicBezTo>
                    <a:cubicBezTo>
                      <a:pt x="3462074" y="16510"/>
                      <a:pt x="3478490" y="16510"/>
                      <a:pt x="3492170" y="16510"/>
                    </a:cubicBezTo>
                    <a:cubicBezTo>
                      <a:pt x="3509595" y="17780"/>
                      <a:pt x="3518485" y="20320"/>
                      <a:pt x="3528645" y="21590"/>
                    </a:cubicBezTo>
                    <a:close/>
                    <a:moveTo>
                      <a:pt x="3538805" y="2491372"/>
                    </a:moveTo>
                    <a:cubicBezTo>
                      <a:pt x="3540075" y="2474862"/>
                      <a:pt x="3541345" y="2462162"/>
                      <a:pt x="3541345" y="2449462"/>
                    </a:cubicBezTo>
                    <a:cubicBezTo>
                      <a:pt x="3540075" y="2341978"/>
                      <a:pt x="3538805" y="2240905"/>
                      <a:pt x="3538805" y="2132204"/>
                    </a:cubicBezTo>
                    <a:cubicBezTo>
                      <a:pt x="3538805" y="2082621"/>
                      <a:pt x="3541345" y="2033038"/>
                      <a:pt x="3540075" y="1983455"/>
                    </a:cubicBezTo>
                    <a:cubicBezTo>
                      <a:pt x="3540075" y="1937687"/>
                      <a:pt x="3538805" y="1890011"/>
                      <a:pt x="3537535" y="1844242"/>
                    </a:cubicBezTo>
                    <a:cubicBezTo>
                      <a:pt x="3532455" y="1773682"/>
                      <a:pt x="3521025" y="312896"/>
                      <a:pt x="3521025" y="242336"/>
                    </a:cubicBezTo>
                    <a:cubicBezTo>
                      <a:pt x="3518485" y="183218"/>
                      <a:pt x="3515945" y="122193"/>
                      <a:pt x="3513405" y="63500"/>
                    </a:cubicBezTo>
                    <a:cubicBezTo>
                      <a:pt x="3512135" y="44450"/>
                      <a:pt x="3510865" y="43180"/>
                      <a:pt x="3483962" y="41910"/>
                    </a:cubicBezTo>
                    <a:cubicBezTo>
                      <a:pt x="3475754" y="41910"/>
                      <a:pt x="3470282" y="41910"/>
                      <a:pt x="3462074" y="40640"/>
                    </a:cubicBezTo>
                    <a:cubicBezTo>
                      <a:pt x="3393676" y="36830"/>
                      <a:pt x="3322543" y="31750"/>
                      <a:pt x="3254145" y="30480"/>
                    </a:cubicBezTo>
                    <a:cubicBezTo>
                      <a:pt x="3087253" y="26670"/>
                      <a:pt x="2917626" y="25400"/>
                      <a:pt x="2750735" y="22860"/>
                    </a:cubicBezTo>
                    <a:cubicBezTo>
                      <a:pt x="2726112" y="22860"/>
                      <a:pt x="2698752" y="22860"/>
                      <a:pt x="2674129" y="22860"/>
                    </a:cubicBezTo>
                    <a:cubicBezTo>
                      <a:pt x="2633090" y="22860"/>
                      <a:pt x="2592052" y="22860"/>
                      <a:pt x="2553749" y="22860"/>
                    </a:cubicBezTo>
                    <a:cubicBezTo>
                      <a:pt x="2466199" y="22860"/>
                      <a:pt x="2378650" y="22860"/>
                      <a:pt x="2293836" y="24130"/>
                    </a:cubicBezTo>
                    <a:cubicBezTo>
                      <a:pt x="2219966" y="25400"/>
                      <a:pt x="975122" y="29210"/>
                      <a:pt x="901252" y="29210"/>
                    </a:cubicBezTo>
                    <a:cubicBezTo>
                      <a:pt x="780872" y="29210"/>
                      <a:pt x="660491" y="26670"/>
                      <a:pt x="540111" y="33020"/>
                    </a:cubicBezTo>
                    <a:cubicBezTo>
                      <a:pt x="477184" y="36830"/>
                      <a:pt x="416994" y="36830"/>
                      <a:pt x="356804" y="38100"/>
                    </a:cubicBezTo>
                    <a:cubicBezTo>
                      <a:pt x="252839" y="41910"/>
                      <a:pt x="148874" y="45720"/>
                      <a:pt x="49530" y="50800"/>
                    </a:cubicBezTo>
                    <a:cubicBezTo>
                      <a:pt x="36830" y="50800"/>
                      <a:pt x="34290" y="53340"/>
                      <a:pt x="33020" y="70703"/>
                    </a:cubicBezTo>
                    <a:cubicBezTo>
                      <a:pt x="31750" y="105029"/>
                      <a:pt x="31750" y="139356"/>
                      <a:pt x="30480" y="173682"/>
                    </a:cubicBezTo>
                    <a:cubicBezTo>
                      <a:pt x="29210" y="230893"/>
                      <a:pt x="26670" y="286197"/>
                      <a:pt x="25400" y="343408"/>
                    </a:cubicBezTo>
                    <a:cubicBezTo>
                      <a:pt x="20320" y="404433"/>
                      <a:pt x="26670" y="1895732"/>
                      <a:pt x="29210" y="1956757"/>
                    </a:cubicBezTo>
                    <a:cubicBezTo>
                      <a:pt x="29210" y="2021596"/>
                      <a:pt x="29210" y="2088342"/>
                      <a:pt x="30480" y="2153181"/>
                    </a:cubicBezTo>
                    <a:cubicBezTo>
                      <a:pt x="30480" y="2200857"/>
                      <a:pt x="33020" y="2248533"/>
                      <a:pt x="33020" y="2296209"/>
                    </a:cubicBezTo>
                    <a:cubicBezTo>
                      <a:pt x="33020" y="2347699"/>
                      <a:pt x="33020" y="2399188"/>
                      <a:pt x="31750" y="2449462"/>
                    </a:cubicBezTo>
                    <a:cubicBezTo>
                      <a:pt x="31750" y="2453272"/>
                      <a:pt x="31750" y="2455812"/>
                      <a:pt x="31750" y="2459622"/>
                    </a:cubicBezTo>
                    <a:cubicBezTo>
                      <a:pt x="31750" y="2469782"/>
                      <a:pt x="35560" y="2473591"/>
                      <a:pt x="44450" y="2473591"/>
                    </a:cubicBezTo>
                    <a:cubicBezTo>
                      <a:pt x="69532" y="2473591"/>
                      <a:pt x="107835" y="2474862"/>
                      <a:pt x="143402" y="2474862"/>
                    </a:cubicBezTo>
                    <a:cubicBezTo>
                      <a:pt x="195384" y="2474862"/>
                      <a:pt x="250103" y="2472322"/>
                      <a:pt x="302085" y="2474862"/>
                    </a:cubicBezTo>
                    <a:cubicBezTo>
                      <a:pt x="386899" y="2478672"/>
                      <a:pt x="471713" y="2481212"/>
                      <a:pt x="556526" y="2479941"/>
                    </a:cubicBezTo>
                    <a:cubicBezTo>
                      <a:pt x="611245" y="2478672"/>
                      <a:pt x="663227" y="2481212"/>
                      <a:pt x="717945" y="2481212"/>
                    </a:cubicBezTo>
                    <a:cubicBezTo>
                      <a:pt x="797287" y="2481212"/>
                      <a:pt x="876629" y="2479941"/>
                      <a:pt x="955971" y="2481212"/>
                    </a:cubicBezTo>
                    <a:cubicBezTo>
                      <a:pt x="1073615" y="2482482"/>
                      <a:pt x="2364970" y="2472322"/>
                      <a:pt x="2485351" y="2474862"/>
                    </a:cubicBezTo>
                    <a:cubicBezTo>
                      <a:pt x="2537333" y="2476132"/>
                      <a:pt x="2589316" y="2477401"/>
                      <a:pt x="2638562" y="2477401"/>
                    </a:cubicBezTo>
                    <a:cubicBezTo>
                      <a:pt x="2728848" y="2479941"/>
                      <a:pt x="2816397" y="2476132"/>
                      <a:pt x="2906682" y="2479941"/>
                    </a:cubicBezTo>
                    <a:cubicBezTo>
                      <a:pt x="2980552" y="2482482"/>
                      <a:pt x="3054422" y="2482482"/>
                      <a:pt x="3128292" y="2485022"/>
                    </a:cubicBezTo>
                    <a:cubicBezTo>
                      <a:pt x="3237729" y="2488832"/>
                      <a:pt x="3347166" y="2491372"/>
                      <a:pt x="3456603" y="2492641"/>
                    </a:cubicBezTo>
                    <a:cubicBezTo>
                      <a:pt x="3497641" y="2492642"/>
                      <a:pt x="3518485" y="2491372"/>
                      <a:pt x="3538805" y="2491372"/>
                    </a:cubicBezTo>
                    <a:close/>
                  </a:path>
                </a:pathLst>
              </a:custGeom>
              <a:solidFill>
                <a:srgbClr val="393839"/>
              </a:solidFill>
            </p:spPr>
          </p:sp>
        </p:grpSp>
        <p:sp>
          <p:nvSpPr>
            <p:cNvPr id="22" name="Freeform 22"/>
            <p:cNvSpPr/>
            <p:nvPr/>
          </p:nvSpPr>
          <p:spPr>
            <a:xfrm rot="-305726">
              <a:off x="7783766" y="2517239"/>
              <a:ext cx="2678022" cy="1004258"/>
            </a:xfrm>
            <a:custGeom>
              <a:avLst/>
              <a:gdLst/>
              <a:ahLst/>
              <a:cxnLst/>
              <a:rect l="l" t="t" r="r" b="b"/>
              <a:pathLst>
                <a:path w="2678022" h="1004258">
                  <a:moveTo>
                    <a:pt x="0" y="0"/>
                  </a:moveTo>
                  <a:lnTo>
                    <a:pt x="2678023" y="0"/>
                  </a:lnTo>
                  <a:lnTo>
                    <a:pt x="2678023" y="1004258"/>
                  </a:lnTo>
                  <a:lnTo>
                    <a:pt x="0" y="100425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2" name="Rectangle 31"/>
            <p:cNvSpPr/>
            <p:nvPr/>
          </p:nvSpPr>
          <p:spPr>
            <a:xfrm>
              <a:off x="6439992" y="4400438"/>
              <a:ext cx="5365571" cy="1246495"/>
            </a:xfrm>
            <a:prstGeom prst="rect">
              <a:avLst/>
            </a:prstGeom>
          </p:spPr>
          <p:txBody>
            <a:bodyPr wrap="none">
              <a:spAutoFit/>
            </a:bodyPr>
            <a:lstStyle/>
            <a:p>
              <a:pPr lvl="0">
                <a:buClr>
                  <a:srgbClr val="000000"/>
                </a:buClr>
              </a:pPr>
              <a:r>
                <a:rPr lang="en-US" sz="7500" b="1" kern="0">
                  <a:solidFill>
                    <a:srgbClr val="1F497D"/>
                  </a:solidFill>
                  <a:latin typeface="Arial" panose="020B0604020202020204" pitchFamily="34" charset="0"/>
                  <a:cs typeface="Arial" panose="020B0604020202020204" pitchFamily="34" charset="0"/>
                  <a:sym typeface="Arial"/>
                </a:rPr>
                <a:t>KHÁM PHÁ</a:t>
              </a:r>
              <a:endParaRPr lang="en-US" sz="7500" b="1" kern="0" dirty="0">
                <a:solidFill>
                  <a:srgbClr val="1F497D"/>
                </a:solidFill>
                <a:latin typeface="Arial" panose="020B0604020202020204" pitchFamily="34" charset="0"/>
                <a:cs typeface="Arial" panose="020B0604020202020204" pitchFamily="34" charset="0"/>
                <a:sym typeface="Arial"/>
              </a:endParaRPr>
            </a:p>
          </p:txBody>
        </p:sp>
      </p:grpSp>
      <p:sp>
        <p:nvSpPr>
          <p:cNvPr id="34" name="Freeform 11"/>
          <p:cNvSpPr/>
          <p:nvPr/>
        </p:nvSpPr>
        <p:spPr>
          <a:xfrm>
            <a:off x="12344400" y="1638300"/>
            <a:ext cx="3886200" cy="7525806"/>
          </a:xfrm>
          <a:custGeom>
            <a:avLst/>
            <a:gdLst/>
            <a:ahLst/>
            <a:cxnLst/>
            <a:rect l="l" t="t" r="r" b="b"/>
            <a:pathLst>
              <a:path w="3128314" h="6225500">
                <a:moveTo>
                  <a:pt x="0" y="0"/>
                </a:moveTo>
                <a:lnTo>
                  <a:pt x="3128314" y="0"/>
                </a:lnTo>
                <a:lnTo>
                  <a:pt x="3128314" y="6225501"/>
                </a:lnTo>
                <a:lnTo>
                  <a:pt x="0" y="622550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35" name="Freeform 8"/>
          <p:cNvSpPr/>
          <p:nvPr/>
        </p:nvSpPr>
        <p:spPr>
          <a:xfrm rot="2155666" flipH="1">
            <a:off x="2343589" y="6175104"/>
            <a:ext cx="3266275" cy="3235461"/>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10">
              <a:extLst>
                <a:ext uri="{96DAC541-7B7A-43D3-8B79-37D633B846F1}">
                  <asvg:svgBlip xmlns="" xmlns:asvg="http://schemas.microsoft.com/office/drawing/2016/SVG/main" r:embed="rId3"/>
                </a:ext>
              </a:extLst>
            </a:blip>
            <a:stretch>
              <a:fillRect/>
            </a:stretch>
          </a:blipFill>
        </p:spPr>
      </p:sp>
      <p:pic>
        <p:nvPicPr>
          <p:cNvPr id="36" name="Picture 2"/>
          <p:cNvPicPr>
            <a:picLocks noChangeAspect="1"/>
          </p:cNvPicPr>
          <p:nvPr/>
        </p:nvPicPr>
        <p:blipFill>
          <a:blip r:embed="rId11"/>
          <a:srcRect/>
          <a:stretch>
            <a:fillRect/>
          </a:stretch>
        </p:blipFill>
        <p:spPr>
          <a:xfrm rot="1215904">
            <a:off x="568186" y="-58010"/>
            <a:ext cx="2048208" cy="2144721"/>
          </a:xfrm>
          <a:prstGeom prst="rect">
            <a:avLst/>
          </a:prstGeom>
        </p:spPr>
      </p:pic>
      <p:sp>
        <p:nvSpPr>
          <p:cNvPr id="37" name="Freeform 9"/>
          <p:cNvSpPr/>
          <p:nvPr/>
        </p:nvSpPr>
        <p:spPr>
          <a:xfrm rot="7311162">
            <a:off x="16366666" y="9382946"/>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4"/>
          <p:cNvSpPr/>
          <p:nvPr/>
        </p:nvSpPr>
        <p:spPr>
          <a:xfrm>
            <a:off x="17068800" y="419100"/>
            <a:ext cx="744715" cy="950038"/>
          </a:xfrm>
          <a:custGeom>
            <a:avLst/>
            <a:gdLst/>
            <a:ahLst/>
            <a:cxnLst/>
            <a:rect l="l" t="t" r="r" b="b"/>
            <a:pathLst>
              <a:path w="1076537" h="1407238">
                <a:moveTo>
                  <a:pt x="0" y="0"/>
                </a:moveTo>
                <a:lnTo>
                  <a:pt x="1076538" y="0"/>
                </a:lnTo>
                <a:lnTo>
                  <a:pt x="1076538" y="1407238"/>
                </a:lnTo>
                <a:lnTo>
                  <a:pt x="0" y="140723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42947626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3" name="Group 3"/>
          <p:cNvGrpSpPr/>
          <p:nvPr/>
        </p:nvGrpSpPr>
        <p:grpSpPr>
          <a:xfrm>
            <a:off x="1055241" y="3777778"/>
            <a:ext cx="5265896" cy="4831288"/>
            <a:chOff x="0" y="0"/>
            <a:chExt cx="2979247" cy="2733363"/>
          </a:xfrm>
        </p:grpSpPr>
        <p:sp>
          <p:nvSpPr>
            <p:cNvPr id="4" name="Freeform 4"/>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5" name="Freeform 5"/>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6" name="Group 6"/>
          <p:cNvGrpSpPr/>
          <p:nvPr/>
        </p:nvGrpSpPr>
        <p:grpSpPr>
          <a:xfrm>
            <a:off x="6510468" y="4046012"/>
            <a:ext cx="5265896" cy="4831288"/>
            <a:chOff x="0" y="0"/>
            <a:chExt cx="2979247" cy="2733363"/>
          </a:xfrm>
        </p:grpSpPr>
        <p:sp>
          <p:nvSpPr>
            <p:cNvPr id="7" name="Freeform 7"/>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8" name="Freeform 8"/>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9" name="Group 9"/>
          <p:cNvGrpSpPr/>
          <p:nvPr/>
        </p:nvGrpSpPr>
        <p:grpSpPr>
          <a:xfrm>
            <a:off x="11966864" y="3777778"/>
            <a:ext cx="5265896" cy="4831288"/>
            <a:chOff x="0" y="0"/>
            <a:chExt cx="2979247" cy="2733363"/>
          </a:xfrm>
        </p:grpSpPr>
        <p:sp>
          <p:nvSpPr>
            <p:cNvPr id="10" name="Freeform 10"/>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11" name="Freeform 11"/>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sp>
        <p:nvSpPr>
          <p:cNvPr id="12" name="Freeform 12"/>
          <p:cNvSpPr/>
          <p:nvPr/>
        </p:nvSpPr>
        <p:spPr>
          <a:xfrm>
            <a:off x="8158687" y="3597961"/>
            <a:ext cx="1969457" cy="896103"/>
          </a:xfrm>
          <a:custGeom>
            <a:avLst/>
            <a:gdLst/>
            <a:ahLst/>
            <a:cxnLst/>
            <a:rect l="l" t="t" r="r" b="b"/>
            <a:pathLst>
              <a:path w="1969457" h="896103">
                <a:moveTo>
                  <a:pt x="0" y="0"/>
                </a:moveTo>
                <a:lnTo>
                  <a:pt x="1969457" y="0"/>
                </a:lnTo>
                <a:lnTo>
                  <a:pt x="1969457" y="896103"/>
                </a:lnTo>
                <a:lnTo>
                  <a:pt x="0" y="89610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445372">
            <a:off x="2473359" y="3487922"/>
            <a:ext cx="2744143" cy="744349"/>
          </a:xfrm>
          <a:custGeom>
            <a:avLst/>
            <a:gdLst/>
            <a:ahLst/>
            <a:cxnLst/>
            <a:rect l="l" t="t" r="r" b="b"/>
            <a:pathLst>
              <a:path w="2744143" h="744349">
                <a:moveTo>
                  <a:pt x="0" y="0"/>
                </a:moveTo>
                <a:lnTo>
                  <a:pt x="2744143" y="0"/>
                </a:lnTo>
                <a:lnTo>
                  <a:pt x="2744143" y="744349"/>
                </a:lnTo>
                <a:lnTo>
                  <a:pt x="0" y="7443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rot="450102">
            <a:off x="13470238" y="3457245"/>
            <a:ext cx="2259146" cy="936604"/>
          </a:xfrm>
          <a:custGeom>
            <a:avLst/>
            <a:gdLst/>
            <a:ahLst/>
            <a:cxnLst/>
            <a:rect l="l" t="t" r="r" b="b"/>
            <a:pathLst>
              <a:path w="2259146" h="936604">
                <a:moveTo>
                  <a:pt x="0" y="0"/>
                </a:moveTo>
                <a:lnTo>
                  <a:pt x="2259146" y="0"/>
                </a:lnTo>
                <a:lnTo>
                  <a:pt x="2259146" y="936605"/>
                </a:lnTo>
                <a:lnTo>
                  <a:pt x="0" y="9366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2" name="Freeform 22"/>
          <p:cNvSpPr/>
          <p:nvPr/>
        </p:nvSpPr>
        <p:spPr>
          <a:xfrm>
            <a:off x="298717" y="6364449"/>
            <a:ext cx="684844" cy="836451"/>
          </a:xfrm>
          <a:custGeom>
            <a:avLst/>
            <a:gdLst/>
            <a:ahLst/>
            <a:cxnLst/>
            <a:rect l="l" t="t" r="r" b="b"/>
            <a:pathLst>
              <a:path w="684844" h="836451">
                <a:moveTo>
                  <a:pt x="0" y="0"/>
                </a:moveTo>
                <a:lnTo>
                  <a:pt x="684844" y="0"/>
                </a:lnTo>
                <a:lnTo>
                  <a:pt x="684844" y="836451"/>
                </a:lnTo>
                <a:lnTo>
                  <a:pt x="0" y="8364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3690437">
            <a:off x="16691414" y="9289334"/>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Freeform 24"/>
          <p:cNvSpPr/>
          <p:nvPr/>
        </p:nvSpPr>
        <p:spPr>
          <a:xfrm rot="3690437">
            <a:off x="17443469" y="9159633"/>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Rectangle 24"/>
          <p:cNvSpPr/>
          <p:nvPr/>
        </p:nvSpPr>
        <p:spPr>
          <a:xfrm>
            <a:off x="4710310" y="-62822"/>
            <a:ext cx="8861721" cy="2234522"/>
          </a:xfrm>
          <a:prstGeom prst="rect">
            <a:avLst/>
          </a:prstGeom>
        </p:spPr>
        <p:txBody>
          <a:bodyPr wrap="none">
            <a:spAutoFit/>
          </a:bodyPr>
          <a:lstStyle/>
          <a:p>
            <a:pPr marL="0" marR="0" lvl="0" indent="0" algn="ctr" defTabSz="914400" rtl="0" eaLnBrk="1" fontAlgn="auto" latinLnBrk="0" hangingPunct="1">
              <a:lnSpc>
                <a:spcPts val="20317"/>
              </a:lnSpc>
              <a:spcBef>
                <a:spcPts val="0"/>
              </a:spcBef>
              <a:spcAft>
                <a:spcPts val="0"/>
              </a:spcAft>
              <a:buClrTx/>
              <a:buSzTx/>
              <a:buFontTx/>
              <a:buNone/>
              <a:tabLst/>
              <a:defRPr/>
            </a:pPr>
            <a:r>
              <a:rPr kumimoji="0" lang="vi-VN"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HƯỚNG DẪN VỀ NHÀ</a:t>
            </a:r>
          </a:p>
        </p:txBody>
      </p:sp>
      <p:pic>
        <p:nvPicPr>
          <p:cNvPr id="26" name="Picture 25"/>
          <p:cNvPicPr>
            <a:picLocks noChangeAspect="1"/>
          </p:cNvPicPr>
          <p:nvPr/>
        </p:nvPicPr>
        <p:blipFill>
          <a:blip r:embed="rId14"/>
          <a:stretch>
            <a:fillRect/>
          </a:stretch>
        </p:blipFill>
        <p:spPr>
          <a:xfrm>
            <a:off x="15763810" y="495427"/>
            <a:ext cx="1446502" cy="2049680"/>
          </a:xfrm>
          <a:prstGeom prst="rect">
            <a:avLst/>
          </a:prstGeom>
        </p:spPr>
      </p:pic>
      <p:sp>
        <p:nvSpPr>
          <p:cNvPr id="42" name="Rectangle 41"/>
          <p:cNvSpPr/>
          <p:nvPr/>
        </p:nvSpPr>
        <p:spPr>
          <a:xfrm>
            <a:off x="-886056" y="5131197"/>
            <a:ext cx="9144000" cy="2031325"/>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a:ea typeface="+mn-ea"/>
                <a:cs typeface="Arial"/>
                <a:sym typeface="Arial"/>
              </a:rPr>
              <a:t>Ôn tập kiến thức</a:t>
            </a:r>
          </a:p>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a:ea typeface="+mn-ea"/>
                <a:cs typeface="Arial"/>
                <a:sym typeface="Arial"/>
              </a:rPr>
              <a:t> đã học.</a:t>
            </a:r>
            <a:endParaRPr kumimoji="0" lang="en-US" sz="4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Rectangle 42"/>
          <p:cNvSpPr/>
          <p:nvPr/>
        </p:nvSpPr>
        <p:spPr>
          <a:xfrm>
            <a:off x="4602474" y="5235197"/>
            <a:ext cx="9144000" cy="2133918"/>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800"/>
              </a:spcAft>
              <a:buClr>
                <a:srgbClr val="000000"/>
              </a:buClr>
              <a:buSzTx/>
              <a:buFontTx/>
              <a:buNone/>
              <a:tabLst/>
              <a:defRPr/>
            </a:pPr>
            <a:r>
              <a:rPr kumimoji="0" lang="vi-VN"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endParaRPr kumimoji="0" lang="en-US" sz="4200" b="0" i="0" u="none" strike="noStrike" kern="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80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a:t>
            </a:r>
            <a:r>
              <a:rPr kumimoji="0" lang="vi-VN"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rong SBT.</a:t>
            </a:r>
            <a:endParaRPr kumimoji="0" lang="en-US" sz="42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44" name="Rectangle 43"/>
          <p:cNvSpPr/>
          <p:nvPr/>
        </p:nvSpPr>
        <p:spPr>
          <a:xfrm>
            <a:off x="12498339" y="4755350"/>
            <a:ext cx="4198456" cy="300082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Đọc và chuẩn bị trước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 </a:t>
            </a:r>
            <a:r>
              <a:rPr kumimoji="0" lang="en-US" sz="42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2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Luyện tập. </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881897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par>
                                <p:cTn id="17" presetID="1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par>
                          <p:cTn id="21" fill="hold">
                            <p:stCondLst>
                              <p:cond delay="1000"/>
                            </p:stCondLst>
                            <p:childTnLst>
                              <p:par>
                                <p:cTn id="22" presetID="1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par>
                                <p:cTn id="26" presetID="1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right)">
                                      <p:cBhvr>
                                        <p:cTn id="29" dur="500"/>
                                        <p:tgtEl>
                                          <p:spTgt spid="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ppt_x</p:attrName>
                                        </p:attrNameLst>
                                      </p:cBhvr>
                                      <p:tavLst>
                                        <p:tav tm="0">
                                          <p:val>
                                            <p:strVal val="#ppt_x-#ppt_w*1.125000"/>
                                          </p:val>
                                        </p:tav>
                                        <p:tav tm="100000">
                                          <p:val>
                                            <p:strVal val="#ppt_x"/>
                                          </p:val>
                                        </p:tav>
                                      </p:tavLst>
                                    </p:anim>
                                    <p:animEffect transition="in" filter="wipe(right)">
                                      <p:cBhvr>
                                        <p:cTn id="33" dur="500"/>
                                        <p:tgtEl>
                                          <p:spTgt spid="43"/>
                                        </p:tgtEl>
                                      </p:cBhvr>
                                    </p:animEffect>
                                  </p:childTnLst>
                                </p:cTn>
                              </p:par>
                            </p:childTnLst>
                          </p:cTn>
                        </p:par>
                        <p:par>
                          <p:cTn id="34" fill="hold">
                            <p:stCondLst>
                              <p:cond delay="1500"/>
                            </p:stCondLst>
                            <p:childTnLst>
                              <p:par>
                                <p:cTn id="35" presetID="1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down)">
                                      <p:cBhvr>
                                        <p:cTn id="38" dur="500"/>
                                        <p:tgtEl>
                                          <p:spTgt spid="14"/>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p:tgtEl>
                                          <p:spTgt spid="44"/>
                                        </p:tgtEl>
                                        <p:attrNameLst>
                                          <p:attrName>ppt_y</p:attrName>
                                        </p:attrNameLst>
                                      </p:cBhvr>
                                      <p:tavLst>
                                        <p:tav tm="0">
                                          <p:val>
                                            <p:strVal val="#ppt_y-#ppt_h*1.125000"/>
                                          </p:val>
                                        </p:tav>
                                        <p:tav tm="100000">
                                          <p:val>
                                            <p:strVal val="#ppt_y"/>
                                          </p:val>
                                        </p:tav>
                                      </p:tavLst>
                                    </p:anim>
                                    <p:animEffect transition="in" filter="wipe(down)">
                                      <p:cBhvr>
                                        <p:cTn id="42" dur="500"/>
                                        <p:tgtEl>
                                          <p:spTgt spid="44"/>
                                        </p:tgtEl>
                                      </p:cBhvr>
                                    </p:animEffect>
                                  </p:childTnLst>
                                </p:cTn>
                              </p:par>
                              <p:par>
                                <p:cTn id="43" presetID="12" presetClass="entr" presetSubtype="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2" grpId="0"/>
      <p:bldP spid="43"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5" name="Group 5"/>
          <p:cNvGrpSpPr/>
          <p:nvPr/>
        </p:nvGrpSpPr>
        <p:grpSpPr>
          <a:xfrm>
            <a:off x="1299632" y="1485900"/>
            <a:ext cx="15525212" cy="7716982"/>
            <a:chOff x="0" y="0"/>
            <a:chExt cx="5302585" cy="1328785"/>
          </a:xfrm>
        </p:grpSpPr>
        <p:sp>
          <p:nvSpPr>
            <p:cNvPr id="6" name="Freeform 6"/>
            <p:cNvSpPr/>
            <p:nvPr/>
          </p:nvSpPr>
          <p:spPr>
            <a:xfrm>
              <a:off x="10160" y="16510"/>
              <a:ext cx="5279725" cy="1300845"/>
            </a:xfrm>
            <a:custGeom>
              <a:avLst/>
              <a:gdLst/>
              <a:ahLst/>
              <a:cxnLst/>
              <a:rect l="l" t="t" r="r" b="b"/>
              <a:pathLst>
                <a:path w="5279725" h="1300845">
                  <a:moveTo>
                    <a:pt x="5279725" y="1300845"/>
                  </a:moveTo>
                  <a:lnTo>
                    <a:pt x="0" y="1293225"/>
                  </a:lnTo>
                  <a:lnTo>
                    <a:pt x="0" y="464394"/>
                  </a:lnTo>
                  <a:lnTo>
                    <a:pt x="17780" y="19050"/>
                  </a:lnTo>
                  <a:lnTo>
                    <a:pt x="2630797" y="0"/>
                  </a:lnTo>
                  <a:lnTo>
                    <a:pt x="5260675" y="5080"/>
                  </a:lnTo>
                  <a:close/>
                </a:path>
              </a:pathLst>
            </a:custGeom>
            <a:solidFill>
              <a:srgbClr val="FFFDFA"/>
            </a:solidFill>
          </p:spPr>
        </p:sp>
        <p:sp>
          <p:nvSpPr>
            <p:cNvPr id="7" name="Freeform 7"/>
            <p:cNvSpPr/>
            <p:nvPr/>
          </p:nvSpPr>
          <p:spPr>
            <a:xfrm>
              <a:off x="-3810" y="0"/>
              <a:ext cx="5308935" cy="1327515"/>
            </a:xfrm>
            <a:custGeom>
              <a:avLst/>
              <a:gdLst/>
              <a:ahLst/>
              <a:cxnLst/>
              <a:rect l="l" t="t" r="r" b="b"/>
              <a:pathLst>
                <a:path w="5308935" h="1327515">
                  <a:moveTo>
                    <a:pt x="5274645" y="21590"/>
                  </a:moveTo>
                  <a:cubicBezTo>
                    <a:pt x="5275915" y="34290"/>
                    <a:pt x="5275915" y="44450"/>
                    <a:pt x="5277185" y="54610"/>
                  </a:cubicBezTo>
                  <a:cubicBezTo>
                    <a:pt x="5279725" y="82932"/>
                    <a:pt x="5280995" y="109848"/>
                    <a:pt x="5283535" y="135803"/>
                  </a:cubicBezTo>
                  <a:cubicBezTo>
                    <a:pt x="5283535" y="173293"/>
                    <a:pt x="5296235" y="912521"/>
                    <a:pt x="5302585" y="950011"/>
                  </a:cubicBezTo>
                  <a:cubicBezTo>
                    <a:pt x="5308935" y="1006727"/>
                    <a:pt x="5305125" y="1064404"/>
                    <a:pt x="5305125" y="1121120"/>
                  </a:cubicBezTo>
                  <a:cubicBezTo>
                    <a:pt x="5305125" y="1171107"/>
                    <a:pt x="5306395" y="1217248"/>
                    <a:pt x="5307665" y="1266555"/>
                  </a:cubicBezTo>
                  <a:cubicBezTo>
                    <a:pt x="5307665" y="1288145"/>
                    <a:pt x="5307665" y="1302115"/>
                    <a:pt x="5307665" y="1326245"/>
                  </a:cubicBezTo>
                  <a:cubicBezTo>
                    <a:pt x="5284805" y="1326245"/>
                    <a:pt x="5264485" y="1327515"/>
                    <a:pt x="5232507" y="1326245"/>
                  </a:cubicBezTo>
                  <a:cubicBezTo>
                    <a:pt x="4964667" y="1321165"/>
                    <a:pt x="4692707" y="1327515"/>
                    <a:pt x="4424868" y="1322435"/>
                  </a:cubicBezTo>
                  <a:cubicBezTo>
                    <a:pt x="4264164" y="1318625"/>
                    <a:pt x="4107581" y="1321165"/>
                    <a:pt x="3946878" y="1318625"/>
                  </a:cubicBezTo>
                  <a:cubicBezTo>
                    <a:pt x="3872707" y="1317355"/>
                    <a:pt x="3798536" y="1316085"/>
                    <a:pt x="3724365" y="1314815"/>
                  </a:cubicBezTo>
                  <a:cubicBezTo>
                    <a:pt x="3679038" y="1314815"/>
                    <a:pt x="3637832" y="1316085"/>
                    <a:pt x="3592506" y="1316085"/>
                  </a:cubicBezTo>
                  <a:cubicBezTo>
                    <a:pt x="3477129" y="1314815"/>
                    <a:pt x="3159842" y="1316085"/>
                    <a:pt x="3044465" y="1314815"/>
                  </a:cubicBezTo>
                  <a:cubicBezTo>
                    <a:pt x="2962053" y="1313545"/>
                    <a:pt x="1313811" y="1322435"/>
                    <a:pt x="1231399" y="1321165"/>
                  </a:cubicBezTo>
                  <a:cubicBezTo>
                    <a:pt x="1210796" y="1321165"/>
                    <a:pt x="1186072" y="1322435"/>
                    <a:pt x="1165469" y="1322435"/>
                  </a:cubicBezTo>
                  <a:cubicBezTo>
                    <a:pt x="1116022" y="1322435"/>
                    <a:pt x="1070695" y="1323705"/>
                    <a:pt x="1021248" y="1323705"/>
                  </a:cubicBezTo>
                  <a:cubicBezTo>
                    <a:pt x="897630" y="1323705"/>
                    <a:pt x="778132" y="1322435"/>
                    <a:pt x="654514" y="1321165"/>
                  </a:cubicBezTo>
                  <a:cubicBezTo>
                    <a:pt x="580343" y="1319895"/>
                    <a:pt x="506172" y="1318625"/>
                    <a:pt x="436122" y="1317355"/>
                  </a:cubicBezTo>
                  <a:cubicBezTo>
                    <a:pt x="304262" y="1316085"/>
                    <a:pt x="172403" y="1314815"/>
                    <a:pt x="48260" y="1314815"/>
                  </a:cubicBezTo>
                  <a:cubicBezTo>
                    <a:pt x="38100" y="1314815"/>
                    <a:pt x="29210" y="1314815"/>
                    <a:pt x="19050" y="1313545"/>
                  </a:cubicBezTo>
                  <a:cubicBezTo>
                    <a:pt x="10160" y="1312275"/>
                    <a:pt x="5080" y="1305925"/>
                    <a:pt x="7620" y="1297035"/>
                  </a:cubicBezTo>
                  <a:cubicBezTo>
                    <a:pt x="16510" y="1265313"/>
                    <a:pt x="12700" y="1241281"/>
                    <a:pt x="11430" y="1216287"/>
                  </a:cubicBezTo>
                  <a:cubicBezTo>
                    <a:pt x="10160" y="1165339"/>
                    <a:pt x="6350" y="1115352"/>
                    <a:pt x="7620" y="1064404"/>
                  </a:cubicBezTo>
                  <a:cubicBezTo>
                    <a:pt x="5080" y="1000959"/>
                    <a:pt x="0" y="215589"/>
                    <a:pt x="7620" y="151183"/>
                  </a:cubicBezTo>
                  <a:cubicBezTo>
                    <a:pt x="8890" y="138686"/>
                    <a:pt x="7620" y="125228"/>
                    <a:pt x="8890" y="112732"/>
                  </a:cubicBezTo>
                  <a:cubicBezTo>
                    <a:pt x="10160" y="92545"/>
                    <a:pt x="12700" y="70435"/>
                    <a:pt x="13970" y="44450"/>
                  </a:cubicBezTo>
                  <a:cubicBezTo>
                    <a:pt x="13970" y="41910"/>
                    <a:pt x="15240" y="39370"/>
                    <a:pt x="16510" y="38100"/>
                  </a:cubicBezTo>
                  <a:cubicBezTo>
                    <a:pt x="38100" y="35560"/>
                    <a:pt x="69388" y="30480"/>
                    <a:pt x="135318" y="29210"/>
                  </a:cubicBezTo>
                  <a:cubicBezTo>
                    <a:pt x="246574" y="25400"/>
                    <a:pt x="357830" y="22860"/>
                    <a:pt x="473207" y="20320"/>
                  </a:cubicBezTo>
                  <a:cubicBezTo>
                    <a:pt x="551499" y="17780"/>
                    <a:pt x="629790" y="16510"/>
                    <a:pt x="703961" y="13970"/>
                  </a:cubicBezTo>
                  <a:cubicBezTo>
                    <a:pt x="778132" y="11430"/>
                    <a:pt x="856424" y="8890"/>
                    <a:pt x="930595" y="8890"/>
                  </a:cubicBezTo>
                  <a:cubicBezTo>
                    <a:pt x="1013007" y="7620"/>
                    <a:pt x="1095419" y="10160"/>
                    <a:pt x="1177831" y="8890"/>
                  </a:cubicBezTo>
                  <a:cubicBezTo>
                    <a:pt x="1280846" y="8890"/>
                    <a:pt x="3147480" y="6350"/>
                    <a:pt x="3250495" y="5080"/>
                  </a:cubicBezTo>
                  <a:cubicBezTo>
                    <a:pt x="3349390" y="3810"/>
                    <a:pt x="3448284" y="2540"/>
                    <a:pt x="3551300" y="2540"/>
                  </a:cubicBezTo>
                  <a:cubicBezTo>
                    <a:pt x="3720244" y="1270"/>
                    <a:pt x="3885069" y="0"/>
                    <a:pt x="4054014" y="0"/>
                  </a:cubicBezTo>
                  <a:cubicBezTo>
                    <a:pt x="4124064" y="0"/>
                    <a:pt x="4198235" y="2540"/>
                    <a:pt x="4268285" y="2540"/>
                  </a:cubicBezTo>
                  <a:cubicBezTo>
                    <a:pt x="4461953" y="3810"/>
                    <a:pt x="4659742" y="5080"/>
                    <a:pt x="4853411" y="7620"/>
                  </a:cubicBezTo>
                  <a:cubicBezTo>
                    <a:pt x="4956426" y="8890"/>
                    <a:pt x="5059441" y="12700"/>
                    <a:pt x="5162456" y="16510"/>
                  </a:cubicBezTo>
                  <a:cubicBezTo>
                    <a:pt x="5187180" y="16510"/>
                    <a:pt x="5211904" y="16510"/>
                    <a:pt x="5232507" y="16510"/>
                  </a:cubicBezTo>
                  <a:cubicBezTo>
                    <a:pt x="5255595" y="17780"/>
                    <a:pt x="5264485" y="20320"/>
                    <a:pt x="5274645" y="21590"/>
                  </a:cubicBezTo>
                  <a:close/>
                  <a:moveTo>
                    <a:pt x="5284805" y="1309735"/>
                  </a:moveTo>
                  <a:cubicBezTo>
                    <a:pt x="5286075" y="1293225"/>
                    <a:pt x="5287345" y="1280525"/>
                    <a:pt x="5287345" y="1267825"/>
                  </a:cubicBezTo>
                  <a:cubicBezTo>
                    <a:pt x="5286075" y="1212442"/>
                    <a:pt x="5284805" y="1161494"/>
                    <a:pt x="5284805" y="1106701"/>
                  </a:cubicBezTo>
                  <a:cubicBezTo>
                    <a:pt x="5284805" y="1081707"/>
                    <a:pt x="5287345" y="1056714"/>
                    <a:pt x="5286075" y="1031720"/>
                  </a:cubicBezTo>
                  <a:cubicBezTo>
                    <a:pt x="5286075" y="1008650"/>
                    <a:pt x="5284805" y="984617"/>
                    <a:pt x="5283535" y="961547"/>
                  </a:cubicBezTo>
                  <a:cubicBezTo>
                    <a:pt x="5278455" y="925979"/>
                    <a:pt x="5267025" y="189634"/>
                    <a:pt x="5267025" y="154067"/>
                  </a:cubicBezTo>
                  <a:cubicBezTo>
                    <a:pt x="5264485" y="124267"/>
                    <a:pt x="5261945" y="93506"/>
                    <a:pt x="5259405" y="63500"/>
                  </a:cubicBezTo>
                  <a:cubicBezTo>
                    <a:pt x="5258135" y="44450"/>
                    <a:pt x="5256865" y="43180"/>
                    <a:pt x="5220145" y="41910"/>
                  </a:cubicBezTo>
                  <a:cubicBezTo>
                    <a:pt x="5207783" y="41910"/>
                    <a:pt x="5199542" y="41910"/>
                    <a:pt x="5187180" y="40640"/>
                  </a:cubicBezTo>
                  <a:cubicBezTo>
                    <a:pt x="5084165" y="36830"/>
                    <a:pt x="4977029" y="31750"/>
                    <a:pt x="4874014" y="30480"/>
                  </a:cubicBezTo>
                  <a:cubicBezTo>
                    <a:pt x="4622657" y="26670"/>
                    <a:pt x="4367180" y="25400"/>
                    <a:pt x="4115823" y="22860"/>
                  </a:cubicBezTo>
                  <a:cubicBezTo>
                    <a:pt x="4078737" y="22860"/>
                    <a:pt x="4037531" y="22860"/>
                    <a:pt x="4000446" y="22860"/>
                  </a:cubicBezTo>
                  <a:cubicBezTo>
                    <a:pt x="3938636" y="22860"/>
                    <a:pt x="3876827" y="22860"/>
                    <a:pt x="3819139" y="22860"/>
                  </a:cubicBezTo>
                  <a:cubicBezTo>
                    <a:pt x="3687280" y="22860"/>
                    <a:pt x="3555420" y="22860"/>
                    <a:pt x="3427682" y="24130"/>
                  </a:cubicBezTo>
                  <a:cubicBezTo>
                    <a:pt x="3316425" y="25400"/>
                    <a:pt x="1441550" y="29210"/>
                    <a:pt x="1330293" y="29210"/>
                  </a:cubicBezTo>
                  <a:cubicBezTo>
                    <a:pt x="1148987" y="29210"/>
                    <a:pt x="967680" y="26670"/>
                    <a:pt x="786373" y="33020"/>
                  </a:cubicBezTo>
                  <a:cubicBezTo>
                    <a:pt x="691599" y="36830"/>
                    <a:pt x="600946" y="36830"/>
                    <a:pt x="510293" y="38100"/>
                  </a:cubicBezTo>
                  <a:cubicBezTo>
                    <a:pt x="353710" y="41910"/>
                    <a:pt x="197127" y="45720"/>
                    <a:pt x="49530" y="50800"/>
                  </a:cubicBezTo>
                  <a:cubicBezTo>
                    <a:pt x="36830" y="50800"/>
                    <a:pt x="34290" y="53340"/>
                    <a:pt x="33020" y="67551"/>
                  </a:cubicBezTo>
                  <a:cubicBezTo>
                    <a:pt x="31750" y="84854"/>
                    <a:pt x="31750" y="102158"/>
                    <a:pt x="30480" y="119461"/>
                  </a:cubicBezTo>
                  <a:cubicBezTo>
                    <a:pt x="29210" y="148299"/>
                    <a:pt x="26670" y="176177"/>
                    <a:pt x="25400" y="205015"/>
                  </a:cubicBezTo>
                  <a:cubicBezTo>
                    <a:pt x="20320" y="235776"/>
                    <a:pt x="26670" y="987501"/>
                    <a:pt x="29210" y="1018262"/>
                  </a:cubicBezTo>
                  <a:cubicBezTo>
                    <a:pt x="29210" y="1050946"/>
                    <a:pt x="29210" y="1084591"/>
                    <a:pt x="30480" y="1117275"/>
                  </a:cubicBezTo>
                  <a:cubicBezTo>
                    <a:pt x="30480" y="1141307"/>
                    <a:pt x="33020" y="1165339"/>
                    <a:pt x="33020" y="1189371"/>
                  </a:cubicBezTo>
                  <a:cubicBezTo>
                    <a:pt x="33020" y="1215326"/>
                    <a:pt x="33020" y="1241281"/>
                    <a:pt x="31750" y="1267825"/>
                  </a:cubicBezTo>
                  <a:cubicBezTo>
                    <a:pt x="31750" y="1271635"/>
                    <a:pt x="31750" y="1274175"/>
                    <a:pt x="31750" y="1277985"/>
                  </a:cubicBezTo>
                  <a:cubicBezTo>
                    <a:pt x="31750" y="1288145"/>
                    <a:pt x="35560" y="1291955"/>
                    <a:pt x="44450" y="1291955"/>
                  </a:cubicBezTo>
                  <a:cubicBezTo>
                    <a:pt x="77629" y="1291955"/>
                    <a:pt x="135318" y="1293225"/>
                    <a:pt x="188886" y="1293225"/>
                  </a:cubicBezTo>
                  <a:cubicBezTo>
                    <a:pt x="267177" y="1293225"/>
                    <a:pt x="349589" y="1290685"/>
                    <a:pt x="427881" y="1293225"/>
                  </a:cubicBezTo>
                  <a:cubicBezTo>
                    <a:pt x="555619" y="1297035"/>
                    <a:pt x="683358" y="1299575"/>
                    <a:pt x="811097" y="1298305"/>
                  </a:cubicBezTo>
                  <a:cubicBezTo>
                    <a:pt x="893509" y="1297035"/>
                    <a:pt x="971801" y="1299575"/>
                    <a:pt x="1054213" y="1299575"/>
                  </a:cubicBezTo>
                  <a:cubicBezTo>
                    <a:pt x="1173710" y="1299575"/>
                    <a:pt x="1293208" y="1298305"/>
                    <a:pt x="1412705" y="1299575"/>
                  </a:cubicBezTo>
                  <a:cubicBezTo>
                    <a:pt x="1589891" y="1300845"/>
                    <a:pt x="3534817" y="1290685"/>
                    <a:pt x="3716124" y="1293225"/>
                  </a:cubicBezTo>
                  <a:cubicBezTo>
                    <a:pt x="3794415" y="1294495"/>
                    <a:pt x="3872707" y="1295765"/>
                    <a:pt x="3946878" y="1295765"/>
                  </a:cubicBezTo>
                  <a:cubicBezTo>
                    <a:pt x="4082858" y="1298305"/>
                    <a:pt x="4214717" y="1294495"/>
                    <a:pt x="4350697" y="1298305"/>
                  </a:cubicBezTo>
                  <a:cubicBezTo>
                    <a:pt x="4461953" y="1300845"/>
                    <a:pt x="4573210" y="1300845"/>
                    <a:pt x="4684466" y="1303385"/>
                  </a:cubicBezTo>
                  <a:cubicBezTo>
                    <a:pt x="4849291" y="1307195"/>
                    <a:pt x="5014115" y="1309735"/>
                    <a:pt x="5178939" y="1311005"/>
                  </a:cubicBezTo>
                  <a:cubicBezTo>
                    <a:pt x="5240748" y="1311005"/>
                    <a:pt x="5264485" y="1309735"/>
                    <a:pt x="5284805" y="1309735"/>
                  </a:cubicBezTo>
                  <a:close/>
                </a:path>
              </a:pathLst>
            </a:custGeom>
            <a:solidFill>
              <a:srgbClr val="393839"/>
            </a:solidFill>
          </p:spPr>
        </p:sp>
      </p:grpSp>
      <p:sp>
        <p:nvSpPr>
          <p:cNvPr id="10" name="Freeform 10"/>
          <p:cNvSpPr/>
          <p:nvPr/>
        </p:nvSpPr>
        <p:spPr>
          <a:xfrm rot="19299698">
            <a:off x="15105901" y="8313064"/>
            <a:ext cx="2577392" cy="743148"/>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2338856">
            <a:off x="885476" y="1676853"/>
            <a:ext cx="2118692" cy="848359"/>
          </a:xfrm>
          <a:custGeom>
            <a:avLst/>
            <a:gdLst/>
            <a:ahLst/>
            <a:cxnLst/>
            <a:rect l="l" t="t" r="r" b="b"/>
            <a:pathLst>
              <a:path w="2118692" h="848359">
                <a:moveTo>
                  <a:pt x="0" y="0"/>
                </a:moveTo>
                <a:lnTo>
                  <a:pt x="2118691" y="0"/>
                </a:lnTo>
                <a:lnTo>
                  <a:pt x="2118691" y="848359"/>
                </a:lnTo>
                <a:lnTo>
                  <a:pt x="0" y="848359"/>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7" name="Freeform 31"/>
          <p:cNvSpPr/>
          <p:nvPr/>
        </p:nvSpPr>
        <p:spPr>
          <a:xfrm>
            <a:off x="990600" y="6306838"/>
            <a:ext cx="2667000" cy="3555486"/>
          </a:xfrm>
          <a:custGeom>
            <a:avLst/>
            <a:gdLst/>
            <a:ahLst/>
            <a:cxnLst/>
            <a:rect l="l" t="t" r="r" b="b"/>
            <a:pathLst>
              <a:path w="3013360" h="3926203">
                <a:moveTo>
                  <a:pt x="0" y="0"/>
                </a:moveTo>
                <a:lnTo>
                  <a:pt x="3013361" y="0"/>
                </a:lnTo>
                <a:lnTo>
                  <a:pt x="3013361" y="3926202"/>
                </a:lnTo>
                <a:lnTo>
                  <a:pt x="0" y="3926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7"/>
          <p:cNvSpPr txBox="1"/>
          <p:nvPr/>
        </p:nvSpPr>
        <p:spPr>
          <a:xfrm>
            <a:off x="653704" y="2042889"/>
            <a:ext cx="17100896"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BÀI 8: GÓC NHỌN, </a:t>
            </a:r>
            <a:endParaRPr kumimoji="0" lang="en-US" sz="8000" b="1" i="0" u="none" strike="noStrike" kern="1200" cap="none" spc="0" normalizeH="0" baseline="0" noProof="0" smtClean="0">
              <a:ln>
                <a:noFill/>
              </a:ln>
              <a:solidFill>
                <a:srgbClr val="C0504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C0504D"/>
                </a:solidFill>
                <a:effectLst/>
                <a:uLnTx/>
                <a:uFillTx/>
                <a:latin typeface="Arial" panose="020B0604020202020204" pitchFamily="34" charset="0"/>
                <a:ea typeface="+mn-ea"/>
                <a:cs typeface="Arial" panose="020B0604020202020204" pitchFamily="34" charset="0"/>
              </a:rPr>
              <a:t>GÓC </a:t>
            </a:r>
            <a:r>
              <a:rPr kumimoji="0" lang="en-US" sz="80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TÙ, GÓC BẸT</a:t>
            </a:r>
          </a:p>
        </p:txBody>
      </p:sp>
      <p:sp>
        <p:nvSpPr>
          <p:cNvPr id="19" name="TextBox 8"/>
          <p:cNvSpPr txBox="1"/>
          <p:nvPr/>
        </p:nvSpPr>
        <p:spPr>
          <a:xfrm>
            <a:off x="2145714" y="6005289"/>
            <a:ext cx="14084886" cy="150041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TIẾT </a:t>
            </a: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3: LUYỆN TẬP</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14"/>
          <a:stretch>
            <a:fillRect/>
          </a:stretch>
        </p:blipFill>
        <p:spPr>
          <a:xfrm rot="10800000">
            <a:off x="14864360" y="975371"/>
            <a:ext cx="2742795" cy="2167900"/>
          </a:xfrm>
          <a:prstGeom prst="rect">
            <a:avLst/>
          </a:prstGeom>
        </p:spPr>
      </p:pic>
    </p:spTree>
    <p:extLst>
      <p:ext uri="{BB962C8B-B14F-4D97-AF65-F5344CB8AC3E}">
        <p14:creationId xmlns:p14="http://schemas.microsoft.com/office/powerpoint/2010/main" val="313712681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2" name="Rectangle 31"/>
          <p:cNvSpPr/>
          <p:nvPr/>
        </p:nvSpPr>
        <p:spPr>
          <a:xfrm>
            <a:off x="352927" y="400988"/>
            <a:ext cx="96012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3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tr29)</a:t>
            </a:r>
            <a:endParaRPr kumimoji="0" lang="en-US" sz="43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352927" y="1595378"/>
            <a:ext cx="1740167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Mỗi chiếc quạt xòe ra tạo thành một góc. Bạn Nga đếm số góc nhọn, góc vuông, góc tù và góc bẹt rồi tạo một biểu đồ như hình vẽ. Nhưng bạn ấy bị nhầm một cột, hỏi cột đó là cột nào?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11658600" y="4054614"/>
            <a:ext cx="22266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38" name="Freeform 14"/>
          <p:cNvSpPr/>
          <p:nvPr/>
        </p:nvSpPr>
        <p:spPr>
          <a:xfrm flipH="1">
            <a:off x="-196521" y="-99504"/>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9" name="Picture 8"/>
          <p:cNvPicPr>
            <a:picLocks noChangeAspect="1"/>
          </p:cNvPicPr>
          <p:nvPr/>
        </p:nvPicPr>
        <p:blipFill>
          <a:blip r:embed="rId14"/>
          <a:stretch>
            <a:fillRect/>
          </a:stretch>
        </p:blipFill>
        <p:spPr>
          <a:xfrm>
            <a:off x="16383000" y="342900"/>
            <a:ext cx="1591392" cy="1020123"/>
          </a:xfrm>
          <a:prstGeom prst="rect">
            <a:avLst/>
          </a:prstGeom>
        </p:spPr>
      </p:pic>
      <p:sp>
        <p:nvSpPr>
          <p:cNvPr id="18" name="Freeform 10"/>
          <p:cNvSpPr/>
          <p:nvPr/>
        </p:nvSpPr>
        <p:spPr>
          <a:xfrm rot="8226110">
            <a:off x="16633358" y="9403445"/>
            <a:ext cx="2682067" cy="11822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5">
              <a:extLst>
                <a:ext uri="{96DAC541-7B7A-43D3-8B79-37D633B846F1}">
                  <asvg:svgBlip xmlns:asvg="http://schemas.microsoft.com/office/drawing/2016/SVG/main" xmlns="" r:embed="rId10"/>
                </a:ext>
              </a:extLst>
            </a:blip>
            <a:stretch>
              <a:fillRect/>
            </a:stretch>
          </a:blipFill>
        </p:spPr>
      </p:sp>
      <p:sp>
        <p:nvSpPr>
          <p:cNvPr id="6" name="Rectangle 5"/>
          <p:cNvSpPr/>
          <p:nvPr/>
        </p:nvSpPr>
        <p:spPr>
          <a:xfrm>
            <a:off x="11674642" y="4914900"/>
            <a:ext cx="5676343" cy="47089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 thấy có 2 góc nhọn, 1 góc vuông, 3 góc tù và 3 góc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bẹt.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 bạn Nga nhầm </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cột góc </a:t>
            </a: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vuông.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148" y="4711662"/>
            <a:ext cx="10307052" cy="5003838"/>
          </a:xfrm>
          <a:prstGeom prst="rect">
            <a:avLst/>
          </a:prstGeom>
        </p:spPr>
      </p:pic>
      <p:sp>
        <p:nvSpPr>
          <p:cNvPr id="15" name="Freeform 14"/>
          <p:cNvSpPr/>
          <p:nvPr/>
        </p:nvSpPr>
        <p:spPr>
          <a:xfrm flipH="1">
            <a:off x="72187" y="9178128"/>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69455292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17" name="Group 17"/>
          <p:cNvGrpSpPr/>
          <p:nvPr/>
        </p:nvGrpSpPr>
        <p:grpSpPr>
          <a:xfrm>
            <a:off x="304800" y="329212"/>
            <a:ext cx="17691930" cy="9614888"/>
            <a:chOff x="0" y="0"/>
            <a:chExt cx="10508459" cy="2422062"/>
          </a:xfrm>
        </p:grpSpPr>
        <p:sp>
          <p:nvSpPr>
            <p:cNvPr id="19" name="Freeform 19"/>
            <p:cNvSpPr/>
            <p:nvPr/>
          </p:nvSpPr>
          <p:spPr>
            <a:xfrm>
              <a:off x="0" y="0"/>
              <a:ext cx="10508459" cy="2422062"/>
            </a:xfrm>
            <a:custGeom>
              <a:avLst/>
              <a:gdLst/>
              <a:ahLst/>
              <a:cxnLst/>
              <a:rect l="l" t="t" r="r" b="b"/>
              <a:pathLst>
                <a:path w="10508459" h="2422062">
                  <a:moveTo>
                    <a:pt x="10383998" y="59690"/>
                  </a:moveTo>
                  <a:cubicBezTo>
                    <a:pt x="10419558" y="59690"/>
                    <a:pt x="10448768" y="88900"/>
                    <a:pt x="10448768" y="124460"/>
                  </a:cubicBezTo>
                  <a:lnTo>
                    <a:pt x="10448768" y="2297602"/>
                  </a:lnTo>
                  <a:cubicBezTo>
                    <a:pt x="10448768" y="2333162"/>
                    <a:pt x="10419558" y="2362372"/>
                    <a:pt x="10383998" y="2362372"/>
                  </a:cubicBezTo>
                  <a:lnTo>
                    <a:pt x="124460" y="2362372"/>
                  </a:lnTo>
                  <a:cubicBezTo>
                    <a:pt x="88900" y="2362372"/>
                    <a:pt x="59690" y="2333162"/>
                    <a:pt x="59690" y="2297602"/>
                  </a:cubicBezTo>
                  <a:lnTo>
                    <a:pt x="59690" y="124460"/>
                  </a:lnTo>
                  <a:cubicBezTo>
                    <a:pt x="59690" y="88900"/>
                    <a:pt x="88900" y="59690"/>
                    <a:pt x="124460" y="59690"/>
                  </a:cubicBezTo>
                  <a:lnTo>
                    <a:pt x="10383998" y="59690"/>
                  </a:lnTo>
                  <a:moveTo>
                    <a:pt x="10383998" y="0"/>
                  </a:moveTo>
                  <a:lnTo>
                    <a:pt x="124460" y="0"/>
                  </a:lnTo>
                  <a:cubicBezTo>
                    <a:pt x="55880" y="0"/>
                    <a:pt x="0" y="55880"/>
                    <a:pt x="0" y="124460"/>
                  </a:cubicBezTo>
                  <a:lnTo>
                    <a:pt x="0" y="2297602"/>
                  </a:lnTo>
                  <a:cubicBezTo>
                    <a:pt x="0" y="2366182"/>
                    <a:pt x="55880" y="2422062"/>
                    <a:pt x="124460" y="2422062"/>
                  </a:cubicBezTo>
                  <a:lnTo>
                    <a:pt x="10383998" y="2422062"/>
                  </a:lnTo>
                  <a:cubicBezTo>
                    <a:pt x="10452578" y="2422062"/>
                    <a:pt x="10508459" y="2366182"/>
                    <a:pt x="10508459" y="2297602"/>
                  </a:cubicBezTo>
                  <a:lnTo>
                    <a:pt x="10508459" y="124460"/>
                  </a:lnTo>
                  <a:cubicBezTo>
                    <a:pt x="10508459" y="55880"/>
                    <a:pt x="10452578" y="0"/>
                    <a:pt x="10383998" y="0"/>
                  </a:cubicBezTo>
                  <a:close/>
                </a:path>
              </a:pathLst>
            </a:custGeom>
            <a:solidFill>
              <a:srgbClr val="393839"/>
            </a:solidFill>
          </p:spPr>
        </p:sp>
        <p:sp>
          <p:nvSpPr>
            <p:cNvPr id="18" name="Freeform 18"/>
            <p:cNvSpPr/>
            <p:nvPr/>
          </p:nvSpPr>
          <p:spPr>
            <a:xfrm>
              <a:off x="31750" y="15154"/>
              <a:ext cx="10444958" cy="2390312"/>
            </a:xfrm>
            <a:custGeom>
              <a:avLst/>
              <a:gdLst/>
              <a:ahLst/>
              <a:cxnLst/>
              <a:rect l="l" t="t" r="r" b="b"/>
              <a:pathLst>
                <a:path w="10444958" h="2358562">
                  <a:moveTo>
                    <a:pt x="10352248" y="2358562"/>
                  </a:moveTo>
                  <a:lnTo>
                    <a:pt x="92710" y="2358562"/>
                  </a:lnTo>
                  <a:cubicBezTo>
                    <a:pt x="41910" y="2358562"/>
                    <a:pt x="0" y="2316652"/>
                    <a:pt x="0" y="2265852"/>
                  </a:cubicBezTo>
                  <a:lnTo>
                    <a:pt x="0" y="92710"/>
                  </a:lnTo>
                  <a:cubicBezTo>
                    <a:pt x="0" y="41910"/>
                    <a:pt x="41910" y="0"/>
                    <a:pt x="92710" y="0"/>
                  </a:cubicBezTo>
                  <a:lnTo>
                    <a:pt x="10350978" y="0"/>
                  </a:lnTo>
                  <a:cubicBezTo>
                    <a:pt x="10401778" y="0"/>
                    <a:pt x="10443688" y="41910"/>
                    <a:pt x="10443688" y="92710"/>
                  </a:cubicBezTo>
                  <a:lnTo>
                    <a:pt x="10443688" y="2264582"/>
                  </a:lnTo>
                  <a:cubicBezTo>
                    <a:pt x="10444958" y="2316652"/>
                    <a:pt x="10403048" y="2358562"/>
                    <a:pt x="10352248" y="2358562"/>
                  </a:cubicBezTo>
                  <a:close/>
                </a:path>
              </a:pathLst>
            </a:custGeom>
            <a:solidFill>
              <a:srgbClr val="FFFDFA"/>
            </a:solidFill>
          </p:spPr>
        </p:sp>
      </p:grpSp>
      <p:sp>
        <p:nvSpPr>
          <p:cNvPr id="14" name="Freeform 21"/>
          <p:cNvSpPr/>
          <p:nvPr/>
        </p:nvSpPr>
        <p:spPr>
          <a:xfrm rot="18748665">
            <a:off x="16863290" y="9074993"/>
            <a:ext cx="1279611" cy="750172"/>
          </a:xfrm>
          <a:custGeom>
            <a:avLst/>
            <a:gdLst/>
            <a:ahLst/>
            <a:cxnLst/>
            <a:rect l="l" t="t" r="r" b="b"/>
            <a:pathLst>
              <a:path w="1279611" h="750172">
                <a:moveTo>
                  <a:pt x="0" y="0"/>
                </a:moveTo>
                <a:lnTo>
                  <a:pt x="1279611" y="0"/>
                </a:lnTo>
                <a:lnTo>
                  <a:pt x="1279611" y="750172"/>
                </a:lnTo>
                <a:lnTo>
                  <a:pt x="0" y="7501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Rectangle 21"/>
          <p:cNvSpPr/>
          <p:nvPr/>
        </p:nvSpPr>
        <p:spPr>
          <a:xfrm>
            <a:off x="609600" y="629588"/>
            <a:ext cx="9601200" cy="1002710"/>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tr29)</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2626035" y="7429500"/>
            <a:ext cx="15359743"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bên có .?. góc nhọn, .?. góc vuông, .?. góc tù</a:t>
            </a:r>
          </a:p>
        </p:txBody>
      </p:sp>
      <p:sp>
        <p:nvSpPr>
          <p:cNvPr id="26" name="Rectangle 25"/>
          <p:cNvSpPr/>
          <p:nvPr/>
        </p:nvSpPr>
        <p:spPr>
          <a:xfrm>
            <a:off x="6934200" y="696247"/>
            <a:ext cx="1143262"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p>
        </p:txBody>
      </p:sp>
      <p:pic>
        <p:nvPicPr>
          <p:cNvPr id="30" name="Picture 29"/>
          <p:cNvPicPr>
            <a:picLocks noChangeAspect="1"/>
          </p:cNvPicPr>
          <p:nvPr/>
        </p:nvPicPr>
        <p:blipFill>
          <a:blip r:embed="rId5"/>
          <a:stretch>
            <a:fillRect/>
          </a:stretch>
        </p:blipFill>
        <p:spPr>
          <a:xfrm>
            <a:off x="5681098" y="2297399"/>
            <a:ext cx="6934200" cy="4126489"/>
          </a:xfrm>
          <a:prstGeom prst="rect">
            <a:avLst/>
          </a:prstGeom>
        </p:spPr>
      </p:pic>
      <p:sp>
        <p:nvSpPr>
          <p:cNvPr id="7" name="Rectangle 6"/>
          <p:cNvSpPr/>
          <p:nvPr/>
        </p:nvSpPr>
        <p:spPr>
          <a:xfrm>
            <a:off x="5701151" y="7599144"/>
            <a:ext cx="685800" cy="738664"/>
          </a:xfrm>
          <a:prstGeom prst="rect">
            <a:avLst/>
          </a:prstGeom>
          <a:solidFill>
            <a:srgbClr val="FFFDF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US" sz="4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8890754" y="7645478"/>
            <a:ext cx="685800" cy="738664"/>
          </a:xfrm>
          <a:prstGeom prst="rect">
            <a:avLst/>
          </a:prstGeom>
          <a:solidFill>
            <a:srgbClr val="FFFDF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endParaRPr kumimoji="0" lang="en-US" sz="4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12404558" y="7640074"/>
            <a:ext cx="685800" cy="738664"/>
          </a:xfrm>
          <a:prstGeom prst="rect">
            <a:avLst/>
          </a:prstGeom>
          <a:solidFill>
            <a:srgbClr val="FFFDF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1</a:t>
            </a:r>
            <a:endParaRPr kumimoji="0" lang="en-US" sz="4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5060635" y="1040695"/>
            <a:ext cx="2426418" cy="4115157"/>
          </a:xfrm>
          <a:prstGeom prst="rect">
            <a:avLst/>
          </a:prstGeom>
        </p:spPr>
      </p:pic>
      <p:pic>
        <p:nvPicPr>
          <p:cNvPr id="9" name="Picture 8"/>
          <p:cNvPicPr>
            <a:picLocks noChangeAspect="1"/>
          </p:cNvPicPr>
          <p:nvPr/>
        </p:nvPicPr>
        <p:blipFill>
          <a:blip r:embed="rId7"/>
          <a:stretch>
            <a:fillRect/>
          </a:stretch>
        </p:blipFill>
        <p:spPr>
          <a:xfrm>
            <a:off x="593558" y="8572203"/>
            <a:ext cx="1349925" cy="1066978"/>
          </a:xfrm>
          <a:prstGeom prst="rect">
            <a:avLst/>
          </a:prstGeom>
        </p:spPr>
      </p:pic>
    </p:spTree>
    <p:extLst>
      <p:ext uri="{BB962C8B-B14F-4D97-AF65-F5344CB8AC3E}">
        <p14:creationId xmlns:p14="http://schemas.microsoft.com/office/powerpoint/2010/main" val="41291420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7"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33" name="Group 32"/>
          <p:cNvGrpSpPr/>
          <p:nvPr/>
        </p:nvGrpSpPr>
        <p:grpSpPr>
          <a:xfrm>
            <a:off x="3083783" y="2443446"/>
            <a:ext cx="6895954" cy="4150261"/>
            <a:chOff x="5753246" y="2517239"/>
            <a:chExt cx="6895954" cy="4150261"/>
          </a:xfrm>
        </p:grpSpPr>
        <p:grpSp>
          <p:nvGrpSpPr>
            <p:cNvPr id="2" name="Group 2"/>
            <p:cNvGrpSpPr/>
            <p:nvPr/>
          </p:nvGrpSpPr>
          <p:grpSpPr>
            <a:xfrm>
              <a:off x="5753246" y="3162300"/>
              <a:ext cx="6895954" cy="3505200"/>
              <a:chOff x="0" y="0"/>
              <a:chExt cx="3556585" cy="2510422"/>
            </a:xfrm>
          </p:grpSpPr>
          <p:sp>
            <p:nvSpPr>
              <p:cNvPr id="3" name="Freeform 3"/>
              <p:cNvSpPr/>
              <p:nvPr/>
            </p:nvSpPr>
            <p:spPr>
              <a:xfrm>
                <a:off x="10160" y="16510"/>
                <a:ext cx="3533725" cy="2482482"/>
              </a:xfrm>
              <a:custGeom>
                <a:avLst/>
                <a:gdLst/>
                <a:ahLst/>
                <a:cxnLst/>
                <a:rect l="l" t="t" r="r" b="b"/>
                <a:pathLst>
                  <a:path w="3533725" h="2482482">
                    <a:moveTo>
                      <a:pt x="3533725" y="2482482"/>
                    </a:moveTo>
                    <a:lnTo>
                      <a:pt x="0" y="2474862"/>
                    </a:lnTo>
                    <a:lnTo>
                      <a:pt x="0" y="874216"/>
                    </a:lnTo>
                    <a:lnTo>
                      <a:pt x="17780" y="19050"/>
                    </a:lnTo>
                    <a:lnTo>
                      <a:pt x="1760041" y="0"/>
                    </a:lnTo>
                    <a:lnTo>
                      <a:pt x="3514675" y="5080"/>
                    </a:lnTo>
                    <a:close/>
                  </a:path>
                </a:pathLst>
              </a:custGeom>
              <a:solidFill>
                <a:srgbClr val="FFFDFA"/>
              </a:solidFill>
            </p:spPr>
          </p:sp>
          <p:sp>
            <p:nvSpPr>
              <p:cNvPr id="4" name="Freeform 4"/>
              <p:cNvSpPr/>
              <p:nvPr/>
            </p:nvSpPr>
            <p:spPr>
              <a:xfrm>
                <a:off x="-3810" y="0"/>
                <a:ext cx="3562935" cy="2509151"/>
              </a:xfrm>
              <a:custGeom>
                <a:avLst/>
                <a:gdLst/>
                <a:ahLst/>
                <a:cxnLst/>
                <a:rect l="l" t="t" r="r" b="b"/>
                <a:pathLst>
                  <a:path w="3562935" h="2509151">
                    <a:moveTo>
                      <a:pt x="3528645" y="21590"/>
                    </a:moveTo>
                    <a:cubicBezTo>
                      <a:pt x="3529915" y="34290"/>
                      <a:pt x="3529915" y="44450"/>
                      <a:pt x="3531185" y="54610"/>
                    </a:cubicBezTo>
                    <a:cubicBezTo>
                      <a:pt x="3533725" y="101215"/>
                      <a:pt x="3534995" y="154612"/>
                      <a:pt x="3537535" y="206102"/>
                    </a:cubicBezTo>
                    <a:cubicBezTo>
                      <a:pt x="3537535" y="280476"/>
                      <a:pt x="3550235" y="1746984"/>
                      <a:pt x="3556585" y="1821358"/>
                    </a:cubicBezTo>
                    <a:cubicBezTo>
                      <a:pt x="3562935" y="1933873"/>
                      <a:pt x="3559125" y="2048295"/>
                      <a:pt x="3559125" y="2160809"/>
                    </a:cubicBezTo>
                    <a:cubicBezTo>
                      <a:pt x="3559125" y="2259975"/>
                      <a:pt x="3560395" y="2351513"/>
                      <a:pt x="3561665" y="2448191"/>
                    </a:cubicBezTo>
                    <a:cubicBezTo>
                      <a:pt x="3561665" y="2469781"/>
                      <a:pt x="3561665" y="2483751"/>
                      <a:pt x="3561665" y="2507881"/>
                    </a:cubicBezTo>
                    <a:cubicBezTo>
                      <a:pt x="3538805" y="2507881"/>
                      <a:pt x="3518485" y="2509151"/>
                      <a:pt x="3492170" y="2507881"/>
                    </a:cubicBezTo>
                    <a:cubicBezTo>
                      <a:pt x="3314335" y="2502801"/>
                      <a:pt x="3133764" y="2509151"/>
                      <a:pt x="2955929" y="2504072"/>
                    </a:cubicBezTo>
                    <a:cubicBezTo>
                      <a:pt x="2849228" y="2500262"/>
                      <a:pt x="2745263" y="2502801"/>
                      <a:pt x="2638562" y="2500262"/>
                    </a:cubicBezTo>
                    <a:cubicBezTo>
                      <a:pt x="2589316" y="2498991"/>
                      <a:pt x="2540069" y="2497722"/>
                      <a:pt x="2490822" y="2496451"/>
                    </a:cubicBezTo>
                    <a:cubicBezTo>
                      <a:pt x="2460727" y="2496451"/>
                      <a:pt x="2433368" y="2497722"/>
                      <a:pt x="2403273" y="2497722"/>
                    </a:cubicBezTo>
                    <a:cubicBezTo>
                      <a:pt x="2326667" y="2496451"/>
                      <a:pt x="2116001" y="2497722"/>
                      <a:pt x="2039395" y="2496451"/>
                    </a:cubicBezTo>
                    <a:cubicBezTo>
                      <a:pt x="1984677" y="2495181"/>
                      <a:pt x="890308" y="2504072"/>
                      <a:pt x="835590" y="2502801"/>
                    </a:cubicBezTo>
                    <a:cubicBezTo>
                      <a:pt x="821910" y="2502801"/>
                      <a:pt x="805495" y="2504072"/>
                      <a:pt x="791815" y="2504072"/>
                    </a:cubicBezTo>
                    <a:cubicBezTo>
                      <a:pt x="758984" y="2504072"/>
                      <a:pt x="728889" y="2505341"/>
                      <a:pt x="696058" y="2505341"/>
                    </a:cubicBezTo>
                    <a:cubicBezTo>
                      <a:pt x="613980" y="2505341"/>
                      <a:pt x="534639" y="2504072"/>
                      <a:pt x="452561" y="2502801"/>
                    </a:cubicBezTo>
                    <a:cubicBezTo>
                      <a:pt x="403314" y="2501531"/>
                      <a:pt x="354068" y="2500262"/>
                      <a:pt x="307557" y="2498991"/>
                    </a:cubicBezTo>
                    <a:cubicBezTo>
                      <a:pt x="220008" y="2497722"/>
                      <a:pt x="132458" y="2496451"/>
                      <a:pt x="48260" y="2496451"/>
                    </a:cubicBezTo>
                    <a:cubicBezTo>
                      <a:pt x="38100" y="2496451"/>
                      <a:pt x="29210" y="2496451"/>
                      <a:pt x="19050" y="2495181"/>
                    </a:cubicBezTo>
                    <a:cubicBezTo>
                      <a:pt x="10160" y="2493912"/>
                      <a:pt x="5080" y="2487562"/>
                      <a:pt x="7620" y="2478672"/>
                    </a:cubicBezTo>
                    <a:cubicBezTo>
                      <a:pt x="16510" y="2446864"/>
                      <a:pt x="12700" y="2399188"/>
                      <a:pt x="11430" y="2349606"/>
                    </a:cubicBezTo>
                    <a:cubicBezTo>
                      <a:pt x="10160" y="2248533"/>
                      <a:pt x="6350" y="2149367"/>
                      <a:pt x="7620" y="2048295"/>
                    </a:cubicBezTo>
                    <a:cubicBezTo>
                      <a:pt x="5080" y="1922431"/>
                      <a:pt x="0" y="364385"/>
                      <a:pt x="7620" y="236614"/>
                    </a:cubicBezTo>
                    <a:cubicBezTo>
                      <a:pt x="8890" y="211823"/>
                      <a:pt x="7620" y="185125"/>
                      <a:pt x="8890" y="160333"/>
                    </a:cubicBezTo>
                    <a:cubicBezTo>
                      <a:pt x="10160" y="120286"/>
                      <a:pt x="12700" y="76424"/>
                      <a:pt x="13970" y="44450"/>
                    </a:cubicBezTo>
                    <a:cubicBezTo>
                      <a:pt x="13970" y="41910"/>
                      <a:pt x="15240" y="39370"/>
                      <a:pt x="16510" y="38100"/>
                    </a:cubicBezTo>
                    <a:cubicBezTo>
                      <a:pt x="38100" y="35560"/>
                      <a:pt x="64060" y="30480"/>
                      <a:pt x="107835" y="29210"/>
                    </a:cubicBezTo>
                    <a:cubicBezTo>
                      <a:pt x="181705" y="25400"/>
                      <a:pt x="255575" y="22860"/>
                      <a:pt x="332181" y="20320"/>
                    </a:cubicBezTo>
                    <a:cubicBezTo>
                      <a:pt x="384163" y="17780"/>
                      <a:pt x="436146" y="16510"/>
                      <a:pt x="485392" y="13970"/>
                    </a:cubicBezTo>
                    <a:cubicBezTo>
                      <a:pt x="534639" y="11430"/>
                      <a:pt x="586621" y="8890"/>
                      <a:pt x="635868" y="8890"/>
                    </a:cubicBezTo>
                    <a:cubicBezTo>
                      <a:pt x="690586" y="7620"/>
                      <a:pt x="745305" y="10160"/>
                      <a:pt x="800023" y="8890"/>
                    </a:cubicBezTo>
                    <a:cubicBezTo>
                      <a:pt x="868421" y="8890"/>
                      <a:pt x="2107793" y="6350"/>
                      <a:pt x="2176191" y="5080"/>
                    </a:cubicBezTo>
                    <a:cubicBezTo>
                      <a:pt x="2241854" y="3810"/>
                      <a:pt x="2307516" y="2540"/>
                      <a:pt x="2375914" y="2540"/>
                    </a:cubicBezTo>
                    <a:cubicBezTo>
                      <a:pt x="2488086" y="1270"/>
                      <a:pt x="2597523" y="0"/>
                      <a:pt x="2709696" y="0"/>
                    </a:cubicBezTo>
                    <a:cubicBezTo>
                      <a:pt x="2756207" y="0"/>
                      <a:pt x="2805453" y="2540"/>
                      <a:pt x="2851964" y="2540"/>
                    </a:cubicBezTo>
                    <a:cubicBezTo>
                      <a:pt x="2980552" y="3810"/>
                      <a:pt x="3111876" y="5080"/>
                      <a:pt x="3240465" y="7620"/>
                    </a:cubicBezTo>
                    <a:cubicBezTo>
                      <a:pt x="3308863" y="8890"/>
                      <a:pt x="3377261" y="12700"/>
                      <a:pt x="3445659" y="16510"/>
                    </a:cubicBezTo>
                    <a:cubicBezTo>
                      <a:pt x="3462074" y="16510"/>
                      <a:pt x="3478490" y="16510"/>
                      <a:pt x="3492170" y="16510"/>
                    </a:cubicBezTo>
                    <a:cubicBezTo>
                      <a:pt x="3509595" y="17780"/>
                      <a:pt x="3518485" y="20320"/>
                      <a:pt x="3528645" y="21590"/>
                    </a:cubicBezTo>
                    <a:close/>
                    <a:moveTo>
                      <a:pt x="3538805" y="2491372"/>
                    </a:moveTo>
                    <a:cubicBezTo>
                      <a:pt x="3540075" y="2474862"/>
                      <a:pt x="3541345" y="2462162"/>
                      <a:pt x="3541345" y="2449462"/>
                    </a:cubicBezTo>
                    <a:cubicBezTo>
                      <a:pt x="3540075" y="2341978"/>
                      <a:pt x="3538805" y="2240905"/>
                      <a:pt x="3538805" y="2132204"/>
                    </a:cubicBezTo>
                    <a:cubicBezTo>
                      <a:pt x="3538805" y="2082621"/>
                      <a:pt x="3541345" y="2033038"/>
                      <a:pt x="3540075" y="1983455"/>
                    </a:cubicBezTo>
                    <a:cubicBezTo>
                      <a:pt x="3540075" y="1937687"/>
                      <a:pt x="3538805" y="1890011"/>
                      <a:pt x="3537535" y="1844242"/>
                    </a:cubicBezTo>
                    <a:cubicBezTo>
                      <a:pt x="3532455" y="1773682"/>
                      <a:pt x="3521025" y="312896"/>
                      <a:pt x="3521025" y="242336"/>
                    </a:cubicBezTo>
                    <a:cubicBezTo>
                      <a:pt x="3518485" y="183218"/>
                      <a:pt x="3515945" y="122193"/>
                      <a:pt x="3513405" y="63500"/>
                    </a:cubicBezTo>
                    <a:cubicBezTo>
                      <a:pt x="3512135" y="44450"/>
                      <a:pt x="3510865" y="43180"/>
                      <a:pt x="3483962" y="41910"/>
                    </a:cubicBezTo>
                    <a:cubicBezTo>
                      <a:pt x="3475754" y="41910"/>
                      <a:pt x="3470282" y="41910"/>
                      <a:pt x="3462074" y="40640"/>
                    </a:cubicBezTo>
                    <a:cubicBezTo>
                      <a:pt x="3393676" y="36830"/>
                      <a:pt x="3322543" y="31750"/>
                      <a:pt x="3254145" y="30480"/>
                    </a:cubicBezTo>
                    <a:cubicBezTo>
                      <a:pt x="3087253" y="26670"/>
                      <a:pt x="2917626" y="25400"/>
                      <a:pt x="2750735" y="22860"/>
                    </a:cubicBezTo>
                    <a:cubicBezTo>
                      <a:pt x="2726112" y="22860"/>
                      <a:pt x="2698752" y="22860"/>
                      <a:pt x="2674129" y="22860"/>
                    </a:cubicBezTo>
                    <a:cubicBezTo>
                      <a:pt x="2633090" y="22860"/>
                      <a:pt x="2592052" y="22860"/>
                      <a:pt x="2553749" y="22860"/>
                    </a:cubicBezTo>
                    <a:cubicBezTo>
                      <a:pt x="2466199" y="22860"/>
                      <a:pt x="2378650" y="22860"/>
                      <a:pt x="2293836" y="24130"/>
                    </a:cubicBezTo>
                    <a:cubicBezTo>
                      <a:pt x="2219966" y="25400"/>
                      <a:pt x="975122" y="29210"/>
                      <a:pt x="901252" y="29210"/>
                    </a:cubicBezTo>
                    <a:cubicBezTo>
                      <a:pt x="780872" y="29210"/>
                      <a:pt x="660491" y="26670"/>
                      <a:pt x="540111" y="33020"/>
                    </a:cubicBezTo>
                    <a:cubicBezTo>
                      <a:pt x="477184" y="36830"/>
                      <a:pt x="416994" y="36830"/>
                      <a:pt x="356804" y="38100"/>
                    </a:cubicBezTo>
                    <a:cubicBezTo>
                      <a:pt x="252839" y="41910"/>
                      <a:pt x="148874" y="45720"/>
                      <a:pt x="49530" y="50800"/>
                    </a:cubicBezTo>
                    <a:cubicBezTo>
                      <a:pt x="36830" y="50800"/>
                      <a:pt x="34290" y="53340"/>
                      <a:pt x="33020" y="70703"/>
                    </a:cubicBezTo>
                    <a:cubicBezTo>
                      <a:pt x="31750" y="105029"/>
                      <a:pt x="31750" y="139356"/>
                      <a:pt x="30480" y="173682"/>
                    </a:cubicBezTo>
                    <a:cubicBezTo>
                      <a:pt x="29210" y="230893"/>
                      <a:pt x="26670" y="286197"/>
                      <a:pt x="25400" y="343408"/>
                    </a:cubicBezTo>
                    <a:cubicBezTo>
                      <a:pt x="20320" y="404433"/>
                      <a:pt x="26670" y="1895732"/>
                      <a:pt x="29210" y="1956757"/>
                    </a:cubicBezTo>
                    <a:cubicBezTo>
                      <a:pt x="29210" y="2021596"/>
                      <a:pt x="29210" y="2088342"/>
                      <a:pt x="30480" y="2153181"/>
                    </a:cubicBezTo>
                    <a:cubicBezTo>
                      <a:pt x="30480" y="2200857"/>
                      <a:pt x="33020" y="2248533"/>
                      <a:pt x="33020" y="2296209"/>
                    </a:cubicBezTo>
                    <a:cubicBezTo>
                      <a:pt x="33020" y="2347699"/>
                      <a:pt x="33020" y="2399188"/>
                      <a:pt x="31750" y="2449462"/>
                    </a:cubicBezTo>
                    <a:cubicBezTo>
                      <a:pt x="31750" y="2453272"/>
                      <a:pt x="31750" y="2455812"/>
                      <a:pt x="31750" y="2459622"/>
                    </a:cubicBezTo>
                    <a:cubicBezTo>
                      <a:pt x="31750" y="2469782"/>
                      <a:pt x="35560" y="2473591"/>
                      <a:pt x="44450" y="2473591"/>
                    </a:cubicBezTo>
                    <a:cubicBezTo>
                      <a:pt x="69532" y="2473591"/>
                      <a:pt x="107835" y="2474862"/>
                      <a:pt x="143402" y="2474862"/>
                    </a:cubicBezTo>
                    <a:cubicBezTo>
                      <a:pt x="195384" y="2474862"/>
                      <a:pt x="250103" y="2472322"/>
                      <a:pt x="302085" y="2474862"/>
                    </a:cubicBezTo>
                    <a:cubicBezTo>
                      <a:pt x="386899" y="2478672"/>
                      <a:pt x="471713" y="2481212"/>
                      <a:pt x="556526" y="2479941"/>
                    </a:cubicBezTo>
                    <a:cubicBezTo>
                      <a:pt x="611245" y="2478672"/>
                      <a:pt x="663227" y="2481212"/>
                      <a:pt x="717945" y="2481212"/>
                    </a:cubicBezTo>
                    <a:cubicBezTo>
                      <a:pt x="797287" y="2481212"/>
                      <a:pt x="876629" y="2479941"/>
                      <a:pt x="955971" y="2481212"/>
                    </a:cubicBezTo>
                    <a:cubicBezTo>
                      <a:pt x="1073615" y="2482482"/>
                      <a:pt x="2364970" y="2472322"/>
                      <a:pt x="2485351" y="2474862"/>
                    </a:cubicBezTo>
                    <a:cubicBezTo>
                      <a:pt x="2537333" y="2476132"/>
                      <a:pt x="2589316" y="2477401"/>
                      <a:pt x="2638562" y="2477401"/>
                    </a:cubicBezTo>
                    <a:cubicBezTo>
                      <a:pt x="2728848" y="2479941"/>
                      <a:pt x="2816397" y="2476132"/>
                      <a:pt x="2906682" y="2479941"/>
                    </a:cubicBezTo>
                    <a:cubicBezTo>
                      <a:pt x="2980552" y="2482482"/>
                      <a:pt x="3054422" y="2482482"/>
                      <a:pt x="3128292" y="2485022"/>
                    </a:cubicBezTo>
                    <a:cubicBezTo>
                      <a:pt x="3237729" y="2488832"/>
                      <a:pt x="3347166" y="2491372"/>
                      <a:pt x="3456603" y="2492641"/>
                    </a:cubicBezTo>
                    <a:cubicBezTo>
                      <a:pt x="3497641" y="2492642"/>
                      <a:pt x="3518485" y="2491372"/>
                      <a:pt x="3538805" y="2491372"/>
                    </a:cubicBezTo>
                    <a:close/>
                  </a:path>
                </a:pathLst>
              </a:custGeom>
              <a:solidFill>
                <a:srgbClr val="393839"/>
              </a:solidFill>
            </p:spPr>
          </p:sp>
        </p:grpSp>
        <p:sp>
          <p:nvSpPr>
            <p:cNvPr id="22" name="Freeform 22"/>
            <p:cNvSpPr/>
            <p:nvPr/>
          </p:nvSpPr>
          <p:spPr>
            <a:xfrm rot="-305726">
              <a:off x="7783766" y="2517239"/>
              <a:ext cx="2678022" cy="1004258"/>
            </a:xfrm>
            <a:custGeom>
              <a:avLst/>
              <a:gdLst/>
              <a:ahLst/>
              <a:cxnLst/>
              <a:rect l="l" t="t" r="r" b="b"/>
              <a:pathLst>
                <a:path w="2678022" h="1004258">
                  <a:moveTo>
                    <a:pt x="0" y="0"/>
                  </a:moveTo>
                  <a:lnTo>
                    <a:pt x="2678023" y="0"/>
                  </a:lnTo>
                  <a:lnTo>
                    <a:pt x="2678023" y="1004258"/>
                  </a:lnTo>
                  <a:lnTo>
                    <a:pt x="0" y="100425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32" name="Rectangle 31"/>
            <p:cNvSpPr/>
            <p:nvPr/>
          </p:nvSpPr>
          <p:spPr>
            <a:xfrm>
              <a:off x="6500790" y="4416480"/>
              <a:ext cx="5312673" cy="12464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VẬN DỤNG</a:t>
              </a:r>
              <a:endParaRPr kumimoji="0" lang="en-US" sz="75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grpSp>
      <p:sp>
        <p:nvSpPr>
          <p:cNvPr id="34" name="Freeform 11"/>
          <p:cNvSpPr/>
          <p:nvPr/>
        </p:nvSpPr>
        <p:spPr>
          <a:xfrm>
            <a:off x="12344400" y="1638300"/>
            <a:ext cx="3886200" cy="7525806"/>
          </a:xfrm>
          <a:custGeom>
            <a:avLst/>
            <a:gdLst/>
            <a:ahLst/>
            <a:cxnLst/>
            <a:rect l="l" t="t" r="r" b="b"/>
            <a:pathLst>
              <a:path w="3128314" h="6225500">
                <a:moveTo>
                  <a:pt x="0" y="0"/>
                </a:moveTo>
                <a:lnTo>
                  <a:pt x="3128314" y="0"/>
                </a:lnTo>
                <a:lnTo>
                  <a:pt x="3128314" y="6225501"/>
                </a:lnTo>
                <a:lnTo>
                  <a:pt x="0" y="622550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35" name="Freeform 8"/>
          <p:cNvSpPr/>
          <p:nvPr/>
        </p:nvSpPr>
        <p:spPr>
          <a:xfrm rot="2155666" flipH="1">
            <a:off x="2343589" y="6175104"/>
            <a:ext cx="3266275" cy="3235461"/>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10">
              <a:extLst>
                <a:ext uri="{96DAC541-7B7A-43D3-8B79-37D633B846F1}">
                  <asvg:svgBlip xmlns:asvg="http://schemas.microsoft.com/office/drawing/2016/SVG/main" xmlns="" r:embed="rId3"/>
                </a:ext>
              </a:extLst>
            </a:blip>
            <a:stretch>
              <a:fillRect/>
            </a:stretch>
          </a:blipFill>
        </p:spPr>
      </p:sp>
      <p:pic>
        <p:nvPicPr>
          <p:cNvPr id="36" name="Picture 2"/>
          <p:cNvPicPr>
            <a:picLocks noChangeAspect="1"/>
          </p:cNvPicPr>
          <p:nvPr/>
        </p:nvPicPr>
        <p:blipFill>
          <a:blip r:embed="rId11"/>
          <a:srcRect/>
          <a:stretch>
            <a:fillRect/>
          </a:stretch>
        </p:blipFill>
        <p:spPr>
          <a:xfrm rot="1215904">
            <a:off x="568186" y="-58010"/>
            <a:ext cx="2048208" cy="2144721"/>
          </a:xfrm>
          <a:prstGeom prst="rect">
            <a:avLst/>
          </a:prstGeom>
        </p:spPr>
      </p:pic>
      <p:sp>
        <p:nvSpPr>
          <p:cNvPr id="37" name="Freeform 9"/>
          <p:cNvSpPr/>
          <p:nvPr/>
        </p:nvSpPr>
        <p:spPr>
          <a:xfrm rot="7311162">
            <a:off x="16366666" y="9382946"/>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8" name="Freeform 24"/>
          <p:cNvSpPr/>
          <p:nvPr/>
        </p:nvSpPr>
        <p:spPr>
          <a:xfrm>
            <a:off x="17068800" y="419100"/>
            <a:ext cx="744715" cy="950038"/>
          </a:xfrm>
          <a:custGeom>
            <a:avLst/>
            <a:gdLst/>
            <a:ahLst/>
            <a:cxnLst/>
            <a:rect l="l" t="t" r="r" b="b"/>
            <a:pathLst>
              <a:path w="1076537" h="1407238">
                <a:moveTo>
                  <a:pt x="0" y="0"/>
                </a:moveTo>
                <a:lnTo>
                  <a:pt x="1076538" y="0"/>
                </a:lnTo>
                <a:lnTo>
                  <a:pt x="1076538" y="1407238"/>
                </a:lnTo>
                <a:lnTo>
                  <a:pt x="0" y="140723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60693904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8" name="Freeform 23"/>
          <p:cNvSpPr/>
          <p:nvPr/>
        </p:nvSpPr>
        <p:spPr>
          <a:xfrm rot="493199">
            <a:off x="16971461" y="9294827"/>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sp>
        <p:nvSpPr>
          <p:cNvPr id="29" name="Freeform 24"/>
          <p:cNvSpPr/>
          <p:nvPr/>
        </p:nvSpPr>
        <p:spPr>
          <a:xfrm rot="493199">
            <a:off x="17637003" y="8766965"/>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sp>
        <p:nvSpPr>
          <p:cNvPr id="22" name="Freeform 10"/>
          <p:cNvSpPr/>
          <p:nvPr/>
        </p:nvSpPr>
        <p:spPr>
          <a:xfrm rot="7453143">
            <a:off x="-1049889" y="-19187"/>
            <a:ext cx="2099779" cy="987885"/>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6">
              <a:extLst>
                <a:ext uri="{96DAC541-7B7A-43D3-8B79-37D633B846F1}">
                  <asvg:svgBlip xmlns:asvg="http://schemas.microsoft.com/office/drawing/2016/SVG/main" xmlns="" r:embed="rId8"/>
                </a:ext>
              </a:extLst>
            </a:blip>
            <a:stretch>
              <a:fillRect/>
            </a:stretch>
          </a:blipFill>
        </p:spPr>
      </p:sp>
      <p:sp>
        <p:nvSpPr>
          <p:cNvPr id="13" name="Google Shape;187;p6"/>
          <p:cNvSpPr/>
          <p:nvPr/>
        </p:nvSpPr>
        <p:spPr>
          <a:xfrm>
            <a:off x="4572000" y="466562"/>
            <a:ext cx="8763000" cy="1154114"/>
          </a:xfrm>
          <a:prstGeom prst="wedgeRoundRectCallout">
            <a:avLst>
              <a:gd name="adj1" fmla="val 49482"/>
              <a:gd name="adj2" fmla="val -6381"/>
              <a:gd name="adj3" fmla="val 16667"/>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rò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chơi “Giải cứu khủng long”</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saturation sat="200000"/>
                    </a14:imgEffect>
                    <a14:imgEffect>
                      <a14:brightnessContrast contrast="20000"/>
                    </a14:imgEffect>
                  </a14:imgLayer>
                </a14:imgProps>
              </a:ext>
            </a:extLst>
          </a:blip>
          <a:stretch>
            <a:fillRect/>
          </a:stretch>
        </p:blipFill>
        <p:spPr>
          <a:xfrm>
            <a:off x="533400" y="2019300"/>
            <a:ext cx="5867400" cy="8077200"/>
          </a:xfrm>
          <a:prstGeom prst="rect">
            <a:avLst/>
          </a:prstGeom>
          <a:ln>
            <a:noFill/>
          </a:ln>
          <a:effectLst>
            <a:softEdge rad="112500"/>
          </a:effectLst>
        </p:spPr>
      </p:pic>
      <p:sp>
        <p:nvSpPr>
          <p:cNvPr id="16" name="TextBox 15"/>
          <p:cNvSpPr txBox="1"/>
          <p:nvPr/>
        </p:nvSpPr>
        <p:spPr>
          <a:xfrm>
            <a:off x="11049000" y="2530614"/>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Luật chơi:</a:t>
            </a:r>
            <a:endParaRPr kumimoji="0" lang="en-US" sz="40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6922574" y="3511458"/>
            <a:ext cx="10780803" cy="551824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Chơi theo cặp đôi hoặc 2 đội chơi</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Người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chơi xuất phát ở một ô có hình trứng khủng long. Khi đến lượt, người chơi gieo xúc xắc. Nếu nhận được mặt có số chấm là số lẻ thì tiến 1 ô; nếu nhận được mặt có số chấm là số chẵn thì tiến 2 ô. </a:t>
            </a:r>
          </a:p>
        </p:txBody>
      </p:sp>
      <p:pic>
        <p:nvPicPr>
          <p:cNvPr id="8" name="Picture 7"/>
          <p:cNvPicPr>
            <a:picLocks noChangeAspect="1"/>
          </p:cNvPicPr>
          <p:nvPr/>
        </p:nvPicPr>
        <p:blipFill>
          <a:blip r:embed="rId19"/>
          <a:stretch>
            <a:fillRect/>
          </a:stretch>
        </p:blipFill>
        <p:spPr>
          <a:xfrm>
            <a:off x="16362348" y="466562"/>
            <a:ext cx="1473130" cy="2443582"/>
          </a:xfrm>
          <a:prstGeom prst="rect">
            <a:avLst/>
          </a:prstGeom>
        </p:spPr>
      </p:pic>
    </p:spTree>
    <p:extLst>
      <p:ext uri="{BB962C8B-B14F-4D97-AF65-F5344CB8AC3E}">
        <p14:creationId xmlns:p14="http://schemas.microsoft.com/office/powerpoint/2010/main" val="10578705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8" name="Freeform 23"/>
          <p:cNvSpPr/>
          <p:nvPr/>
        </p:nvSpPr>
        <p:spPr>
          <a:xfrm rot="493199">
            <a:off x="16971461" y="9294827"/>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sp>
        <p:nvSpPr>
          <p:cNvPr id="29" name="Freeform 24"/>
          <p:cNvSpPr/>
          <p:nvPr/>
        </p:nvSpPr>
        <p:spPr>
          <a:xfrm rot="493199">
            <a:off x="17637003" y="8766965"/>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sp>
        <p:nvSpPr>
          <p:cNvPr id="22" name="Freeform 10"/>
          <p:cNvSpPr/>
          <p:nvPr/>
        </p:nvSpPr>
        <p:spPr>
          <a:xfrm rot="7453143">
            <a:off x="-1049889" y="-19187"/>
            <a:ext cx="2099779" cy="987885"/>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16">
              <a:extLst>
                <a:ext uri="{96DAC541-7B7A-43D3-8B79-37D633B846F1}">
                  <asvg:svgBlip xmlns:asvg="http://schemas.microsoft.com/office/drawing/2016/SVG/main" xmlns="" r:embed="rId8"/>
                </a:ext>
              </a:extLst>
            </a:blip>
            <a:stretch>
              <a:fillRect/>
            </a:stretch>
          </a:blipFill>
        </p:spPr>
      </p:sp>
      <p:sp>
        <p:nvSpPr>
          <p:cNvPr id="13" name="Google Shape;187;p6"/>
          <p:cNvSpPr/>
          <p:nvPr/>
        </p:nvSpPr>
        <p:spPr>
          <a:xfrm>
            <a:off x="4572000" y="466562"/>
            <a:ext cx="8763000" cy="1154114"/>
          </a:xfrm>
          <a:prstGeom prst="wedgeRoundRectCallout">
            <a:avLst>
              <a:gd name="adj1" fmla="val 49482"/>
              <a:gd name="adj2" fmla="val -6381"/>
              <a:gd name="adj3" fmla="val 16667"/>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rò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chơi “Giải cứu khủng long”</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saturation sat="200000"/>
                    </a14:imgEffect>
                    <a14:imgEffect>
                      <a14:brightnessContrast contrast="20000"/>
                    </a14:imgEffect>
                  </a14:imgLayer>
                </a14:imgProps>
              </a:ext>
            </a:extLst>
          </a:blip>
          <a:stretch>
            <a:fillRect/>
          </a:stretch>
        </p:blipFill>
        <p:spPr>
          <a:xfrm>
            <a:off x="533400" y="2019300"/>
            <a:ext cx="5867400" cy="8077200"/>
          </a:xfrm>
          <a:prstGeom prst="rect">
            <a:avLst/>
          </a:prstGeom>
          <a:ln>
            <a:noFill/>
          </a:ln>
          <a:effectLst>
            <a:softEdge rad="112500"/>
          </a:effectLst>
        </p:spPr>
      </p:pic>
      <p:sp>
        <p:nvSpPr>
          <p:cNvPr id="18" name="Rectangle 17"/>
          <p:cNvSpPr/>
          <p:nvPr/>
        </p:nvSpPr>
        <p:spPr>
          <a:xfrm>
            <a:off x="6705600" y="2275974"/>
            <a:ext cx="10780803" cy="7364901"/>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Trò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chơi kết thúc khi có người chơi đến được một trong hai ô màu xanh</a:t>
            </a:r>
          </a:p>
        </p:txBody>
      </p:sp>
      <p:pic>
        <p:nvPicPr>
          <p:cNvPr id="8" name="Picture 7"/>
          <p:cNvPicPr>
            <a:picLocks noChangeAspect="1"/>
          </p:cNvPicPr>
          <p:nvPr/>
        </p:nvPicPr>
        <p:blipFill>
          <a:blip r:embed="rId19"/>
          <a:stretch>
            <a:fillRect/>
          </a:stretch>
        </p:blipFill>
        <p:spPr>
          <a:xfrm>
            <a:off x="16831758" y="214056"/>
            <a:ext cx="1075242" cy="1729044"/>
          </a:xfrm>
          <a:prstGeom prst="rect">
            <a:avLst/>
          </a:prstGeom>
        </p:spPr>
      </p:pic>
    </p:spTree>
    <p:extLst>
      <p:ext uri="{BB962C8B-B14F-4D97-AF65-F5344CB8AC3E}">
        <p14:creationId xmlns:p14="http://schemas.microsoft.com/office/powerpoint/2010/main" val="1810656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3" name="Group 3"/>
          <p:cNvGrpSpPr/>
          <p:nvPr/>
        </p:nvGrpSpPr>
        <p:grpSpPr>
          <a:xfrm>
            <a:off x="1055241" y="3777778"/>
            <a:ext cx="5265896" cy="4831288"/>
            <a:chOff x="0" y="0"/>
            <a:chExt cx="2979247" cy="2733363"/>
          </a:xfrm>
        </p:grpSpPr>
        <p:sp>
          <p:nvSpPr>
            <p:cNvPr id="4" name="Freeform 4"/>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5" name="Freeform 5"/>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6" name="Group 6"/>
          <p:cNvGrpSpPr/>
          <p:nvPr/>
        </p:nvGrpSpPr>
        <p:grpSpPr>
          <a:xfrm>
            <a:off x="6510468" y="4046012"/>
            <a:ext cx="5265896" cy="4831288"/>
            <a:chOff x="0" y="0"/>
            <a:chExt cx="2979247" cy="2733363"/>
          </a:xfrm>
        </p:grpSpPr>
        <p:sp>
          <p:nvSpPr>
            <p:cNvPr id="7" name="Freeform 7"/>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8" name="Freeform 8"/>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9" name="Group 9"/>
          <p:cNvGrpSpPr/>
          <p:nvPr/>
        </p:nvGrpSpPr>
        <p:grpSpPr>
          <a:xfrm>
            <a:off x="11966864" y="3777778"/>
            <a:ext cx="5265896" cy="4831288"/>
            <a:chOff x="0" y="0"/>
            <a:chExt cx="2979247" cy="2733363"/>
          </a:xfrm>
        </p:grpSpPr>
        <p:sp>
          <p:nvSpPr>
            <p:cNvPr id="10" name="Freeform 10"/>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11" name="Freeform 11"/>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sp>
        <p:nvSpPr>
          <p:cNvPr id="12" name="Freeform 12"/>
          <p:cNvSpPr/>
          <p:nvPr/>
        </p:nvSpPr>
        <p:spPr>
          <a:xfrm>
            <a:off x="8158687" y="3597961"/>
            <a:ext cx="1969457" cy="896103"/>
          </a:xfrm>
          <a:custGeom>
            <a:avLst/>
            <a:gdLst/>
            <a:ahLst/>
            <a:cxnLst/>
            <a:rect l="l" t="t" r="r" b="b"/>
            <a:pathLst>
              <a:path w="1969457" h="896103">
                <a:moveTo>
                  <a:pt x="0" y="0"/>
                </a:moveTo>
                <a:lnTo>
                  <a:pt x="1969457" y="0"/>
                </a:lnTo>
                <a:lnTo>
                  <a:pt x="1969457" y="896103"/>
                </a:lnTo>
                <a:lnTo>
                  <a:pt x="0" y="896103"/>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445372">
            <a:off x="2473359" y="3487922"/>
            <a:ext cx="2744143" cy="744349"/>
          </a:xfrm>
          <a:custGeom>
            <a:avLst/>
            <a:gdLst/>
            <a:ahLst/>
            <a:cxnLst/>
            <a:rect l="l" t="t" r="r" b="b"/>
            <a:pathLst>
              <a:path w="2744143" h="744349">
                <a:moveTo>
                  <a:pt x="0" y="0"/>
                </a:moveTo>
                <a:lnTo>
                  <a:pt x="2744143" y="0"/>
                </a:lnTo>
                <a:lnTo>
                  <a:pt x="2744143" y="744349"/>
                </a:lnTo>
                <a:lnTo>
                  <a:pt x="0" y="7443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450102">
            <a:off x="13470238" y="3457245"/>
            <a:ext cx="2259146" cy="936604"/>
          </a:xfrm>
          <a:custGeom>
            <a:avLst/>
            <a:gdLst/>
            <a:ahLst/>
            <a:cxnLst/>
            <a:rect l="l" t="t" r="r" b="b"/>
            <a:pathLst>
              <a:path w="2259146" h="936604">
                <a:moveTo>
                  <a:pt x="0" y="0"/>
                </a:moveTo>
                <a:lnTo>
                  <a:pt x="2259146" y="0"/>
                </a:lnTo>
                <a:lnTo>
                  <a:pt x="2259146" y="936605"/>
                </a:lnTo>
                <a:lnTo>
                  <a:pt x="0" y="9366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298717" y="6364449"/>
            <a:ext cx="684844" cy="836451"/>
          </a:xfrm>
          <a:custGeom>
            <a:avLst/>
            <a:gdLst/>
            <a:ahLst/>
            <a:cxnLst/>
            <a:rect l="l" t="t" r="r" b="b"/>
            <a:pathLst>
              <a:path w="684844" h="836451">
                <a:moveTo>
                  <a:pt x="0" y="0"/>
                </a:moveTo>
                <a:lnTo>
                  <a:pt x="684844" y="0"/>
                </a:lnTo>
                <a:lnTo>
                  <a:pt x="684844" y="836451"/>
                </a:lnTo>
                <a:lnTo>
                  <a:pt x="0" y="8364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3690437">
            <a:off x="16691414" y="9289334"/>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3690437">
            <a:off x="17443469" y="9159633"/>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Rectangle 24"/>
          <p:cNvSpPr/>
          <p:nvPr/>
        </p:nvSpPr>
        <p:spPr>
          <a:xfrm>
            <a:off x="4710310" y="-62822"/>
            <a:ext cx="8861721" cy="2234522"/>
          </a:xfrm>
          <a:prstGeom prst="rect">
            <a:avLst/>
          </a:prstGeom>
        </p:spPr>
        <p:txBody>
          <a:bodyPr wrap="none">
            <a:spAutoFit/>
          </a:bodyPr>
          <a:lstStyle/>
          <a:p>
            <a:pPr marL="0" marR="0" lvl="0" indent="0" algn="ctr" defTabSz="914400" rtl="0" eaLnBrk="1" fontAlgn="auto" latinLnBrk="0" hangingPunct="1">
              <a:lnSpc>
                <a:spcPts val="20317"/>
              </a:lnSpc>
              <a:spcBef>
                <a:spcPts val="0"/>
              </a:spcBef>
              <a:spcAft>
                <a:spcPts val="0"/>
              </a:spcAft>
              <a:buClrTx/>
              <a:buSzTx/>
              <a:buFontTx/>
              <a:buNone/>
              <a:tabLst/>
              <a:defRPr/>
            </a:pPr>
            <a:r>
              <a:rPr kumimoji="0" lang="vi-VN" sz="6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HƯỚNG DẪN VỀ NHÀ</a:t>
            </a:r>
          </a:p>
        </p:txBody>
      </p:sp>
      <p:pic>
        <p:nvPicPr>
          <p:cNvPr id="26" name="Picture 25"/>
          <p:cNvPicPr>
            <a:picLocks noChangeAspect="1"/>
          </p:cNvPicPr>
          <p:nvPr/>
        </p:nvPicPr>
        <p:blipFill>
          <a:blip r:embed="rId14"/>
          <a:stretch>
            <a:fillRect/>
          </a:stretch>
        </p:blipFill>
        <p:spPr>
          <a:xfrm>
            <a:off x="15763810" y="495427"/>
            <a:ext cx="1446502" cy="2049680"/>
          </a:xfrm>
          <a:prstGeom prst="rect">
            <a:avLst/>
          </a:prstGeom>
        </p:spPr>
      </p:pic>
      <p:sp>
        <p:nvSpPr>
          <p:cNvPr id="42" name="Rectangle 41"/>
          <p:cNvSpPr/>
          <p:nvPr/>
        </p:nvSpPr>
        <p:spPr>
          <a:xfrm>
            <a:off x="-886056" y="5131197"/>
            <a:ext cx="9144000" cy="2031325"/>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a:ea typeface="+mn-ea"/>
                <a:cs typeface="Arial"/>
                <a:sym typeface="Arial"/>
              </a:rPr>
              <a:t>Ôn tập kiến thức</a:t>
            </a:r>
          </a:p>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a:ea typeface="+mn-ea"/>
                <a:cs typeface="Arial"/>
                <a:sym typeface="Arial"/>
              </a:rPr>
              <a:t> đã học.</a:t>
            </a:r>
            <a:endParaRPr kumimoji="0" lang="en-US" sz="4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Rectangle 42"/>
          <p:cNvSpPr/>
          <p:nvPr/>
        </p:nvSpPr>
        <p:spPr>
          <a:xfrm>
            <a:off x="4602474" y="5235197"/>
            <a:ext cx="9144000" cy="2133918"/>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800"/>
              </a:spcAft>
              <a:buClr>
                <a:srgbClr val="000000"/>
              </a:buClr>
              <a:buSzTx/>
              <a:buFontTx/>
              <a:buNone/>
              <a:tabLst/>
              <a:defRPr/>
            </a:pPr>
            <a:r>
              <a:rPr kumimoji="0" lang="vi-VN"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endParaRPr kumimoji="0" lang="en-US" sz="4200" b="0" i="0" u="none" strike="noStrike" kern="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800"/>
              </a:spcAft>
              <a:buClr>
                <a:srgbClr val="000000"/>
              </a:buClr>
              <a:buSzTx/>
              <a:buFontTx/>
              <a:buNone/>
              <a:tabLst/>
              <a:defRPr/>
            </a:pPr>
            <a:r>
              <a:rPr kumimoji="0" lang="en-US"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a:t>
            </a:r>
            <a:r>
              <a:rPr kumimoji="0" lang="vi-VN" sz="42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rong SBT.</a:t>
            </a:r>
            <a:endParaRPr kumimoji="0" lang="en-US" sz="42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44" name="Rectangle 43"/>
          <p:cNvSpPr/>
          <p:nvPr/>
        </p:nvSpPr>
        <p:spPr>
          <a:xfrm>
            <a:off x="12241580" y="4801745"/>
            <a:ext cx="4711973" cy="300082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Đọc và chuẩn bị trước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9 – Luyện tập </a:t>
            </a:r>
            <a:r>
              <a:rPr kumimoji="0" lang="en-US" sz="42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chung. </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9395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par>
                                <p:cTn id="17" presetID="1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par>
                          <p:cTn id="21" fill="hold">
                            <p:stCondLst>
                              <p:cond delay="1000"/>
                            </p:stCondLst>
                            <p:childTnLst>
                              <p:par>
                                <p:cTn id="22" presetID="1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par>
                                <p:cTn id="26" presetID="1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right)">
                                      <p:cBhvr>
                                        <p:cTn id="29" dur="500"/>
                                        <p:tgtEl>
                                          <p:spTgt spid="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ppt_x</p:attrName>
                                        </p:attrNameLst>
                                      </p:cBhvr>
                                      <p:tavLst>
                                        <p:tav tm="0">
                                          <p:val>
                                            <p:strVal val="#ppt_x-#ppt_w*1.125000"/>
                                          </p:val>
                                        </p:tav>
                                        <p:tav tm="100000">
                                          <p:val>
                                            <p:strVal val="#ppt_x"/>
                                          </p:val>
                                        </p:tav>
                                      </p:tavLst>
                                    </p:anim>
                                    <p:animEffect transition="in" filter="wipe(right)">
                                      <p:cBhvr>
                                        <p:cTn id="33" dur="500"/>
                                        <p:tgtEl>
                                          <p:spTgt spid="43"/>
                                        </p:tgtEl>
                                      </p:cBhvr>
                                    </p:animEffect>
                                  </p:childTnLst>
                                </p:cTn>
                              </p:par>
                            </p:childTnLst>
                          </p:cTn>
                        </p:par>
                        <p:par>
                          <p:cTn id="34" fill="hold">
                            <p:stCondLst>
                              <p:cond delay="1500"/>
                            </p:stCondLst>
                            <p:childTnLst>
                              <p:par>
                                <p:cTn id="35" presetID="1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down)">
                                      <p:cBhvr>
                                        <p:cTn id="38" dur="500"/>
                                        <p:tgtEl>
                                          <p:spTgt spid="14"/>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p:tgtEl>
                                          <p:spTgt spid="44"/>
                                        </p:tgtEl>
                                        <p:attrNameLst>
                                          <p:attrName>ppt_y</p:attrName>
                                        </p:attrNameLst>
                                      </p:cBhvr>
                                      <p:tavLst>
                                        <p:tav tm="0">
                                          <p:val>
                                            <p:strVal val="#ppt_y-#ppt_h*1.125000"/>
                                          </p:val>
                                        </p:tav>
                                        <p:tav tm="100000">
                                          <p:val>
                                            <p:strVal val="#ppt_y"/>
                                          </p:val>
                                        </p:tav>
                                      </p:tavLst>
                                    </p:anim>
                                    <p:animEffect transition="in" filter="wipe(down)">
                                      <p:cBhvr>
                                        <p:cTn id="42" dur="500"/>
                                        <p:tgtEl>
                                          <p:spTgt spid="44"/>
                                        </p:tgtEl>
                                      </p:cBhvr>
                                    </p:animEffect>
                                  </p:childTnLst>
                                </p:cTn>
                              </p:par>
                              <p:par>
                                <p:cTn id="43" presetID="12" presetClass="entr" presetSubtype="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2" name="Group 2"/>
          <p:cNvGrpSpPr/>
          <p:nvPr/>
        </p:nvGrpSpPr>
        <p:grpSpPr>
          <a:xfrm>
            <a:off x="2000559" y="1478738"/>
            <a:ext cx="14249400" cy="7772400"/>
            <a:chOff x="0" y="0"/>
            <a:chExt cx="5149950" cy="2742181"/>
          </a:xfrm>
        </p:grpSpPr>
        <p:sp>
          <p:nvSpPr>
            <p:cNvPr id="3" name="Freeform 3"/>
            <p:cNvSpPr/>
            <p:nvPr/>
          </p:nvSpPr>
          <p:spPr>
            <a:xfrm>
              <a:off x="10160" y="16510"/>
              <a:ext cx="5127090" cy="2714241"/>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sp>
        <p:sp>
          <p:nvSpPr>
            <p:cNvPr id="4" name="Freeform 4"/>
            <p:cNvSpPr/>
            <p:nvPr/>
          </p:nvSpPr>
          <p:spPr>
            <a:xfrm>
              <a:off x="-3810" y="0"/>
              <a:ext cx="5156300" cy="2740911"/>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7" y="2734561"/>
                    <a:pt x="3832505" y="2732021"/>
                  </a:cubicBezTo>
                  <a:cubicBezTo>
                    <a:pt x="3760513"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8"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2"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3"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sp>
      </p:grpSp>
      <p:sp>
        <p:nvSpPr>
          <p:cNvPr id="5" name="Freeform 5"/>
          <p:cNvSpPr/>
          <p:nvPr/>
        </p:nvSpPr>
        <p:spPr>
          <a:xfrm rot="132510">
            <a:off x="5085533" y="1176190"/>
            <a:ext cx="4558420" cy="1346401"/>
          </a:xfrm>
          <a:custGeom>
            <a:avLst/>
            <a:gdLst/>
            <a:ahLst/>
            <a:cxnLst/>
            <a:rect l="l" t="t" r="r" b="b"/>
            <a:pathLst>
              <a:path w="2911967" h="839617">
                <a:moveTo>
                  <a:pt x="0" y="0"/>
                </a:moveTo>
                <a:lnTo>
                  <a:pt x="2911967" y="0"/>
                </a:lnTo>
                <a:lnTo>
                  <a:pt x="2911967" y="839617"/>
                </a:lnTo>
                <a:lnTo>
                  <a:pt x="0" y="8396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Google Shape;2444;p40"/>
          <p:cNvSpPr txBox="1">
            <a:spLocks/>
          </p:cNvSpPr>
          <p:nvPr/>
        </p:nvSpPr>
        <p:spPr>
          <a:xfrm>
            <a:off x="1828800" y="2973751"/>
            <a:ext cx="14787973" cy="1179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defRPr/>
            </a:pPr>
            <a:r>
              <a:rPr lang="vi-VN" sz="7500" b="1" kern="0">
                <a:solidFill>
                  <a:schemeClr val="tx2"/>
                </a:solidFill>
                <a:latin typeface="Arial"/>
              </a:rPr>
              <a:t>CẢM ƠN CÁC EM </a:t>
            </a:r>
            <a:endParaRPr lang="en-US" sz="7500" b="1" kern="0" smtClean="0">
              <a:solidFill>
                <a:schemeClr val="tx2"/>
              </a:solidFill>
              <a:latin typeface="Arial"/>
            </a:endParaRPr>
          </a:p>
          <a:p>
            <a:pPr lvl="0">
              <a:lnSpc>
                <a:spcPct val="150000"/>
              </a:lnSpc>
              <a:buClr>
                <a:srgbClr val="006331"/>
              </a:buClr>
              <a:defRPr/>
            </a:pPr>
            <a:r>
              <a:rPr lang="vi-VN" sz="7500" b="1" kern="0" smtClean="0">
                <a:solidFill>
                  <a:schemeClr val="tx2"/>
                </a:solidFill>
                <a:latin typeface="Arial"/>
              </a:rPr>
              <a:t>ĐÃ </a:t>
            </a:r>
            <a:r>
              <a:rPr lang="vi-VN" sz="7500" b="1" kern="0">
                <a:solidFill>
                  <a:schemeClr val="tx2"/>
                </a:solidFill>
                <a:latin typeface="Arial"/>
              </a:rPr>
              <a:t>CHÚ Ý LẮNG NGHE </a:t>
            </a:r>
            <a:endParaRPr lang="en-US" sz="7500" b="1" kern="0" smtClean="0">
              <a:solidFill>
                <a:schemeClr val="tx2"/>
              </a:solidFill>
              <a:latin typeface="Arial"/>
            </a:endParaRPr>
          </a:p>
          <a:p>
            <a:pPr lvl="0">
              <a:lnSpc>
                <a:spcPct val="150000"/>
              </a:lnSpc>
              <a:buClr>
                <a:srgbClr val="006331"/>
              </a:buClr>
              <a:defRPr/>
            </a:pPr>
            <a:r>
              <a:rPr lang="vi-VN" sz="7500" b="1" kern="0" smtClean="0">
                <a:solidFill>
                  <a:schemeClr val="tx2"/>
                </a:solidFill>
                <a:latin typeface="Arial"/>
              </a:rPr>
              <a:t>BÀI GIẢNG</a:t>
            </a:r>
            <a:r>
              <a:rPr lang="en-US" sz="7500" b="1" kern="0" smtClean="0">
                <a:solidFill>
                  <a:schemeClr val="tx2"/>
                </a:solidFill>
                <a:latin typeface="Arial"/>
              </a:rPr>
              <a:t> HÔM NAY</a:t>
            </a:r>
            <a:r>
              <a:rPr lang="vi-VN" sz="7500" b="1" kern="0" smtClean="0">
                <a:solidFill>
                  <a:schemeClr val="tx2"/>
                </a:solidFill>
                <a:latin typeface="Arial"/>
              </a:rPr>
              <a:t>!</a:t>
            </a:r>
            <a:endParaRPr lang="vi-VN" sz="7500" b="1" kern="0" dirty="0">
              <a:solidFill>
                <a:schemeClr val="tx2"/>
              </a:solidFill>
              <a:latin typeface="Arial"/>
            </a:endParaRPr>
          </a:p>
        </p:txBody>
      </p:sp>
      <p:sp>
        <p:nvSpPr>
          <p:cNvPr id="16" name="Freeform 9"/>
          <p:cNvSpPr/>
          <p:nvPr/>
        </p:nvSpPr>
        <p:spPr>
          <a:xfrm>
            <a:off x="17526000" y="4305300"/>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9"/>
          <p:cNvSpPr/>
          <p:nvPr/>
        </p:nvSpPr>
        <p:spPr>
          <a:xfrm rot="11293176">
            <a:off x="-952888" y="8314688"/>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18" name="Picture 17"/>
          <p:cNvPicPr>
            <a:picLocks noChangeAspect="1"/>
          </p:cNvPicPr>
          <p:nvPr/>
        </p:nvPicPr>
        <p:blipFill>
          <a:blip r:embed="rId6"/>
          <a:stretch>
            <a:fillRect/>
          </a:stretch>
        </p:blipFill>
        <p:spPr>
          <a:xfrm>
            <a:off x="14758715" y="723900"/>
            <a:ext cx="2415939" cy="2415939"/>
          </a:xfrm>
          <a:prstGeom prst="rect">
            <a:avLst/>
          </a:prstGeom>
        </p:spPr>
      </p:pic>
      <p:sp>
        <p:nvSpPr>
          <p:cNvPr id="19" name="Freeform 14"/>
          <p:cNvSpPr/>
          <p:nvPr/>
        </p:nvSpPr>
        <p:spPr>
          <a:xfrm>
            <a:off x="2517711" y="2127274"/>
            <a:ext cx="684844" cy="836451"/>
          </a:xfrm>
          <a:custGeom>
            <a:avLst/>
            <a:gdLst/>
            <a:ahLst/>
            <a:cxnLst/>
            <a:rect l="l" t="t" r="r" b="b"/>
            <a:pathLst>
              <a:path w="684844" h="836451">
                <a:moveTo>
                  <a:pt x="0" y="0"/>
                </a:moveTo>
                <a:lnTo>
                  <a:pt x="684844" y="0"/>
                </a:lnTo>
                <a:lnTo>
                  <a:pt x="684844" y="836451"/>
                </a:lnTo>
                <a:lnTo>
                  <a:pt x="0" y="836451"/>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17" name="TextBox 16"/>
          <p:cNvSpPr txBox="1"/>
          <p:nvPr/>
        </p:nvSpPr>
        <p:spPr>
          <a:xfrm>
            <a:off x="1085185" y="495300"/>
            <a:ext cx="8001000" cy="738664"/>
          </a:xfrm>
          <a:prstGeom prst="rect">
            <a:avLst/>
          </a:prstGeom>
          <a:noFill/>
        </p:spPr>
        <p:txBody>
          <a:bodyPr wrap="square" rtlCol="0">
            <a:spAutoFit/>
          </a:bodyPr>
          <a:lstStyle/>
          <a:p>
            <a:pPr marL="571500" indent="-571500">
              <a:buFont typeface="Arial" panose="020B0604020202020204" pitchFamily="34" charset="0"/>
              <a:buChar char="•"/>
            </a:pPr>
            <a:r>
              <a:rPr lang="en-US" sz="4200" smtClean="0">
                <a:latin typeface="Arial" panose="020B0604020202020204" pitchFamily="34" charset="0"/>
                <a:cs typeface="Arial" panose="020B0604020202020204" pitchFamily="34" charset="0"/>
              </a:rPr>
              <a:t>Quan sát hình minh hoạ</a:t>
            </a:r>
            <a:endParaRPr lang="en-US" sz="42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48852" y="1714500"/>
            <a:ext cx="14474665" cy="4238625"/>
          </a:xfrm>
          <a:prstGeom prst="rect">
            <a:avLst/>
          </a:prstGeom>
          <a:ln w="28575">
            <a:solidFill>
              <a:schemeClr val="tx2"/>
            </a:solidFill>
            <a:prstDash val="sysDash"/>
          </a:ln>
        </p:spPr>
      </p:pic>
      <p:pic>
        <p:nvPicPr>
          <p:cNvPr id="19" name="Picture 18"/>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667000" y="6553200"/>
            <a:ext cx="3761874" cy="3314700"/>
          </a:xfrm>
          <a:prstGeom prst="rect">
            <a:avLst/>
          </a:prstGeom>
          <a:ln w="19050">
            <a:solidFill>
              <a:schemeClr val="accent2"/>
            </a:solidFill>
            <a:prstDash val="sysDash"/>
          </a:ln>
        </p:spPr>
      </p:pic>
      <p:sp>
        <p:nvSpPr>
          <p:cNvPr id="20" name="Rectangle 19"/>
          <p:cNvSpPr/>
          <p:nvPr/>
        </p:nvSpPr>
        <p:spPr>
          <a:xfrm>
            <a:off x="6837948" y="7386613"/>
            <a:ext cx="9372600" cy="2133918"/>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200" i="1">
                <a:solidFill>
                  <a:srgbClr val="C00000"/>
                </a:solidFill>
                <a:latin typeface="Arial" panose="020B0604020202020204" pitchFamily="34" charset="0"/>
                <a:ea typeface="Times New Roman" panose="02020603050405020304" pitchFamily="18" charset="0"/>
                <a:cs typeface="Arial" panose="020B0604020202020204" pitchFamily="34" charset="0"/>
              </a:rPr>
              <a:t>Góc nhọn</a:t>
            </a:r>
            <a:r>
              <a:rPr lang="en-US" sz="42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đỉnh O; cạnh OA, </a:t>
            </a: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OB</a:t>
            </a:r>
          </a:p>
          <a:p>
            <a:pPr marL="571500" indent="-571500" algn="just">
              <a:lnSpc>
                <a:spcPct val="150000"/>
              </a:lnSpc>
              <a:spcAft>
                <a:spcPts val="800"/>
              </a:spcAft>
              <a:buFont typeface="Arial" panose="020B0604020202020204" pitchFamily="34" charset="0"/>
              <a:buChar char="•"/>
            </a:pP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Góc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nhọn bé hơn góc vuông</a:t>
            </a:r>
            <a:endParaRPr lang="en-US" sz="4200">
              <a:latin typeface="Arial" panose="020B0604020202020204" pitchFamily="34" charset="0"/>
              <a:cs typeface="Arial" panose="020B0604020202020204" pitchFamily="34" charset="0"/>
            </a:endParaRPr>
          </a:p>
        </p:txBody>
      </p:sp>
      <p:sp>
        <p:nvSpPr>
          <p:cNvPr id="21" name="Freeform 9"/>
          <p:cNvSpPr/>
          <p:nvPr/>
        </p:nvSpPr>
        <p:spPr>
          <a:xfrm rot="635932">
            <a:off x="17335112" y="-408753"/>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2" name="Picture 21"/>
          <p:cNvPicPr>
            <a:picLocks noChangeAspect="1"/>
          </p:cNvPicPr>
          <p:nvPr/>
        </p:nvPicPr>
        <p:blipFill>
          <a:blip r:embed="rId8"/>
          <a:stretch>
            <a:fillRect/>
          </a:stretch>
        </p:blipFill>
        <p:spPr>
          <a:xfrm>
            <a:off x="16242632" y="7991305"/>
            <a:ext cx="1700393" cy="2295695"/>
          </a:xfrm>
          <a:prstGeom prst="rect">
            <a:avLst/>
          </a:prstGeom>
        </p:spPr>
      </p:pic>
      <p:sp>
        <p:nvSpPr>
          <p:cNvPr id="23" name="Freeform 10"/>
          <p:cNvSpPr/>
          <p:nvPr/>
        </p:nvSpPr>
        <p:spPr>
          <a:xfrm rot="8509764">
            <a:off x="-327320" y="83945"/>
            <a:ext cx="1593584" cy="7250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3"/>
          <p:cNvSpPr/>
          <p:nvPr/>
        </p:nvSpPr>
        <p:spPr>
          <a:xfrm>
            <a:off x="0" y="6089617"/>
            <a:ext cx="759117" cy="927166"/>
          </a:xfrm>
          <a:custGeom>
            <a:avLst/>
            <a:gdLst/>
            <a:ahLst/>
            <a:cxnLst/>
            <a:rect l="l" t="t" r="r" b="b"/>
            <a:pathLst>
              <a:path w="759117" h="927166">
                <a:moveTo>
                  <a:pt x="0" y="0"/>
                </a:moveTo>
                <a:lnTo>
                  <a:pt x="759116" y="0"/>
                </a:lnTo>
                <a:lnTo>
                  <a:pt x="759116" y="927166"/>
                </a:lnTo>
                <a:lnTo>
                  <a:pt x="0" y="92716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404306892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500"/>
                                        <p:tgtEl>
                                          <p:spTgt spid="20">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fade">
                                      <p:cBhvr>
                                        <p:cTn id="2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0" name="Rectangle 19"/>
          <p:cNvSpPr/>
          <p:nvPr/>
        </p:nvSpPr>
        <p:spPr>
          <a:xfrm>
            <a:off x="7744291" y="1606612"/>
            <a:ext cx="9372600" cy="203132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vi-VN" sz="4200" i="1">
                <a:solidFill>
                  <a:srgbClr val="C00000"/>
                </a:solidFill>
                <a:ea typeface="Times New Roman" panose="02020603050405020304" pitchFamily="18" charset="0"/>
                <a:cs typeface="Arial" panose="020B0604020202020204" pitchFamily="34" charset="0"/>
              </a:rPr>
              <a:t>Góc tù </a:t>
            </a:r>
            <a:r>
              <a:rPr lang="vi-VN" sz="4200">
                <a:solidFill>
                  <a:srgbClr val="000000"/>
                </a:solidFill>
                <a:ea typeface="Times New Roman" panose="02020603050405020304" pitchFamily="18" charset="0"/>
                <a:cs typeface="Arial" panose="020B0604020202020204" pitchFamily="34" charset="0"/>
              </a:rPr>
              <a:t>đỉnh O; cạnh OM, ON</a:t>
            </a:r>
          </a:p>
          <a:p>
            <a:pPr marL="571500" lvl="0" indent="-571500" algn="just">
              <a:lnSpc>
                <a:spcPct val="150000"/>
              </a:lnSpc>
              <a:spcAft>
                <a:spcPts val="800"/>
              </a:spcAft>
              <a:buFont typeface="Arial" panose="020B0604020202020204" pitchFamily="34" charset="0"/>
              <a:buChar char="•"/>
            </a:pPr>
            <a:r>
              <a:rPr lang="vi-VN" sz="4200">
                <a:solidFill>
                  <a:srgbClr val="000000"/>
                </a:solidFill>
                <a:ea typeface="Times New Roman" panose="02020603050405020304" pitchFamily="18" charset="0"/>
                <a:cs typeface="Arial" panose="020B0604020202020204" pitchFamily="34" charset="0"/>
              </a:rPr>
              <a:t>Góc tù lớn hơn góc vuông</a:t>
            </a:r>
          </a:p>
        </p:txBody>
      </p:sp>
      <p:sp>
        <p:nvSpPr>
          <p:cNvPr id="21" name="Freeform 9"/>
          <p:cNvSpPr/>
          <p:nvPr/>
        </p:nvSpPr>
        <p:spPr>
          <a:xfrm rot="635932">
            <a:off x="17335112" y="-408753"/>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stretch>
            <a:fillRect/>
          </a:stretch>
        </p:blipFill>
        <p:spPr>
          <a:xfrm>
            <a:off x="16242632" y="7991305"/>
            <a:ext cx="1700393" cy="2295695"/>
          </a:xfrm>
          <a:prstGeom prst="rect">
            <a:avLst/>
          </a:prstGeom>
        </p:spPr>
      </p:pic>
      <p:sp>
        <p:nvSpPr>
          <p:cNvPr id="23" name="Freeform 10"/>
          <p:cNvSpPr/>
          <p:nvPr/>
        </p:nvSpPr>
        <p:spPr>
          <a:xfrm rot="8509764">
            <a:off x="-327320" y="83945"/>
            <a:ext cx="1593584" cy="725094"/>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23"/>
          <p:cNvSpPr/>
          <p:nvPr/>
        </p:nvSpPr>
        <p:spPr>
          <a:xfrm>
            <a:off x="0" y="4687938"/>
            <a:ext cx="759117" cy="927166"/>
          </a:xfrm>
          <a:custGeom>
            <a:avLst/>
            <a:gdLst/>
            <a:ahLst/>
            <a:cxnLst/>
            <a:rect l="l" t="t" r="r" b="b"/>
            <a:pathLst>
              <a:path w="759117" h="927166">
                <a:moveTo>
                  <a:pt x="0" y="0"/>
                </a:moveTo>
                <a:lnTo>
                  <a:pt x="759116" y="0"/>
                </a:lnTo>
                <a:lnTo>
                  <a:pt x="759116" y="927166"/>
                </a:lnTo>
                <a:lnTo>
                  <a:pt x="0" y="92716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tretch>
            <a:fillRect/>
          </a:stretch>
        </p:blipFill>
        <p:spPr>
          <a:xfrm>
            <a:off x="2209800" y="1244050"/>
            <a:ext cx="4724400" cy="2756450"/>
          </a:xfrm>
          <a:prstGeom prst="rect">
            <a:avLst/>
          </a:prstGeom>
          <a:ln w="19050">
            <a:solidFill>
              <a:schemeClr val="accent2"/>
            </a:solidFill>
            <a:prstDash val="sysDash"/>
          </a:ln>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saturation sat="200000"/>
                    </a14:imgEffect>
                  </a14:imgLayer>
                </a14:imgProps>
              </a:ext>
            </a:extLst>
          </a:blip>
          <a:stretch>
            <a:fillRect/>
          </a:stretch>
        </p:blipFill>
        <p:spPr>
          <a:xfrm>
            <a:off x="1730115" y="5645183"/>
            <a:ext cx="5667768" cy="2743200"/>
          </a:xfrm>
          <a:prstGeom prst="rect">
            <a:avLst/>
          </a:prstGeom>
          <a:ln w="12700">
            <a:solidFill>
              <a:schemeClr val="accent2"/>
            </a:solidFill>
            <a:prstDash val="sysDash"/>
          </a:ln>
        </p:spPr>
      </p:pic>
      <p:sp>
        <p:nvSpPr>
          <p:cNvPr id="12" name="Rectangle 11"/>
          <p:cNvSpPr/>
          <p:nvPr/>
        </p:nvSpPr>
        <p:spPr>
          <a:xfrm>
            <a:off x="7848600" y="6001120"/>
            <a:ext cx="9372600" cy="203132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vi-VN" sz="4200" i="1">
                <a:solidFill>
                  <a:srgbClr val="C00000"/>
                </a:solidFill>
                <a:ea typeface="Times New Roman" panose="02020603050405020304" pitchFamily="18" charset="0"/>
                <a:cs typeface="Arial" panose="020B0604020202020204" pitchFamily="34" charset="0"/>
              </a:rPr>
              <a:t>Góc bẹt </a:t>
            </a:r>
            <a:r>
              <a:rPr lang="vi-VN" sz="4200">
                <a:ea typeface="Times New Roman" panose="02020603050405020304" pitchFamily="18" charset="0"/>
                <a:cs typeface="Arial" panose="020B0604020202020204" pitchFamily="34" charset="0"/>
              </a:rPr>
              <a:t>đỉnh O; cạnh OC, OD</a:t>
            </a:r>
          </a:p>
          <a:p>
            <a:pPr marL="571500" lvl="0" indent="-571500" algn="just">
              <a:lnSpc>
                <a:spcPct val="150000"/>
              </a:lnSpc>
              <a:spcAft>
                <a:spcPts val="800"/>
              </a:spcAft>
              <a:buFont typeface="Arial" panose="020B0604020202020204" pitchFamily="34" charset="0"/>
              <a:buChar char="•"/>
            </a:pPr>
            <a:r>
              <a:rPr lang="vi-VN" sz="4200">
                <a:ea typeface="Times New Roman" panose="02020603050405020304" pitchFamily="18" charset="0"/>
                <a:cs typeface="Arial" panose="020B0604020202020204" pitchFamily="34" charset="0"/>
              </a:rPr>
              <a:t>Góc bẹt bằng hai góc vuông</a:t>
            </a:r>
          </a:p>
        </p:txBody>
      </p:sp>
    </p:spTree>
    <p:extLst>
      <p:ext uri="{BB962C8B-B14F-4D97-AF65-F5344CB8AC3E}">
        <p14:creationId xmlns:p14="http://schemas.microsoft.com/office/powerpoint/2010/main" val="22893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barn(inVertical)">
                                      <p:cBhvr>
                                        <p:cTn id="11" dur="500"/>
                                        <p:tgtEl>
                                          <p:spTgt spid="20">
                                            <p:txEl>
                                              <p:pRg st="0" end="0"/>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5" dur="500"/>
                                        <p:tgtEl>
                                          <p:spTgt spid="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33" name="Group 32"/>
          <p:cNvGrpSpPr/>
          <p:nvPr/>
        </p:nvGrpSpPr>
        <p:grpSpPr>
          <a:xfrm>
            <a:off x="3083783" y="2443446"/>
            <a:ext cx="6895954" cy="4150261"/>
            <a:chOff x="5753246" y="2517239"/>
            <a:chExt cx="6895954" cy="4150261"/>
          </a:xfrm>
        </p:grpSpPr>
        <p:grpSp>
          <p:nvGrpSpPr>
            <p:cNvPr id="2" name="Group 2"/>
            <p:cNvGrpSpPr/>
            <p:nvPr/>
          </p:nvGrpSpPr>
          <p:grpSpPr>
            <a:xfrm>
              <a:off x="5753246" y="3162300"/>
              <a:ext cx="6895954" cy="3505200"/>
              <a:chOff x="0" y="0"/>
              <a:chExt cx="3556585" cy="2510422"/>
            </a:xfrm>
          </p:grpSpPr>
          <p:sp>
            <p:nvSpPr>
              <p:cNvPr id="3" name="Freeform 3"/>
              <p:cNvSpPr/>
              <p:nvPr/>
            </p:nvSpPr>
            <p:spPr>
              <a:xfrm>
                <a:off x="10160" y="16510"/>
                <a:ext cx="3533725" cy="2482482"/>
              </a:xfrm>
              <a:custGeom>
                <a:avLst/>
                <a:gdLst/>
                <a:ahLst/>
                <a:cxnLst/>
                <a:rect l="l" t="t" r="r" b="b"/>
                <a:pathLst>
                  <a:path w="3533725" h="2482482">
                    <a:moveTo>
                      <a:pt x="3533725" y="2482482"/>
                    </a:moveTo>
                    <a:lnTo>
                      <a:pt x="0" y="2474862"/>
                    </a:lnTo>
                    <a:lnTo>
                      <a:pt x="0" y="874216"/>
                    </a:lnTo>
                    <a:lnTo>
                      <a:pt x="17780" y="19050"/>
                    </a:lnTo>
                    <a:lnTo>
                      <a:pt x="1760041" y="0"/>
                    </a:lnTo>
                    <a:lnTo>
                      <a:pt x="3514675" y="5080"/>
                    </a:lnTo>
                    <a:close/>
                  </a:path>
                </a:pathLst>
              </a:custGeom>
              <a:solidFill>
                <a:srgbClr val="FFFDFA"/>
              </a:solidFill>
            </p:spPr>
          </p:sp>
          <p:sp>
            <p:nvSpPr>
              <p:cNvPr id="4" name="Freeform 4"/>
              <p:cNvSpPr/>
              <p:nvPr/>
            </p:nvSpPr>
            <p:spPr>
              <a:xfrm>
                <a:off x="-3810" y="0"/>
                <a:ext cx="3562935" cy="2509151"/>
              </a:xfrm>
              <a:custGeom>
                <a:avLst/>
                <a:gdLst/>
                <a:ahLst/>
                <a:cxnLst/>
                <a:rect l="l" t="t" r="r" b="b"/>
                <a:pathLst>
                  <a:path w="3562935" h="2509151">
                    <a:moveTo>
                      <a:pt x="3528645" y="21590"/>
                    </a:moveTo>
                    <a:cubicBezTo>
                      <a:pt x="3529915" y="34290"/>
                      <a:pt x="3529915" y="44450"/>
                      <a:pt x="3531185" y="54610"/>
                    </a:cubicBezTo>
                    <a:cubicBezTo>
                      <a:pt x="3533725" y="101215"/>
                      <a:pt x="3534995" y="154612"/>
                      <a:pt x="3537535" y="206102"/>
                    </a:cubicBezTo>
                    <a:cubicBezTo>
                      <a:pt x="3537535" y="280476"/>
                      <a:pt x="3550235" y="1746984"/>
                      <a:pt x="3556585" y="1821358"/>
                    </a:cubicBezTo>
                    <a:cubicBezTo>
                      <a:pt x="3562935" y="1933873"/>
                      <a:pt x="3559125" y="2048295"/>
                      <a:pt x="3559125" y="2160809"/>
                    </a:cubicBezTo>
                    <a:cubicBezTo>
                      <a:pt x="3559125" y="2259975"/>
                      <a:pt x="3560395" y="2351513"/>
                      <a:pt x="3561665" y="2448191"/>
                    </a:cubicBezTo>
                    <a:cubicBezTo>
                      <a:pt x="3561665" y="2469781"/>
                      <a:pt x="3561665" y="2483751"/>
                      <a:pt x="3561665" y="2507881"/>
                    </a:cubicBezTo>
                    <a:cubicBezTo>
                      <a:pt x="3538805" y="2507881"/>
                      <a:pt x="3518485" y="2509151"/>
                      <a:pt x="3492170" y="2507881"/>
                    </a:cubicBezTo>
                    <a:cubicBezTo>
                      <a:pt x="3314335" y="2502801"/>
                      <a:pt x="3133764" y="2509151"/>
                      <a:pt x="2955929" y="2504072"/>
                    </a:cubicBezTo>
                    <a:cubicBezTo>
                      <a:pt x="2849228" y="2500262"/>
                      <a:pt x="2745263" y="2502801"/>
                      <a:pt x="2638562" y="2500262"/>
                    </a:cubicBezTo>
                    <a:cubicBezTo>
                      <a:pt x="2589316" y="2498991"/>
                      <a:pt x="2540069" y="2497722"/>
                      <a:pt x="2490822" y="2496451"/>
                    </a:cubicBezTo>
                    <a:cubicBezTo>
                      <a:pt x="2460727" y="2496451"/>
                      <a:pt x="2433368" y="2497722"/>
                      <a:pt x="2403273" y="2497722"/>
                    </a:cubicBezTo>
                    <a:cubicBezTo>
                      <a:pt x="2326667" y="2496451"/>
                      <a:pt x="2116001" y="2497722"/>
                      <a:pt x="2039395" y="2496451"/>
                    </a:cubicBezTo>
                    <a:cubicBezTo>
                      <a:pt x="1984677" y="2495181"/>
                      <a:pt x="890308" y="2504072"/>
                      <a:pt x="835590" y="2502801"/>
                    </a:cubicBezTo>
                    <a:cubicBezTo>
                      <a:pt x="821910" y="2502801"/>
                      <a:pt x="805495" y="2504072"/>
                      <a:pt x="791815" y="2504072"/>
                    </a:cubicBezTo>
                    <a:cubicBezTo>
                      <a:pt x="758984" y="2504072"/>
                      <a:pt x="728889" y="2505341"/>
                      <a:pt x="696058" y="2505341"/>
                    </a:cubicBezTo>
                    <a:cubicBezTo>
                      <a:pt x="613980" y="2505341"/>
                      <a:pt x="534639" y="2504072"/>
                      <a:pt x="452561" y="2502801"/>
                    </a:cubicBezTo>
                    <a:cubicBezTo>
                      <a:pt x="403314" y="2501531"/>
                      <a:pt x="354068" y="2500262"/>
                      <a:pt x="307557" y="2498991"/>
                    </a:cubicBezTo>
                    <a:cubicBezTo>
                      <a:pt x="220008" y="2497722"/>
                      <a:pt x="132458" y="2496451"/>
                      <a:pt x="48260" y="2496451"/>
                    </a:cubicBezTo>
                    <a:cubicBezTo>
                      <a:pt x="38100" y="2496451"/>
                      <a:pt x="29210" y="2496451"/>
                      <a:pt x="19050" y="2495181"/>
                    </a:cubicBezTo>
                    <a:cubicBezTo>
                      <a:pt x="10160" y="2493912"/>
                      <a:pt x="5080" y="2487562"/>
                      <a:pt x="7620" y="2478672"/>
                    </a:cubicBezTo>
                    <a:cubicBezTo>
                      <a:pt x="16510" y="2446864"/>
                      <a:pt x="12700" y="2399188"/>
                      <a:pt x="11430" y="2349606"/>
                    </a:cubicBezTo>
                    <a:cubicBezTo>
                      <a:pt x="10160" y="2248533"/>
                      <a:pt x="6350" y="2149367"/>
                      <a:pt x="7620" y="2048295"/>
                    </a:cubicBezTo>
                    <a:cubicBezTo>
                      <a:pt x="5080" y="1922431"/>
                      <a:pt x="0" y="364385"/>
                      <a:pt x="7620" y="236614"/>
                    </a:cubicBezTo>
                    <a:cubicBezTo>
                      <a:pt x="8890" y="211823"/>
                      <a:pt x="7620" y="185125"/>
                      <a:pt x="8890" y="160333"/>
                    </a:cubicBezTo>
                    <a:cubicBezTo>
                      <a:pt x="10160" y="120286"/>
                      <a:pt x="12700" y="76424"/>
                      <a:pt x="13970" y="44450"/>
                    </a:cubicBezTo>
                    <a:cubicBezTo>
                      <a:pt x="13970" y="41910"/>
                      <a:pt x="15240" y="39370"/>
                      <a:pt x="16510" y="38100"/>
                    </a:cubicBezTo>
                    <a:cubicBezTo>
                      <a:pt x="38100" y="35560"/>
                      <a:pt x="64060" y="30480"/>
                      <a:pt x="107835" y="29210"/>
                    </a:cubicBezTo>
                    <a:cubicBezTo>
                      <a:pt x="181705" y="25400"/>
                      <a:pt x="255575" y="22860"/>
                      <a:pt x="332181" y="20320"/>
                    </a:cubicBezTo>
                    <a:cubicBezTo>
                      <a:pt x="384163" y="17780"/>
                      <a:pt x="436146" y="16510"/>
                      <a:pt x="485392" y="13970"/>
                    </a:cubicBezTo>
                    <a:cubicBezTo>
                      <a:pt x="534639" y="11430"/>
                      <a:pt x="586621" y="8890"/>
                      <a:pt x="635868" y="8890"/>
                    </a:cubicBezTo>
                    <a:cubicBezTo>
                      <a:pt x="690586" y="7620"/>
                      <a:pt x="745305" y="10160"/>
                      <a:pt x="800023" y="8890"/>
                    </a:cubicBezTo>
                    <a:cubicBezTo>
                      <a:pt x="868421" y="8890"/>
                      <a:pt x="2107793" y="6350"/>
                      <a:pt x="2176191" y="5080"/>
                    </a:cubicBezTo>
                    <a:cubicBezTo>
                      <a:pt x="2241854" y="3810"/>
                      <a:pt x="2307516" y="2540"/>
                      <a:pt x="2375914" y="2540"/>
                    </a:cubicBezTo>
                    <a:cubicBezTo>
                      <a:pt x="2488086" y="1270"/>
                      <a:pt x="2597523" y="0"/>
                      <a:pt x="2709696" y="0"/>
                    </a:cubicBezTo>
                    <a:cubicBezTo>
                      <a:pt x="2756207" y="0"/>
                      <a:pt x="2805453" y="2540"/>
                      <a:pt x="2851964" y="2540"/>
                    </a:cubicBezTo>
                    <a:cubicBezTo>
                      <a:pt x="2980552" y="3810"/>
                      <a:pt x="3111876" y="5080"/>
                      <a:pt x="3240465" y="7620"/>
                    </a:cubicBezTo>
                    <a:cubicBezTo>
                      <a:pt x="3308863" y="8890"/>
                      <a:pt x="3377261" y="12700"/>
                      <a:pt x="3445659" y="16510"/>
                    </a:cubicBezTo>
                    <a:cubicBezTo>
                      <a:pt x="3462074" y="16510"/>
                      <a:pt x="3478490" y="16510"/>
                      <a:pt x="3492170" y="16510"/>
                    </a:cubicBezTo>
                    <a:cubicBezTo>
                      <a:pt x="3509595" y="17780"/>
                      <a:pt x="3518485" y="20320"/>
                      <a:pt x="3528645" y="21590"/>
                    </a:cubicBezTo>
                    <a:close/>
                    <a:moveTo>
                      <a:pt x="3538805" y="2491372"/>
                    </a:moveTo>
                    <a:cubicBezTo>
                      <a:pt x="3540075" y="2474862"/>
                      <a:pt x="3541345" y="2462162"/>
                      <a:pt x="3541345" y="2449462"/>
                    </a:cubicBezTo>
                    <a:cubicBezTo>
                      <a:pt x="3540075" y="2341978"/>
                      <a:pt x="3538805" y="2240905"/>
                      <a:pt x="3538805" y="2132204"/>
                    </a:cubicBezTo>
                    <a:cubicBezTo>
                      <a:pt x="3538805" y="2082621"/>
                      <a:pt x="3541345" y="2033038"/>
                      <a:pt x="3540075" y="1983455"/>
                    </a:cubicBezTo>
                    <a:cubicBezTo>
                      <a:pt x="3540075" y="1937687"/>
                      <a:pt x="3538805" y="1890011"/>
                      <a:pt x="3537535" y="1844242"/>
                    </a:cubicBezTo>
                    <a:cubicBezTo>
                      <a:pt x="3532455" y="1773682"/>
                      <a:pt x="3521025" y="312896"/>
                      <a:pt x="3521025" y="242336"/>
                    </a:cubicBezTo>
                    <a:cubicBezTo>
                      <a:pt x="3518485" y="183218"/>
                      <a:pt x="3515945" y="122193"/>
                      <a:pt x="3513405" y="63500"/>
                    </a:cubicBezTo>
                    <a:cubicBezTo>
                      <a:pt x="3512135" y="44450"/>
                      <a:pt x="3510865" y="43180"/>
                      <a:pt x="3483962" y="41910"/>
                    </a:cubicBezTo>
                    <a:cubicBezTo>
                      <a:pt x="3475754" y="41910"/>
                      <a:pt x="3470282" y="41910"/>
                      <a:pt x="3462074" y="40640"/>
                    </a:cubicBezTo>
                    <a:cubicBezTo>
                      <a:pt x="3393676" y="36830"/>
                      <a:pt x="3322543" y="31750"/>
                      <a:pt x="3254145" y="30480"/>
                    </a:cubicBezTo>
                    <a:cubicBezTo>
                      <a:pt x="3087253" y="26670"/>
                      <a:pt x="2917626" y="25400"/>
                      <a:pt x="2750735" y="22860"/>
                    </a:cubicBezTo>
                    <a:cubicBezTo>
                      <a:pt x="2726112" y="22860"/>
                      <a:pt x="2698752" y="22860"/>
                      <a:pt x="2674129" y="22860"/>
                    </a:cubicBezTo>
                    <a:cubicBezTo>
                      <a:pt x="2633090" y="22860"/>
                      <a:pt x="2592052" y="22860"/>
                      <a:pt x="2553749" y="22860"/>
                    </a:cubicBezTo>
                    <a:cubicBezTo>
                      <a:pt x="2466199" y="22860"/>
                      <a:pt x="2378650" y="22860"/>
                      <a:pt x="2293836" y="24130"/>
                    </a:cubicBezTo>
                    <a:cubicBezTo>
                      <a:pt x="2219966" y="25400"/>
                      <a:pt x="975122" y="29210"/>
                      <a:pt x="901252" y="29210"/>
                    </a:cubicBezTo>
                    <a:cubicBezTo>
                      <a:pt x="780872" y="29210"/>
                      <a:pt x="660491" y="26670"/>
                      <a:pt x="540111" y="33020"/>
                    </a:cubicBezTo>
                    <a:cubicBezTo>
                      <a:pt x="477184" y="36830"/>
                      <a:pt x="416994" y="36830"/>
                      <a:pt x="356804" y="38100"/>
                    </a:cubicBezTo>
                    <a:cubicBezTo>
                      <a:pt x="252839" y="41910"/>
                      <a:pt x="148874" y="45720"/>
                      <a:pt x="49530" y="50800"/>
                    </a:cubicBezTo>
                    <a:cubicBezTo>
                      <a:pt x="36830" y="50800"/>
                      <a:pt x="34290" y="53340"/>
                      <a:pt x="33020" y="70703"/>
                    </a:cubicBezTo>
                    <a:cubicBezTo>
                      <a:pt x="31750" y="105029"/>
                      <a:pt x="31750" y="139356"/>
                      <a:pt x="30480" y="173682"/>
                    </a:cubicBezTo>
                    <a:cubicBezTo>
                      <a:pt x="29210" y="230893"/>
                      <a:pt x="26670" y="286197"/>
                      <a:pt x="25400" y="343408"/>
                    </a:cubicBezTo>
                    <a:cubicBezTo>
                      <a:pt x="20320" y="404433"/>
                      <a:pt x="26670" y="1895732"/>
                      <a:pt x="29210" y="1956757"/>
                    </a:cubicBezTo>
                    <a:cubicBezTo>
                      <a:pt x="29210" y="2021596"/>
                      <a:pt x="29210" y="2088342"/>
                      <a:pt x="30480" y="2153181"/>
                    </a:cubicBezTo>
                    <a:cubicBezTo>
                      <a:pt x="30480" y="2200857"/>
                      <a:pt x="33020" y="2248533"/>
                      <a:pt x="33020" y="2296209"/>
                    </a:cubicBezTo>
                    <a:cubicBezTo>
                      <a:pt x="33020" y="2347699"/>
                      <a:pt x="33020" y="2399188"/>
                      <a:pt x="31750" y="2449462"/>
                    </a:cubicBezTo>
                    <a:cubicBezTo>
                      <a:pt x="31750" y="2453272"/>
                      <a:pt x="31750" y="2455812"/>
                      <a:pt x="31750" y="2459622"/>
                    </a:cubicBezTo>
                    <a:cubicBezTo>
                      <a:pt x="31750" y="2469782"/>
                      <a:pt x="35560" y="2473591"/>
                      <a:pt x="44450" y="2473591"/>
                    </a:cubicBezTo>
                    <a:cubicBezTo>
                      <a:pt x="69532" y="2473591"/>
                      <a:pt x="107835" y="2474862"/>
                      <a:pt x="143402" y="2474862"/>
                    </a:cubicBezTo>
                    <a:cubicBezTo>
                      <a:pt x="195384" y="2474862"/>
                      <a:pt x="250103" y="2472322"/>
                      <a:pt x="302085" y="2474862"/>
                    </a:cubicBezTo>
                    <a:cubicBezTo>
                      <a:pt x="386899" y="2478672"/>
                      <a:pt x="471713" y="2481212"/>
                      <a:pt x="556526" y="2479941"/>
                    </a:cubicBezTo>
                    <a:cubicBezTo>
                      <a:pt x="611245" y="2478672"/>
                      <a:pt x="663227" y="2481212"/>
                      <a:pt x="717945" y="2481212"/>
                    </a:cubicBezTo>
                    <a:cubicBezTo>
                      <a:pt x="797287" y="2481212"/>
                      <a:pt x="876629" y="2479941"/>
                      <a:pt x="955971" y="2481212"/>
                    </a:cubicBezTo>
                    <a:cubicBezTo>
                      <a:pt x="1073615" y="2482482"/>
                      <a:pt x="2364970" y="2472322"/>
                      <a:pt x="2485351" y="2474862"/>
                    </a:cubicBezTo>
                    <a:cubicBezTo>
                      <a:pt x="2537333" y="2476132"/>
                      <a:pt x="2589316" y="2477401"/>
                      <a:pt x="2638562" y="2477401"/>
                    </a:cubicBezTo>
                    <a:cubicBezTo>
                      <a:pt x="2728848" y="2479941"/>
                      <a:pt x="2816397" y="2476132"/>
                      <a:pt x="2906682" y="2479941"/>
                    </a:cubicBezTo>
                    <a:cubicBezTo>
                      <a:pt x="2980552" y="2482482"/>
                      <a:pt x="3054422" y="2482482"/>
                      <a:pt x="3128292" y="2485022"/>
                    </a:cubicBezTo>
                    <a:cubicBezTo>
                      <a:pt x="3237729" y="2488832"/>
                      <a:pt x="3347166" y="2491372"/>
                      <a:pt x="3456603" y="2492641"/>
                    </a:cubicBezTo>
                    <a:cubicBezTo>
                      <a:pt x="3497641" y="2492642"/>
                      <a:pt x="3518485" y="2491372"/>
                      <a:pt x="3538805" y="2491372"/>
                    </a:cubicBezTo>
                    <a:close/>
                  </a:path>
                </a:pathLst>
              </a:custGeom>
              <a:solidFill>
                <a:srgbClr val="393839"/>
              </a:solidFill>
            </p:spPr>
          </p:sp>
        </p:grpSp>
        <p:sp>
          <p:nvSpPr>
            <p:cNvPr id="22" name="Freeform 22"/>
            <p:cNvSpPr/>
            <p:nvPr/>
          </p:nvSpPr>
          <p:spPr>
            <a:xfrm rot="-305726">
              <a:off x="7783766" y="2517239"/>
              <a:ext cx="2678022" cy="1004258"/>
            </a:xfrm>
            <a:custGeom>
              <a:avLst/>
              <a:gdLst/>
              <a:ahLst/>
              <a:cxnLst/>
              <a:rect l="l" t="t" r="r" b="b"/>
              <a:pathLst>
                <a:path w="2678022" h="1004258">
                  <a:moveTo>
                    <a:pt x="0" y="0"/>
                  </a:moveTo>
                  <a:lnTo>
                    <a:pt x="2678023" y="0"/>
                  </a:lnTo>
                  <a:lnTo>
                    <a:pt x="2678023" y="1004258"/>
                  </a:lnTo>
                  <a:lnTo>
                    <a:pt x="0" y="100425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2" name="Rectangle 31"/>
            <p:cNvSpPr/>
            <p:nvPr/>
          </p:nvSpPr>
          <p:spPr>
            <a:xfrm>
              <a:off x="6381322" y="4416480"/>
              <a:ext cx="5634876" cy="1246495"/>
            </a:xfrm>
            <a:prstGeom prst="rect">
              <a:avLst/>
            </a:prstGeom>
          </p:spPr>
          <p:txBody>
            <a:bodyPr wrap="none">
              <a:spAutoFit/>
            </a:bodyPr>
            <a:lstStyle/>
            <a:p>
              <a:pPr lvl="0">
                <a:buClr>
                  <a:srgbClr val="000000"/>
                </a:buClr>
              </a:pPr>
              <a:r>
                <a:rPr lang="en-US" sz="7500" b="1" kern="0">
                  <a:solidFill>
                    <a:srgbClr val="1F497D"/>
                  </a:solidFill>
                  <a:latin typeface="Arial" panose="020B0604020202020204" pitchFamily="34" charset="0"/>
                  <a:cs typeface="Arial" panose="020B0604020202020204" pitchFamily="34" charset="0"/>
                  <a:sym typeface="Arial"/>
                </a:rPr>
                <a:t>LUYỆN TẬP</a:t>
              </a:r>
              <a:endParaRPr kumimoji="0" lang="en-US" sz="75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grpSp>
      <p:sp>
        <p:nvSpPr>
          <p:cNvPr id="34" name="Freeform 11"/>
          <p:cNvSpPr/>
          <p:nvPr/>
        </p:nvSpPr>
        <p:spPr>
          <a:xfrm>
            <a:off x="12344400" y="1638300"/>
            <a:ext cx="3886200" cy="7525806"/>
          </a:xfrm>
          <a:custGeom>
            <a:avLst/>
            <a:gdLst/>
            <a:ahLst/>
            <a:cxnLst/>
            <a:rect l="l" t="t" r="r" b="b"/>
            <a:pathLst>
              <a:path w="3128314" h="6225500">
                <a:moveTo>
                  <a:pt x="0" y="0"/>
                </a:moveTo>
                <a:lnTo>
                  <a:pt x="3128314" y="0"/>
                </a:lnTo>
                <a:lnTo>
                  <a:pt x="3128314" y="6225501"/>
                </a:lnTo>
                <a:lnTo>
                  <a:pt x="0" y="622550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35" name="Freeform 8"/>
          <p:cNvSpPr/>
          <p:nvPr/>
        </p:nvSpPr>
        <p:spPr>
          <a:xfrm rot="2155666" flipH="1">
            <a:off x="2343589" y="6175104"/>
            <a:ext cx="3266275" cy="3235461"/>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10">
              <a:extLst>
                <a:ext uri="{96DAC541-7B7A-43D3-8B79-37D633B846F1}">
                  <asvg:svgBlip xmlns="" xmlns:asvg="http://schemas.microsoft.com/office/drawing/2016/SVG/main" r:embed="rId3"/>
                </a:ext>
              </a:extLst>
            </a:blip>
            <a:stretch>
              <a:fillRect/>
            </a:stretch>
          </a:blipFill>
        </p:spPr>
      </p:sp>
      <p:pic>
        <p:nvPicPr>
          <p:cNvPr id="36" name="Picture 2"/>
          <p:cNvPicPr>
            <a:picLocks noChangeAspect="1"/>
          </p:cNvPicPr>
          <p:nvPr/>
        </p:nvPicPr>
        <p:blipFill>
          <a:blip r:embed="rId11"/>
          <a:srcRect/>
          <a:stretch>
            <a:fillRect/>
          </a:stretch>
        </p:blipFill>
        <p:spPr>
          <a:xfrm rot="1215904">
            <a:off x="568186" y="-58010"/>
            <a:ext cx="2048208" cy="2144721"/>
          </a:xfrm>
          <a:prstGeom prst="rect">
            <a:avLst/>
          </a:prstGeom>
        </p:spPr>
      </p:pic>
      <p:sp>
        <p:nvSpPr>
          <p:cNvPr id="37" name="Freeform 9"/>
          <p:cNvSpPr/>
          <p:nvPr/>
        </p:nvSpPr>
        <p:spPr>
          <a:xfrm rot="7311162">
            <a:off x="16366666" y="9382946"/>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4"/>
          <p:cNvSpPr/>
          <p:nvPr/>
        </p:nvSpPr>
        <p:spPr>
          <a:xfrm>
            <a:off x="17068800" y="419100"/>
            <a:ext cx="744715" cy="950038"/>
          </a:xfrm>
          <a:custGeom>
            <a:avLst/>
            <a:gdLst/>
            <a:ahLst/>
            <a:cxnLst/>
            <a:rect l="l" t="t" r="r" b="b"/>
            <a:pathLst>
              <a:path w="1076537" h="1407238">
                <a:moveTo>
                  <a:pt x="0" y="0"/>
                </a:moveTo>
                <a:lnTo>
                  <a:pt x="1076538" y="0"/>
                </a:lnTo>
                <a:lnTo>
                  <a:pt x="1076538" y="1407238"/>
                </a:lnTo>
                <a:lnTo>
                  <a:pt x="0" y="140723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61157156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2" name="Rectangle 31"/>
          <p:cNvSpPr/>
          <p:nvPr/>
        </p:nvSpPr>
        <p:spPr>
          <a:xfrm>
            <a:off x="228600" y="266700"/>
            <a:ext cx="9601200" cy="962251"/>
          </a:xfrm>
          <a:prstGeom prst="rect">
            <a:avLst/>
          </a:prstGeom>
        </p:spPr>
        <p:txBody>
          <a:bodyPr wrap="square">
            <a:spAutoFit/>
          </a:bodyPr>
          <a:lstStyle/>
          <a:p>
            <a:pPr lvl="0" algn="just">
              <a:lnSpc>
                <a:spcPct val="150000"/>
              </a:lnSpc>
              <a:spcBef>
                <a:spcPts val="700"/>
              </a:spcBef>
              <a:spcAft>
                <a:spcPts val="700"/>
              </a:spcAft>
            </a:pPr>
            <a:r>
              <a:rPr lang="en-US" sz="43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Bài</a:t>
            </a:r>
            <a:r>
              <a:rPr lang="en-US" sz="43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err="1">
                <a:solidFill>
                  <a:schemeClr val="tx2"/>
                </a:solidFill>
                <a:latin typeface="Arial" panose="020B0604020202020204" pitchFamily="34" charset="0"/>
                <a:ea typeface="Times New Roman" panose="02020603050405020304" pitchFamily="18" charset="0"/>
                <a:cs typeface="Arial" panose="020B0604020202020204" pitchFamily="34" charset="0"/>
              </a:rPr>
              <a:t>tập</a:t>
            </a:r>
            <a:r>
              <a:rPr lang="en-US" sz="43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1 </a:t>
            </a:r>
            <a:r>
              <a:rPr lang="en-US" sz="4300" b="1" dirty="0">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en-US" sz="43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tr26)</a:t>
            </a:r>
            <a:endParaRPr lang="en-US" sz="43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6020217" y="342900"/>
            <a:ext cx="12364282" cy="1015663"/>
          </a:xfrm>
          <a:prstGeom prst="rect">
            <a:avLst/>
          </a:prstGeom>
        </p:spPr>
        <p:txBody>
          <a:bodyPr wrap="none">
            <a:spAutoFit/>
          </a:bodyPr>
          <a:lstStyle/>
          <a:p>
            <a:pPr algn="just">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Tìm các góc nhọn, góc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tù,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góc bẹt trong các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góc sau: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3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2759528" y="1790700"/>
            <a:ext cx="12404272" cy="4038600"/>
          </a:xfrm>
          <a:prstGeom prst="rect">
            <a:avLst/>
          </a:prstGeom>
          <a:ln w="28575">
            <a:solidFill>
              <a:schemeClr val="tx2"/>
            </a:solidFill>
            <a:prstDash val="sysDash"/>
          </a:ln>
        </p:spPr>
      </p:pic>
      <p:sp>
        <p:nvSpPr>
          <p:cNvPr id="35" name="Rectangle 34"/>
          <p:cNvSpPr/>
          <p:nvPr/>
        </p:nvSpPr>
        <p:spPr>
          <a:xfrm>
            <a:off x="244928" y="7116671"/>
            <a:ext cx="19033672" cy="3056029"/>
          </a:xfrm>
          <a:prstGeom prst="rect">
            <a:avLst/>
          </a:prstGeom>
        </p:spPr>
        <p:txBody>
          <a:bodyPr wrap="square">
            <a:spAutoFit/>
          </a:bodyPr>
          <a:lstStyle/>
          <a:p>
            <a:pPr marL="571500" indent="-571500" algn="just">
              <a:lnSpc>
                <a:spcPct val="150000"/>
              </a:lnSpc>
              <a:spcBef>
                <a:spcPts val="1000"/>
              </a:spcBef>
              <a:spcAft>
                <a:spcPts val="0"/>
              </a:spcAft>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góc nhọn là: Góc đỉnh O, cạnh OM và ON; Góc đỉnh D, cạnh DV và DU</a:t>
            </a:r>
            <a:endParaRPr lang="en-US" sz="40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000"/>
              </a:spcBef>
              <a:spcAft>
                <a:spcPts val="0"/>
              </a:spcAft>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góc tù là: Góc đỉnh B, cạnh BQ và BP; Góc đỉnh A, cạnh AH và AG</a:t>
            </a:r>
            <a:endParaRPr lang="en-US" sz="40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000"/>
              </a:spcBef>
              <a:spcAft>
                <a:spcPts val="0"/>
              </a:spcAft>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Góc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bẹt là: Góc đỉnh E, cạnh EX và EY</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914400" y="6362700"/>
            <a:ext cx="1919693" cy="707886"/>
          </a:xfrm>
          <a:prstGeom prst="rect">
            <a:avLst/>
          </a:prstGeom>
        </p:spPr>
        <p:txBody>
          <a:bodyPr wrap="none">
            <a:spAutoFit/>
          </a:bodyPr>
          <a:lstStyle/>
          <a:p>
            <a:r>
              <a:rPr lang="en-US" sz="4000" b="1" i="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b="1" i="1" u="sng">
              <a:solidFill>
                <a:srgbClr val="C00000"/>
              </a:solidFill>
            </a:endParaRPr>
          </a:p>
        </p:txBody>
      </p:sp>
      <p:sp>
        <p:nvSpPr>
          <p:cNvPr id="37" name="Freeform 8"/>
          <p:cNvSpPr/>
          <p:nvPr/>
        </p:nvSpPr>
        <p:spPr>
          <a:xfrm rot="2438564" flipH="1">
            <a:off x="16722793" y="9058324"/>
            <a:ext cx="1253275" cy="1409633"/>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38" name="Freeform 14"/>
          <p:cNvSpPr/>
          <p:nvPr/>
        </p:nvSpPr>
        <p:spPr>
          <a:xfrm flipH="1">
            <a:off x="-136361" y="2705100"/>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6">
              <a:extLst>
                <a:ext uri="{96DAC541-7B7A-43D3-8B79-37D633B846F1}">
                  <asvg:svgBlip xmlns="" xmlns:asvg="http://schemas.microsoft.com/office/drawing/2016/SVG/main" r:embed="rId13"/>
                </a:ext>
              </a:extLst>
            </a:blip>
            <a:stretch>
              <a:fillRect/>
            </a:stretch>
          </a:blipFill>
        </p:spPr>
      </p:sp>
      <p:pic>
        <p:nvPicPr>
          <p:cNvPr id="39" name="Picture 38"/>
          <p:cNvPicPr>
            <a:picLocks noChangeAspect="1"/>
          </p:cNvPicPr>
          <p:nvPr/>
        </p:nvPicPr>
        <p:blipFill>
          <a:blip r:embed="rId14"/>
          <a:stretch>
            <a:fillRect/>
          </a:stretch>
        </p:blipFill>
        <p:spPr>
          <a:xfrm>
            <a:off x="15925800" y="4113708"/>
            <a:ext cx="1612545" cy="1715592"/>
          </a:xfrm>
          <a:prstGeom prst="rect">
            <a:avLst/>
          </a:prstGeom>
        </p:spPr>
      </p:pic>
    </p:spTree>
    <p:extLst>
      <p:ext uri="{BB962C8B-B14F-4D97-AF65-F5344CB8AC3E}">
        <p14:creationId xmlns:p14="http://schemas.microsoft.com/office/powerpoint/2010/main" val="37423871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anim calcmode="lin" valueType="num">
                                      <p:cBhvr>
                                        <p:cTn id="17" dur="500" fill="hold"/>
                                        <p:tgtEl>
                                          <p:spTgt spid="34"/>
                                        </p:tgtEl>
                                        <p:attrNameLst>
                                          <p:attrName>ppt_x</p:attrName>
                                        </p:attrNameLst>
                                      </p:cBhvr>
                                      <p:tavLst>
                                        <p:tav tm="0">
                                          <p:val>
                                            <p:strVal val="#ppt_x"/>
                                          </p:val>
                                        </p:tav>
                                        <p:tav tm="100000">
                                          <p:val>
                                            <p:strVal val="#ppt_x"/>
                                          </p:val>
                                        </p:tav>
                                      </p:tavLst>
                                    </p:anim>
                                    <p:anim calcmode="lin" valueType="num">
                                      <p:cBhvr>
                                        <p:cTn id="1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8" dur="500"/>
                                        <p:tgtEl>
                                          <p:spTgt spid="35">
                                            <p:txEl>
                                              <p:pRg st="0" end="0"/>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5">
                                            <p:txEl>
                                              <p:pRg st="1" end="1"/>
                                            </p:txEl>
                                          </p:spTgt>
                                        </p:tgtEl>
                                        <p:attrNameLst>
                                          <p:attrName>style.visibility</p:attrName>
                                        </p:attrNameLst>
                                      </p:cBhvr>
                                      <p:to>
                                        <p:strVal val="visible"/>
                                      </p:to>
                                    </p:set>
                                    <p:animEffect transition="in" filter="wipe(left)">
                                      <p:cBhvr>
                                        <p:cTn id="32" dur="500"/>
                                        <p:tgtEl>
                                          <p:spTgt spid="35">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5">
                                            <p:txEl>
                                              <p:pRg st="2" end="2"/>
                                            </p:txEl>
                                          </p:spTgt>
                                        </p:tgtEl>
                                        <p:attrNameLst>
                                          <p:attrName>style.visibility</p:attrName>
                                        </p:attrNameLst>
                                      </p:cBhvr>
                                      <p:to>
                                        <p:strVal val="visible"/>
                                      </p:to>
                                    </p:set>
                                    <p:animEffect transition="in" filter="fade">
                                      <p:cBhvr>
                                        <p:cTn id="36"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12" name="Freeform 12"/>
          <p:cNvSpPr/>
          <p:nvPr/>
        </p:nvSpPr>
        <p:spPr>
          <a:xfrm rot="5154490">
            <a:off x="-497394" y="853234"/>
            <a:ext cx="2118692" cy="848359"/>
          </a:xfrm>
          <a:custGeom>
            <a:avLst/>
            <a:gdLst/>
            <a:ahLst/>
            <a:cxnLst/>
            <a:rect l="l" t="t" r="r" b="b"/>
            <a:pathLst>
              <a:path w="2118692" h="848359">
                <a:moveTo>
                  <a:pt x="0" y="0"/>
                </a:moveTo>
                <a:lnTo>
                  <a:pt x="2118691" y="0"/>
                </a:lnTo>
                <a:lnTo>
                  <a:pt x="2118691" y="848359"/>
                </a:lnTo>
                <a:lnTo>
                  <a:pt x="0" y="84835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7" name="Rectangle 16"/>
          <p:cNvSpPr/>
          <p:nvPr/>
        </p:nvSpPr>
        <p:spPr>
          <a:xfrm>
            <a:off x="1864411" y="419100"/>
            <a:ext cx="9601200" cy="1084912"/>
          </a:xfrm>
          <a:prstGeom prst="rect">
            <a:avLst/>
          </a:prstGeom>
        </p:spPr>
        <p:txBody>
          <a:bodyPr wrap="square">
            <a:spAutoFit/>
          </a:bodyPr>
          <a:lstStyle/>
          <a:p>
            <a:pPr lvl="0" algn="just">
              <a:lnSpc>
                <a:spcPct val="150000"/>
              </a:lnSpc>
              <a:spcBef>
                <a:spcPts val="700"/>
              </a:spcBef>
              <a:spcAft>
                <a:spcPts val="700"/>
              </a:spcAft>
            </a:pPr>
            <a:r>
              <a:rPr lang="en-US" sz="43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Bài</a:t>
            </a:r>
            <a:r>
              <a:rPr lang="en-US" sz="43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err="1">
                <a:solidFill>
                  <a:schemeClr val="tx2"/>
                </a:solidFill>
                <a:latin typeface="Arial" panose="020B0604020202020204" pitchFamily="34" charset="0"/>
                <a:ea typeface="Times New Roman" panose="02020603050405020304" pitchFamily="18" charset="0"/>
                <a:cs typeface="Arial" panose="020B0604020202020204" pitchFamily="34" charset="0"/>
              </a:rPr>
              <a:t>tập</a:t>
            </a:r>
            <a:r>
              <a:rPr lang="en-US" sz="43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2 </a:t>
            </a:r>
            <a:r>
              <a:rPr lang="en-US" sz="4300" b="1" dirty="0">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en-US" sz="43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3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tr27)</a:t>
            </a:r>
            <a:endParaRPr lang="en-US" sz="43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7731811" y="451184"/>
            <a:ext cx="8727389" cy="901593"/>
          </a:xfrm>
          <a:prstGeom prst="rect">
            <a:avLst/>
          </a:prstGeom>
        </p:spPr>
        <p:txBody>
          <a:bodyPr wrap="none">
            <a:spAutoFit/>
          </a:bodyPr>
          <a:lstStyle/>
          <a:p>
            <a:pPr algn="just">
              <a:lnSpc>
                <a:spcPct val="150000"/>
              </a:lnSpc>
              <a:spcAft>
                <a:spcPts val="0"/>
              </a:spcAft>
            </a:pPr>
            <a:r>
              <a:rPr lang="vi-VN" sz="4000">
                <a:solidFill>
                  <a:srgbClr val="000000"/>
                </a:solidFill>
                <a:ea typeface="Times New Roman" panose="02020603050405020304" pitchFamily="18" charset="0"/>
                <a:cs typeface="Arial" panose="020B0604020202020204" pitchFamily="34" charset="0"/>
              </a:rPr>
              <a:t>Việt có hai cái kéo như hình dưới đây</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90800" y="3598847"/>
            <a:ext cx="13563600" cy="3732897"/>
          </a:xfrm>
          <a:prstGeom prst="rect">
            <a:avLst/>
          </a:prstGeom>
        </p:spPr>
      </p:pic>
      <p:sp>
        <p:nvSpPr>
          <p:cNvPr id="20" name="Rectangle 19"/>
          <p:cNvSpPr/>
          <p:nvPr/>
        </p:nvSpPr>
        <p:spPr>
          <a:xfrm>
            <a:off x="1897068" y="1409700"/>
            <a:ext cx="14478000" cy="1938992"/>
          </a:xfrm>
          <a:prstGeom prst="rect">
            <a:avLst/>
          </a:prstGeom>
        </p:spPr>
        <p:txBody>
          <a:bodyPr wrap="square">
            <a:spAutoFit/>
          </a:bodyPr>
          <a:lstStyle/>
          <a:p>
            <a:pPr algn="just">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Hình cái kéo nào có hai lưỡi kéo tạo thành góc tù? Hình cái kéo nào có hai lưỡi kéo tạo thành góc nhọn?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Rectangle 20"/>
          <p:cNvSpPr/>
          <p:nvPr/>
        </p:nvSpPr>
        <p:spPr>
          <a:xfrm>
            <a:off x="571500" y="8523514"/>
            <a:ext cx="8229600" cy="1015663"/>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lưỡi kéo tạo thành góc nhọn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4" name="Straight Arrow Connector 23"/>
          <p:cNvCxnSpPr/>
          <p:nvPr/>
        </p:nvCxnSpPr>
        <p:spPr>
          <a:xfrm>
            <a:off x="4419600" y="7532914"/>
            <a:ext cx="0" cy="76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525000" y="8523514"/>
            <a:ext cx="8229600" cy="1015663"/>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lưỡi kéo tạo thành góc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tù</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7" name="Straight Arrow Connector 26"/>
          <p:cNvCxnSpPr/>
          <p:nvPr/>
        </p:nvCxnSpPr>
        <p:spPr>
          <a:xfrm>
            <a:off x="13373100" y="7532914"/>
            <a:ext cx="0" cy="7620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3"/>
          <p:cNvSpPr/>
          <p:nvPr/>
        </p:nvSpPr>
        <p:spPr>
          <a:xfrm rot="493199">
            <a:off x="17623471" y="5538778"/>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9" name="Freeform 24"/>
          <p:cNvSpPr/>
          <p:nvPr/>
        </p:nvSpPr>
        <p:spPr>
          <a:xfrm rot="493199">
            <a:off x="17533520" y="4536360"/>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31" name="Picture 30"/>
          <p:cNvPicPr>
            <a:picLocks noChangeAspect="1"/>
          </p:cNvPicPr>
          <p:nvPr/>
        </p:nvPicPr>
        <p:blipFill>
          <a:blip r:embed="rId16"/>
          <a:stretch>
            <a:fillRect/>
          </a:stretch>
        </p:blipFill>
        <p:spPr>
          <a:xfrm>
            <a:off x="16990022" y="477252"/>
            <a:ext cx="764578" cy="764578"/>
          </a:xfrm>
          <a:prstGeom prst="rect">
            <a:avLst/>
          </a:prstGeom>
        </p:spPr>
      </p:pic>
    </p:spTree>
    <p:extLst>
      <p:ext uri="{BB962C8B-B14F-4D97-AF65-F5344CB8AC3E}">
        <p14:creationId xmlns:p14="http://schemas.microsoft.com/office/powerpoint/2010/main" val="386275051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sp>
        <p:nvSpPr>
          <p:cNvPr id="32" name="Rectangle 31"/>
          <p:cNvSpPr/>
          <p:nvPr/>
        </p:nvSpPr>
        <p:spPr>
          <a:xfrm>
            <a:off x="6096000" y="247457"/>
            <a:ext cx="6248400" cy="1084912"/>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43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3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tr27)</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6693635" y="6310848"/>
            <a:ext cx="11289565"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Miếng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bánh 1 là góc nhọn</a:t>
            </a:r>
          </a:p>
          <a:p>
            <a:pPr marL="571500" lvl="0" indent="-571500" algn="just">
              <a:lnSpc>
                <a:spcPct val="150000"/>
              </a:lnSpc>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Miếng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bánh 2 là góc tù</a:t>
            </a:r>
          </a:p>
          <a:p>
            <a:pPr marL="571500" lvl="0" indent="-571500" algn="just">
              <a:lnSpc>
                <a:spcPct val="150000"/>
              </a:lnSpc>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Miếng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bánh 3 là góc nhọn</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Vậy miếng bánh bạn An đã chọn là miếng bánh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6693635" y="5524500"/>
            <a:ext cx="19196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1800" b="1" i="1" u="sng" strike="noStrike" kern="1200" cap="none" spc="0" normalizeH="0" baseline="0" noProof="0">
              <a:ln>
                <a:noFill/>
              </a:ln>
              <a:solidFill>
                <a:schemeClr val="tx2"/>
              </a:solidFill>
              <a:effectLst/>
              <a:uLnTx/>
              <a:uFillTx/>
              <a:latin typeface="Calibri"/>
            </a:endParaRPr>
          </a:p>
        </p:txBody>
      </p:sp>
      <p:sp>
        <p:nvSpPr>
          <p:cNvPr id="37" name="Freeform 8"/>
          <p:cNvSpPr/>
          <p:nvPr/>
        </p:nvSpPr>
        <p:spPr>
          <a:xfrm rot="2438564" flipH="1">
            <a:off x="16702740" y="-161876"/>
            <a:ext cx="1253275" cy="1409633"/>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a:blipFill>
        </p:spPr>
      </p:sp>
      <p:sp>
        <p:nvSpPr>
          <p:cNvPr id="38" name="Freeform 14"/>
          <p:cNvSpPr/>
          <p:nvPr/>
        </p:nvSpPr>
        <p:spPr>
          <a:xfrm flipH="1">
            <a:off x="244928" y="289594"/>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4">
              <a:extLst>
                <a:ext uri="{96DAC541-7B7A-43D3-8B79-37D633B846F1}">
                  <asvg:svgBlip xmlns="" xmlns:asvg="http://schemas.microsoft.com/office/drawing/2016/SVG/main" r:embed="rId13"/>
                </a:ext>
              </a:extLst>
            </a:blip>
            <a:stretch>
              <a:fillRect/>
            </a:stretch>
          </a:blipFill>
        </p:spPr>
      </p:sp>
      <p:grpSp>
        <p:nvGrpSpPr>
          <p:cNvPr id="4" name="Group 3"/>
          <p:cNvGrpSpPr/>
          <p:nvPr/>
        </p:nvGrpSpPr>
        <p:grpSpPr>
          <a:xfrm>
            <a:off x="533400" y="1485900"/>
            <a:ext cx="17309365" cy="3785652"/>
            <a:chOff x="369035" y="1621369"/>
            <a:chExt cx="17309365" cy="3785652"/>
          </a:xfrm>
        </p:grpSpPr>
        <p:sp>
          <p:nvSpPr>
            <p:cNvPr id="33" name="Rectangle 32"/>
            <p:cNvSpPr/>
            <p:nvPr/>
          </p:nvSpPr>
          <p:spPr>
            <a:xfrm>
              <a:off x="369035" y="1621369"/>
              <a:ext cx="17309365" cy="3785652"/>
            </a:xfrm>
            <a:prstGeom prst="rect">
              <a:avLst/>
            </a:prstGeom>
          </p:spPr>
          <p:txBody>
            <a:bodyPr wrap="square">
              <a:spAutoFit/>
            </a:bodyPr>
            <a:lstStyle/>
            <a:p>
              <a:pPr lvl="0" algn="just">
                <a:lnSpc>
                  <a:spcPct val="150000"/>
                </a:lnSpc>
              </a:pPr>
              <a:r>
                <a:rPr lang="vi-VN" sz="4000">
                  <a:solidFill>
                    <a:srgbClr val="000000"/>
                  </a:solidFill>
                  <a:ea typeface="Times New Roman" panose="02020603050405020304" pitchFamily="18" charset="0"/>
                  <a:cs typeface="Arial" panose="020B0604020202020204" pitchFamily="34" charset="0"/>
                </a:rPr>
                <a:t>Bạn An chọn một trong ba miếng bánh  </a:t>
              </a:r>
              <a:r>
                <a:rPr lang="en-US" sz="4000" smtClean="0">
                  <a:solidFill>
                    <a:srgbClr val="000000"/>
                  </a:solidFill>
                  <a:ea typeface="Times New Roman" panose="02020603050405020304" pitchFamily="18" charset="0"/>
                  <a:cs typeface="Arial" panose="020B0604020202020204" pitchFamily="34" charset="0"/>
                </a:rPr>
                <a:t>      ,        ,         </a:t>
              </a:r>
              <a:r>
                <a:rPr lang="vi-VN" sz="4000" smtClean="0">
                  <a:solidFill>
                    <a:srgbClr val="000000"/>
                  </a:solidFill>
                  <a:ea typeface="Times New Roman" panose="02020603050405020304" pitchFamily="18" charset="0"/>
                  <a:cs typeface="Arial" panose="020B0604020202020204" pitchFamily="34" charset="0"/>
                </a:rPr>
                <a:t>như </a:t>
              </a:r>
              <a:r>
                <a:rPr lang="vi-VN" sz="4000">
                  <a:solidFill>
                    <a:srgbClr val="000000"/>
                  </a:solidFill>
                  <a:ea typeface="Times New Roman" panose="02020603050405020304" pitchFamily="18" charset="0"/>
                  <a:cs typeface="Arial" panose="020B0604020202020204" pitchFamily="34" charset="0"/>
                </a:rPr>
                <a:t>hình vẽ, biết rằng:</a:t>
              </a: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	Miếng bánh mà An chọn không phải là miếng bé nhất;</a:t>
              </a: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	Góc đỉnh O ở hình miếng bánh mà An chọn không là góc bẹt</a:t>
              </a: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Hãy tìm miếng bánh bạn An đã </a:t>
              </a:r>
              <a:r>
                <a:rPr lang="vi-VN" sz="4000" smtClean="0">
                  <a:solidFill>
                    <a:srgbClr val="000000"/>
                  </a:solidFill>
                  <a:ea typeface="Times New Roman" panose="02020603050405020304" pitchFamily="18" charset="0"/>
                  <a:cs typeface="Arial" panose="020B0604020202020204" pitchFamily="34" charset="0"/>
                </a:rPr>
                <a:t>chọn</a:t>
              </a:r>
              <a:r>
                <a:rPr lang="en-US" sz="4000">
                  <a:solidFill>
                    <a:srgbClr val="000000"/>
                  </a:solidFill>
                  <a:ea typeface="Times New Roman" panose="02020603050405020304" pitchFamily="18" charset="0"/>
                  <a:cs typeface="Arial" panose="020B0604020202020204" pitchFamily="34" charset="0"/>
                </a:rPr>
                <a:t>.</a:t>
              </a:r>
              <a:endParaRPr lang="vi-VN" sz="4000">
                <a:solidFill>
                  <a:srgbClr val="000000"/>
                </a:solidFill>
                <a:ea typeface="Times New Roman" panose="02020603050405020304" pitchFamily="18" charset="0"/>
                <a:cs typeface="Arial" panose="020B0604020202020204" pitchFamily="34" charset="0"/>
              </a:endParaRPr>
            </a:p>
          </p:txBody>
        </p:sp>
        <p:sp>
          <p:nvSpPr>
            <p:cNvPr id="3" name="Oval 2"/>
            <p:cNvSpPr/>
            <p:nvPr/>
          </p:nvSpPr>
          <p:spPr>
            <a:xfrm>
              <a:off x="9220200" y="1763743"/>
              <a:ext cx="830036"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1</a:t>
              </a:r>
              <a:endParaRPr lang="en-US" sz="4000">
                <a:latin typeface="Arial" panose="020B0604020202020204" pitchFamily="34" charset="0"/>
                <a:cs typeface="Arial" panose="020B0604020202020204" pitchFamily="34" charset="0"/>
              </a:endParaRPr>
            </a:p>
          </p:txBody>
        </p:sp>
        <p:sp>
          <p:nvSpPr>
            <p:cNvPr id="12" name="Oval 11"/>
            <p:cNvSpPr/>
            <p:nvPr/>
          </p:nvSpPr>
          <p:spPr>
            <a:xfrm>
              <a:off x="10287000" y="1773769"/>
              <a:ext cx="830036"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2</a:t>
              </a:r>
              <a:endParaRPr lang="en-US" sz="4000">
                <a:latin typeface="Arial" panose="020B0604020202020204" pitchFamily="34" charset="0"/>
                <a:cs typeface="Arial" panose="020B0604020202020204" pitchFamily="34" charset="0"/>
              </a:endParaRPr>
            </a:p>
          </p:txBody>
        </p:sp>
        <p:sp>
          <p:nvSpPr>
            <p:cNvPr id="13" name="Oval 12"/>
            <p:cNvSpPr/>
            <p:nvPr/>
          </p:nvSpPr>
          <p:spPr>
            <a:xfrm>
              <a:off x="11357811" y="1761737"/>
              <a:ext cx="830036"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14"/>
          <a:stretch>
            <a:fillRect/>
          </a:stretch>
        </p:blipFill>
        <p:spPr>
          <a:xfrm>
            <a:off x="304800" y="5905500"/>
            <a:ext cx="5919729" cy="4115157"/>
          </a:xfrm>
          <a:prstGeom prst="rect">
            <a:avLst/>
          </a:prstGeom>
        </p:spPr>
      </p:pic>
      <p:pic>
        <p:nvPicPr>
          <p:cNvPr id="20" name="Picture 19"/>
          <p:cNvPicPr>
            <a:picLocks noChangeAspect="1"/>
          </p:cNvPicPr>
          <p:nvPr/>
        </p:nvPicPr>
        <p:blipFill>
          <a:blip r:embed="rId15"/>
          <a:stretch>
            <a:fillRect/>
          </a:stretch>
        </p:blipFill>
        <p:spPr>
          <a:xfrm flipH="1">
            <a:off x="16418881" y="4850293"/>
            <a:ext cx="1283582" cy="2204625"/>
          </a:xfrm>
          <a:prstGeom prst="rect">
            <a:avLst/>
          </a:prstGeom>
        </p:spPr>
      </p:pic>
    </p:spTree>
    <p:extLst>
      <p:ext uri="{BB962C8B-B14F-4D97-AF65-F5344CB8AC3E}">
        <p14:creationId xmlns:p14="http://schemas.microsoft.com/office/powerpoint/2010/main" val="228232437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fade">
                                      <p:cBhvr>
                                        <p:cTn id="28" dur="500"/>
                                        <p:tgtEl>
                                          <p:spTgt spid="35">
                                            <p:txEl>
                                              <p:pRg st="0" end="0"/>
                                            </p:txEl>
                                          </p:spTgt>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2" dur="500"/>
                                        <p:tgtEl>
                                          <p:spTgt spid="35">
                                            <p:txEl>
                                              <p:pRg st="1" end="1"/>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5">
                                            <p:txEl>
                                              <p:pRg st="2" end="2"/>
                                            </p:txEl>
                                          </p:spTgt>
                                        </p:tgtEl>
                                        <p:attrNameLst>
                                          <p:attrName>style.visibility</p:attrName>
                                        </p:attrNameLst>
                                      </p:cBhvr>
                                      <p:to>
                                        <p:strVal val="visible"/>
                                      </p:to>
                                    </p:set>
                                    <p:animEffect transition="in" filter="wipe(left)">
                                      <p:cBhvr>
                                        <p:cTn id="36" dur="500"/>
                                        <p:tgtEl>
                                          <p:spTgt spid="35">
                                            <p:txEl>
                                              <p:pRg st="2" end="2"/>
                                            </p:txEl>
                                          </p:spTgt>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5">
                                            <p:txEl>
                                              <p:pRg st="3" end="3"/>
                                            </p:txEl>
                                          </p:spTgt>
                                        </p:tgtEl>
                                        <p:attrNameLst>
                                          <p:attrName>style.visibility</p:attrName>
                                        </p:attrNameLst>
                                      </p:cBhvr>
                                      <p:to>
                                        <p:strVal val="visible"/>
                                      </p:to>
                                    </p:set>
                                    <p:animEffect transition="in" filter="wipe(down)">
                                      <p:cBhvr>
                                        <p:cTn id="40"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3" name="Group 3"/>
          <p:cNvGrpSpPr/>
          <p:nvPr/>
        </p:nvGrpSpPr>
        <p:grpSpPr>
          <a:xfrm>
            <a:off x="1055241" y="3777778"/>
            <a:ext cx="5265896" cy="4831288"/>
            <a:chOff x="0" y="0"/>
            <a:chExt cx="2979247" cy="2733363"/>
          </a:xfrm>
        </p:grpSpPr>
        <p:sp>
          <p:nvSpPr>
            <p:cNvPr id="4" name="Freeform 4"/>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5" name="Freeform 5"/>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6" name="Group 6"/>
          <p:cNvGrpSpPr/>
          <p:nvPr/>
        </p:nvGrpSpPr>
        <p:grpSpPr>
          <a:xfrm>
            <a:off x="6510468" y="4046012"/>
            <a:ext cx="5265896" cy="4831288"/>
            <a:chOff x="0" y="0"/>
            <a:chExt cx="2979247" cy="2733363"/>
          </a:xfrm>
        </p:grpSpPr>
        <p:sp>
          <p:nvSpPr>
            <p:cNvPr id="7" name="Freeform 7"/>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8" name="Freeform 8"/>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grpSp>
        <p:nvGrpSpPr>
          <p:cNvPr id="9" name="Group 9"/>
          <p:cNvGrpSpPr/>
          <p:nvPr/>
        </p:nvGrpSpPr>
        <p:grpSpPr>
          <a:xfrm>
            <a:off x="11966864" y="3777778"/>
            <a:ext cx="5265896" cy="4831288"/>
            <a:chOff x="0" y="0"/>
            <a:chExt cx="2979247" cy="2733363"/>
          </a:xfrm>
        </p:grpSpPr>
        <p:sp>
          <p:nvSpPr>
            <p:cNvPr id="10" name="Freeform 10"/>
            <p:cNvSpPr/>
            <p:nvPr/>
          </p:nvSpPr>
          <p:spPr>
            <a:xfrm>
              <a:off x="10160" y="16510"/>
              <a:ext cx="2956387" cy="2705423"/>
            </a:xfrm>
            <a:custGeom>
              <a:avLst/>
              <a:gdLst/>
              <a:ahLst/>
              <a:cxnLst/>
              <a:rect l="l" t="t" r="r" b="b"/>
              <a:pathLst>
                <a:path w="2956387" h="2705423">
                  <a:moveTo>
                    <a:pt x="2956387" y="2705423"/>
                  </a:moveTo>
                  <a:lnTo>
                    <a:pt x="0" y="2697803"/>
                  </a:lnTo>
                  <a:lnTo>
                    <a:pt x="0" y="951538"/>
                  </a:lnTo>
                  <a:lnTo>
                    <a:pt x="17780" y="19050"/>
                  </a:lnTo>
                  <a:lnTo>
                    <a:pt x="1472115" y="0"/>
                  </a:lnTo>
                  <a:lnTo>
                    <a:pt x="2937337" y="5080"/>
                  </a:lnTo>
                  <a:close/>
                </a:path>
              </a:pathLst>
            </a:custGeom>
            <a:solidFill>
              <a:srgbClr val="FFFDFA"/>
            </a:solidFill>
          </p:spPr>
        </p:sp>
        <p:sp>
          <p:nvSpPr>
            <p:cNvPr id="11" name="Freeform 11"/>
            <p:cNvSpPr/>
            <p:nvPr/>
          </p:nvSpPr>
          <p:spPr>
            <a:xfrm>
              <a:off x="-3810" y="0"/>
              <a:ext cx="2985597" cy="2732093"/>
            </a:xfrm>
            <a:custGeom>
              <a:avLst/>
              <a:gdLst/>
              <a:ahLst/>
              <a:cxnLst/>
              <a:rect l="l" t="t" r="r" b="b"/>
              <a:pathLst>
                <a:path w="2985597" h="2732093">
                  <a:moveTo>
                    <a:pt x="2951307" y="21590"/>
                  </a:moveTo>
                  <a:cubicBezTo>
                    <a:pt x="2952577" y="34290"/>
                    <a:pt x="2952577" y="44450"/>
                    <a:pt x="2953847" y="54610"/>
                  </a:cubicBezTo>
                  <a:cubicBezTo>
                    <a:pt x="2956388" y="104665"/>
                    <a:pt x="2957657" y="163058"/>
                    <a:pt x="2960197" y="219365"/>
                  </a:cubicBezTo>
                  <a:cubicBezTo>
                    <a:pt x="2960197" y="300699"/>
                    <a:pt x="2972897" y="1904423"/>
                    <a:pt x="2979247" y="1985756"/>
                  </a:cubicBezTo>
                  <a:cubicBezTo>
                    <a:pt x="2985597" y="2108799"/>
                    <a:pt x="2981788" y="2233927"/>
                    <a:pt x="2981788" y="2356969"/>
                  </a:cubicBezTo>
                  <a:cubicBezTo>
                    <a:pt x="2981788" y="2465414"/>
                    <a:pt x="2983057" y="2565516"/>
                    <a:pt x="2984327" y="2671133"/>
                  </a:cubicBezTo>
                  <a:cubicBezTo>
                    <a:pt x="2984327" y="2692723"/>
                    <a:pt x="2984327" y="2706693"/>
                    <a:pt x="2984327" y="2730823"/>
                  </a:cubicBezTo>
                  <a:cubicBezTo>
                    <a:pt x="2961467" y="2730823"/>
                    <a:pt x="2941147" y="2732093"/>
                    <a:pt x="2916705" y="2730823"/>
                  </a:cubicBezTo>
                  <a:cubicBezTo>
                    <a:pt x="2768631" y="2725743"/>
                    <a:pt x="2618279" y="2732093"/>
                    <a:pt x="2470205" y="2727013"/>
                  </a:cubicBezTo>
                  <a:cubicBezTo>
                    <a:pt x="2381361" y="2723203"/>
                    <a:pt x="2294795" y="2725743"/>
                    <a:pt x="2205951" y="2723203"/>
                  </a:cubicBezTo>
                  <a:cubicBezTo>
                    <a:pt x="2164946" y="2721933"/>
                    <a:pt x="2123941" y="2720663"/>
                    <a:pt x="2082936" y="2719393"/>
                  </a:cubicBezTo>
                  <a:cubicBezTo>
                    <a:pt x="2057877" y="2719393"/>
                    <a:pt x="2035096" y="2720663"/>
                    <a:pt x="2010038" y="2720663"/>
                  </a:cubicBezTo>
                  <a:cubicBezTo>
                    <a:pt x="1946252" y="2719393"/>
                    <a:pt x="1770842" y="2720663"/>
                    <a:pt x="1707056" y="2719393"/>
                  </a:cubicBezTo>
                  <a:cubicBezTo>
                    <a:pt x="1661495" y="2718123"/>
                    <a:pt x="750272" y="2727013"/>
                    <a:pt x="704711" y="2725743"/>
                  </a:cubicBezTo>
                  <a:cubicBezTo>
                    <a:pt x="693320" y="2725743"/>
                    <a:pt x="679652" y="2727013"/>
                    <a:pt x="668262" y="2727013"/>
                  </a:cubicBezTo>
                  <a:cubicBezTo>
                    <a:pt x="640925" y="2727013"/>
                    <a:pt x="615867" y="2728283"/>
                    <a:pt x="588530" y="2728283"/>
                  </a:cubicBezTo>
                  <a:cubicBezTo>
                    <a:pt x="520188" y="2728283"/>
                    <a:pt x="454124" y="2727013"/>
                    <a:pt x="385783" y="2725743"/>
                  </a:cubicBezTo>
                  <a:cubicBezTo>
                    <a:pt x="344778" y="2724473"/>
                    <a:pt x="303773" y="2723203"/>
                    <a:pt x="265046" y="2721933"/>
                  </a:cubicBezTo>
                  <a:cubicBezTo>
                    <a:pt x="192148" y="2720663"/>
                    <a:pt x="119250" y="2719393"/>
                    <a:pt x="48260" y="2719393"/>
                  </a:cubicBezTo>
                  <a:cubicBezTo>
                    <a:pt x="38100" y="2719393"/>
                    <a:pt x="29210" y="2719393"/>
                    <a:pt x="19050" y="2718123"/>
                  </a:cubicBezTo>
                  <a:cubicBezTo>
                    <a:pt x="10160" y="2716853"/>
                    <a:pt x="5080" y="2710503"/>
                    <a:pt x="7620" y="2701613"/>
                  </a:cubicBezTo>
                  <a:cubicBezTo>
                    <a:pt x="16510" y="2669789"/>
                    <a:pt x="12700" y="2617653"/>
                    <a:pt x="11430" y="2563431"/>
                  </a:cubicBezTo>
                  <a:cubicBezTo>
                    <a:pt x="10160" y="2452901"/>
                    <a:pt x="6350" y="2344457"/>
                    <a:pt x="7620" y="2233927"/>
                  </a:cubicBezTo>
                  <a:cubicBezTo>
                    <a:pt x="5080" y="2096286"/>
                    <a:pt x="0" y="392459"/>
                    <a:pt x="7620" y="252733"/>
                  </a:cubicBezTo>
                  <a:cubicBezTo>
                    <a:pt x="8890" y="225622"/>
                    <a:pt x="7620" y="196425"/>
                    <a:pt x="8890" y="169314"/>
                  </a:cubicBezTo>
                  <a:cubicBezTo>
                    <a:pt x="10160" y="125519"/>
                    <a:pt x="12700" y="77554"/>
                    <a:pt x="13970" y="44450"/>
                  </a:cubicBezTo>
                  <a:cubicBezTo>
                    <a:pt x="13970" y="41910"/>
                    <a:pt x="15240" y="39370"/>
                    <a:pt x="16510" y="38100"/>
                  </a:cubicBezTo>
                  <a:cubicBezTo>
                    <a:pt x="38100" y="35560"/>
                    <a:pt x="62299" y="30480"/>
                    <a:pt x="98748" y="29210"/>
                  </a:cubicBezTo>
                  <a:cubicBezTo>
                    <a:pt x="160255" y="25400"/>
                    <a:pt x="221763" y="22860"/>
                    <a:pt x="285548" y="20320"/>
                  </a:cubicBezTo>
                  <a:cubicBezTo>
                    <a:pt x="328831" y="17780"/>
                    <a:pt x="372114" y="16510"/>
                    <a:pt x="413119" y="13970"/>
                  </a:cubicBezTo>
                  <a:cubicBezTo>
                    <a:pt x="454124" y="11430"/>
                    <a:pt x="497408" y="8890"/>
                    <a:pt x="538413" y="8890"/>
                  </a:cubicBezTo>
                  <a:cubicBezTo>
                    <a:pt x="583974" y="7620"/>
                    <a:pt x="629535" y="10160"/>
                    <a:pt x="675096" y="8890"/>
                  </a:cubicBezTo>
                  <a:cubicBezTo>
                    <a:pt x="732047" y="8890"/>
                    <a:pt x="1764008" y="6350"/>
                    <a:pt x="1820959" y="5080"/>
                  </a:cubicBezTo>
                  <a:cubicBezTo>
                    <a:pt x="1875632" y="3810"/>
                    <a:pt x="1930306" y="2540"/>
                    <a:pt x="1987257" y="2540"/>
                  </a:cubicBezTo>
                  <a:cubicBezTo>
                    <a:pt x="2080657" y="1270"/>
                    <a:pt x="2171780" y="0"/>
                    <a:pt x="2265180" y="0"/>
                  </a:cubicBezTo>
                  <a:cubicBezTo>
                    <a:pt x="2303907" y="0"/>
                    <a:pt x="2344912" y="2540"/>
                    <a:pt x="2383639" y="2540"/>
                  </a:cubicBezTo>
                  <a:cubicBezTo>
                    <a:pt x="2490708" y="3810"/>
                    <a:pt x="2600055" y="5080"/>
                    <a:pt x="2707123" y="7620"/>
                  </a:cubicBezTo>
                  <a:cubicBezTo>
                    <a:pt x="2764075" y="8890"/>
                    <a:pt x="2821026" y="12700"/>
                    <a:pt x="2877978" y="16510"/>
                  </a:cubicBezTo>
                  <a:cubicBezTo>
                    <a:pt x="2891646" y="16510"/>
                    <a:pt x="2905314" y="16510"/>
                    <a:pt x="2916705" y="16510"/>
                  </a:cubicBezTo>
                  <a:cubicBezTo>
                    <a:pt x="2932257" y="17780"/>
                    <a:pt x="2941147" y="20320"/>
                    <a:pt x="2951307" y="21590"/>
                  </a:cubicBezTo>
                  <a:close/>
                  <a:moveTo>
                    <a:pt x="2961467" y="2714313"/>
                  </a:moveTo>
                  <a:cubicBezTo>
                    <a:pt x="2962738" y="2697803"/>
                    <a:pt x="2964007" y="2685103"/>
                    <a:pt x="2964007" y="2672403"/>
                  </a:cubicBezTo>
                  <a:cubicBezTo>
                    <a:pt x="2962738" y="2555089"/>
                    <a:pt x="2961467" y="2444559"/>
                    <a:pt x="2961467" y="2325687"/>
                  </a:cubicBezTo>
                  <a:cubicBezTo>
                    <a:pt x="2961467" y="2271465"/>
                    <a:pt x="2964007" y="2217243"/>
                    <a:pt x="2962738" y="2163021"/>
                  </a:cubicBezTo>
                  <a:cubicBezTo>
                    <a:pt x="2962738" y="2112970"/>
                    <a:pt x="2961467" y="2060833"/>
                    <a:pt x="2960198" y="2010782"/>
                  </a:cubicBezTo>
                  <a:cubicBezTo>
                    <a:pt x="2955117" y="1933620"/>
                    <a:pt x="2943688" y="336152"/>
                    <a:pt x="2943688" y="258989"/>
                  </a:cubicBezTo>
                  <a:cubicBezTo>
                    <a:pt x="2941148" y="194340"/>
                    <a:pt x="2938607" y="127605"/>
                    <a:pt x="2936067" y="63500"/>
                  </a:cubicBezTo>
                  <a:cubicBezTo>
                    <a:pt x="2934798" y="44450"/>
                    <a:pt x="2933527" y="43180"/>
                    <a:pt x="2909870" y="41910"/>
                  </a:cubicBezTo>
                  <a:cubicBezTo>
                    <a:pt x="2903036" y="41910"/>
                    <a:pt x="2898480" y="41910"/>
                    <a:pt x="2891646" y="40640"/>
                  </a:cubicBezTo>
                  <a:cubicBezTo>
                    <a:pt x="2834695" y="36830"/>
                    <a:pt x="2775465" y="31750"/>
                    <a:pt x="2718514" y="30480"/>
                  </a:cubicBezTo>
                  <a:cubicBezTo>
                    <a:pt x="2579552" y="26670"/>
                    <a:pt x="2438313" y="25400"/>
                    <a:pt x="2299351" y="22860"/>
                  </a:cubicBezTo>
                  <a:cubicBezTo>
                    <a:pt x="2278849" y="22860"/>
                    <a:pt x="2256068" y="22860"/>
                    <a:pt x="2235565" y="22860"/>
                  </a:cubicBezTo>
                  <a:cubicBezTo>
                    <a:pt x="2201395" y="22860"/>
                    <a:pt x="2167224" y="22860"/>
                    <a:pt x="2135331" y="22860"/>
                  </a:cubicBezTo>
                  <a:cubicBezTo>
                    <a:pt x="2062433" y="22860"/>
                    <a:pt x="1989535" y="22860"/>
                    <a:pt x="1918916" y="24130"/>
                  </a:cubicBezTo>
                  <a:cubicBezTo>
                    <a:pt x="1857408" y="25400"/>
                    <a:pt x="820892" y="29210"/>
                    <a:pt x="759384" y="29210"/>
                  </a:cubicBezTo>
                  <a:cubicBezTo>
                    <a:pt x="659150" y="29210"/>
                    <a:pt x="558915" y="26670"/>
                    <a:pt x="458681" y="33020"/>
                  </a:cubicBezTo>
                  <a:cubicBezTo>
                    <a:pt x="406285" y="36830"/>
                    <a:pt x="356168" y="36830"/>
                    <a:pt x="306051" y="38100"/>
                  </a:cubicBezTo>
                  <a:cubicBezTo>
                    <a:pt x="219485" y="41910"/>
                    <a:pt x="132918" y="45720"/>
                    <a:pt x="49530" y="50800"/>
                  </a:cubicBezTo>
                  <a:cubicBezTo>
                    <a:pt x="36830" y="50800"/>
                    <a:pt x="34290" y="53340"/>
                    <a:pt x="33020" y="71297"/>
                  </a:cubicBezTo>
                  <a:cubicBezTo>
                    <a:pt x="31750" y="108836"/>
                    <a:pt x="31750" y="146374"/>
                    <a:pt x="30480" y="183913"/>
                  </a:cubicBezTo>
                  <a:cubicBezTo>
                    <a:pt x="29210" y="246477"/>
                    <a:pt x="26670" y="306955"/>
                    <a:pt x="25400" y="369519"/>
                  </a:cubicBezTo>
                  <a:cubicBezTo>
                    <a:pt x="20320" y="436254"/>
                    <a:pt x="26670" y="2067090"/>
                    <a:pt x="29210" y="2133824"/>
                  </a:cubicBezTo>
                  <a:cubicBezTo>
                    <a:pt x="29210" y="2204730"/>
                    <a:pt x="29210" y="2277722"/>
                    <a:pt x="30480" y="2348628"/>
                  </a:cubicBezTo>
                  <a:cubicBezTo>
                    <a:pt x="30480" y="2400764"/>
                    <a:pt x="33020" y="2452901"/>
                    <a:pt x="33020" y="2505038"/>
                  </a:cubicBezTo>
                  <a:cubicBezTo>
                    <a:pt x="33020" y="2561345"/>
                    <a:pt x="33020" y="2617653"/>
                    <a:pt x="31750" y="2672403"/>
                  </a:cubicBezTo>
                  <a:cubicBezTo>
                    <a:pt x="31750" y="2676213"/>
                    <a:pt x="31750" y="2678753"/>
                    <a:pt x="31750" y="2682563"/>
                  </a:cubicBezTo>
                  <a:cubicBezTo>
                    <a:pt x="31750" y="2692723"/>
                    <a:pt x="35560" y="2696533"/>
                    <a:pt x="44450" y="2696533"/>
                  </a:cubicBezTo>
                  <a:cubicBezTo>
                    <a:pt x="66855" y="2696533"/>
                    <a:pt x="98748" y="2697803"/>
                    <a:pt x="128362" y="2697803"/>
                  </a:cubicBezTo>
                  <a:cubicBezTo>
                    <a:pt x="171645" y="2697803"/>
                    <a:pt x="217207" y="2695263"/>
                    <a:pt x="260490" y="2697803"/>
                  </a:cubicBezTo>
                  <a:cubicBezTo>
                    <a:pt x="331109" y="2701613"/>
                    <a:pt x="401729" y="2704153"/>
                    <a:pt x="472349" y="2702883"/>
                  </a:cubicBezTo>
                  <a:cubicBezTo>
                    <a:pt x="517910" y="2701613"/>
                    <a:pt x="561193" y="2704153"/>
                    <a:pt x="606754" y="2704153"/>
                  </a:cubicBezTo>
                  <a:cubicBezTo>
                    <a:pt x="672818" y="2704153"/>
                    <a:pt x="738882" y="2702883"/>
                    <a:pt x="804945" y="2704153"/>
                  </a:cubicBezTo>
                  <a:cubicBezTo>
                    <a:pt x="902902" y="2705423"/>
                    <a:pt x="1978145" y="2695263"/>
                    <a:pt x="2078379" y="2697803"/>
                  </a:cubicBezTo>
                  <a:cubicBezTo>
                    <a:pt x="2121663" y="2699073"/>
                    <a:pt x="2164946" y="2700343"/>
                    <a:pt x="2205951" y="2700343"/>
                  </a:cubicBezTo>
                  <a:cubicBezTo>
                    <a:pt x="2281127" y="2702883"/>
                    <a:pt x="2354024" y="2699073"/>
                    <a:pt x="2429200" y="2702883"/>
                  </a:cubicBezTo>
                  <a:cubicBezTo>
                    <a:pt x="2490708" y="2705423"/>
                    <a:pt x="2552215" y="2705423"/>
                    <a:pt x="2613723" y="2707963"/>
                  </a:cubicBezTo>
                  <a:cubicBezTo>
                    <a:pt x="2704845" y="2711773"/>
                    <a:pt x="2795968" y="2714313"/>
                    <a:pt x="2887090" y="2715583"/>
                  </a:cubicBezTo>
                  <a:cubicBezTo>
                    <a:pt x="2921261" y="2715583"/>
                    <a:pt x="2941147" y="2714313"/>
                    <a:pt x="2961467" y="2714313"/>
                  </a:cubicBezTo>
                  <a:close/>
                </a:path>
              </a:pathLst>
            </a:custGeom>
            <a:solidFill>
              <a:srgbClr val="393839"/>
            </a:solidFill>
          </p:spPr>
        </p:sp>
      </p:grpSp>
      <p:sp>
        <p:nvSpPr>
          <p:cNvPr id="12" name="Freeform 12"/>
          <p:cNvSpPr/>
          <p:nvPr/>
        </p:nvSpPr>
        <p:spPr>
          <a:xfrm>
            <a:off x="8158687" y="3597961"/>
            <a:ext cx="1969457" cy="896103"/>
          </a:xfrm>
          <a:custGeom>
            <a:avLst/>
            <a:gdLst/>
            <a:ahLst/>
            <a:cxnLst/>
            <a:rect l="l" t="t" r="r" b="b"/>
            <a:pathLst>
              <a:path w="1969457" h="896103">
                <a:moveTo>
                  <a:pt x="0" y="0"/>
                </a:moveTo>
                <a:lnTo>
                  <a:pt x="1969457" y="0"/>
                </a:lnTo>
                <a:lnTo>
                  <a:pt x="1969457" y="896103"/>
                </a:lnTo>
                <a:lnTo>
                  <a:pt x="0" y="89610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445372">
            <a:off x="2473359" y="3487922"/>
            <a:ext cx="2744143" cy="744349"/>
          </a:xfrm>
          <a:custGeom>
            <a:avLst/>
            <a:gdLst/>
            <a:ahLst/>
            <a:cxnLst/>
            <a:rect l="l" t="t" r="r" b="b"/>
            <a:pathLst>
              <a:path w="2744143" h="744349">
                <a:moveTo>
                  <a:pt x="0" y="0"/>
                </a:moveTo>
                <a:lnTo>
                  <a:pt x="2744143" y="0"/>
                </a:lnTo>
                <a:lnTo>
                  <a:pt x="2744143" y="744349"/>
                </a:lnTo>
                <a:lnTo>
                  <a:pt x="0" y="7443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rot="450102">
            <a:off x="13470238" y="3457245"/>
            <a:ext cx="2259146" cy="936604"/>
          </a:xfrm>
          <a:custGeom>
            <a:avLst/>
            <a:gdLst/>
            <a:ahLst/>
            <a:cxnLst/>
            <a:rect l="l" t="t" r="r" b="b"/>
            <a:pathLst>
              <a:path w="2259146" h="936604">
                <a:moveTo>
                  <a:pt x="0" y="0"/>
                </a:moveTo>
                <a:lnTo>
                  <a:pt x="2259146" y="0"/>
                </a:lnTo>
                <a:lnTo>
                  <a:pt x="2259146" y="936605"/>
                </a:lnTo>
                <a:lnTo>
                  <a:pt x="0" y="9366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2" name="Freeform 22"/>
          <p:cNvSpPr/>
          <p:nvPr/>
        </p:nvSpPr>
        <p:spPr>
          <a:xfrm>
            <a:off x="298717" y="6364449"/>
            <a:ext cx="684844" cy="836451"/>
          </a:xfrm>
          <a:custGeom>
            <a:avLst/>
            <a:gdLst/>
            <a:ahLst/>
            <a:cxnLst/>
            <a:rect l="l" t="t" r="r" b="b"/>
            <a:pathLst>
              <a:path w="684844" h="836451">
                <a:moveTo>
                  <a:pt x="0" y="0"/>
                </a:moveTo>
                <a:lnTo>
                  <a:pt x="684844" y="0"/>
                </a:lnTo>
                <a:lnTo>
                  <a:pt x="684844" y="836451"/>
                </a:lnTo>
                <a:lnTo>
                  <a:pt x="0" y="8364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3690437">
            <a:off x="16691414" y="9289334"/>
            <a:ext cx="958505" cy="813531"/>
          </a:xfrm>
          <a:custGeom>
            <a:avLst/>
            <a:gdLst/>
            <a:ahLst/>
            <a:cxnLst/>
            <a:rect l="l" t="t" r="r" b="b"/>
            <a:pathLst>
              <a:path w="958505" h="813531">
                <a:moveTo>
                  <a:pt x="0" y="0"/>
                </a:moveTo>
                <a:lnTo>
                  <a:pt x="958505" y="0"/>
                </a:lnTo>
                <a:lnTo>
                  <a:pt x="958505" y="813531"/>
                </a:lnTo>
                <a:lnTo>
                  <a:pt x="0" y="8135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Freeform 24"/>
          <p:cNvSpPr/>
          <p:nvPr/>
        </p:nvSpPr>
        <p:spPr>
          <a:xfrm rot="3690437">
            <a:off x="17443469" y="9159633"/>
            <a:ext cx="626643" cy="531864"/>
          </a:xfrm>
          <a:custGeom>
            <a:avLst/>
            <a:gdLst/>
            <a:ahLst/>
            <a:cxnLst/>
            <a:rect l="l" t="t" r="r" b="b"/>
            <a:pathLst>
              <a:path w="626643" h="531864">
                <a:moveTo>
                  <a:pt x="0" y="0"/>
                </a:moveTo>
                <a:lnTo>
                  <a:pt x="626643" y="0"/>
                </a:lnTo>
                <a:lnTo>
                  <a:pt x="626643" y="531863"/>
                </a:lnTo>
                <a:lnTo>
                  <a:pt x="0" y="53186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Rectangle 24"/>
          <p:cNvSpPr/>
          <p:nvPr/>
        </p:nvSpPr>
        <p:spPr>
          <a:xfrm>
            <a:off x="4710310" y="-62822"/>
            <a:ext cx="8861721" cy="2234522"/>
          </a:xfrm>
          <a:prstGeom prst="rect">
            <a:avLst/>
          </a:prstGeom>
        </p:spPr>
        <p:txBody>
          <a:bodyPr wrap="none">
            <a:spAutoFit/>
          </a:bodyPr>
          <a:lstStyle/>
          <a:p>
            <a:pPr lvl="0" algn="ctr">
              <a:lnSpc>
                <a:spcPts val="20317"/>
              </a:lnSpc>
            </a:pPr>
            <a:r>
              <a:rPr lang="vi-VN" sz="6500" b="1">
                <a:solidFill>
                  <a:schemeClr val="tx2"/>
                </a:solidFill>
                <a:cs typeface="Arial" panose="020B0604020202020204" pitchFamily="34" charset="0"/>
              </a:rPr>
              <a:t>HƯỚNG DẪN VỀ NHÀ</a:t>
            </a:r>
          </a:p>
        </p:txBody>
      </p:sp>
      <p:pic>
        <p:nvPicPr>
          <p:cNvPr id="26" name="Picture 25"/>
          <p:cNvPicPr>
            <a:picLocks noChangeAspect="1"/>
          </p:cNvPicPr>
          <p:nvPr/>
        </p:nvPicPr>
        <p:blipFill>
          <a:blip r:embed="rId14"/>
          <a:stretch>
            <a:fillRect/>
          </a:stretch>
        </p:blipFill>
        <p:spPr>
          <a:xfrm>
            <a:off x="15763810" y="495427"/>
            <a:ext cx="1446502" cy="2049680"/>
          </a:xfrm>
          <a:prstGeom prst="rect">
            <a:avLst/>
          </a:prstGeom>
        </p:spPr>
      </p:pic>
      <p:sp>
        <p:nvSpPr>
          <p:cNvPr id="42" name="Rectangle 41"/>
          <p:cNvSpPr/>
          <p:nvPr/>
        </p:nvSpPr>
        <p:spPr>
          <a:xfrm>
            <a:off x="-886056" y="5131197"/>
            <a:ext cx="9144000" cy="2031325"/>
          </a:xfrm>
          <a:prstGeom prst="rect">
            <a:avLst/>
          </a:prstGeom>
        </p:spPr>
        <p:txBody>
          <a:bodyPr>
            <a:spAutoFit/>
          </a:bodyPr>
          <a:lstStyle/>
          <a:p>
            <a:pPr lvl="0" algn="ctr">
              <a:lnSpc>
                <a:spcPct val="150000"/>
              </a:lnSpc>
              <a:buClr>
                <a:srgbClr val="000000"/>
              </a:buClr>
            </a:pPr>
            <a:r>
              <a:rPr lang="en-US" sz="4200" kern="0">
                <a:solidFill>
                  <a:srgbClr val="000000"/>
                </a:solidFill>
                <a:latin typeface="Arial"/>
                <a:cs typeface="Arial"/>
                <a:sym typeface="Arial"/>
              </a:rPr>
              <a:t>Ôn tập kiến thức</a:t>
            </a:r>
          </a:p>
          <a:p>
            <a:pPr lvl="0" algn="ctr">
              <a:lnSpc>
                <a:spcPct val="150000"/>
              </a:lnSpc>
              <a:buClr>
                <a:srgbClr val="000000"/>
              </a:buClr>
            </a:pPr>
            <a:r>
              <a:rPr lang="en-US" sz="4200" kern="0">
                <a:solidFill>
                  <a:srgbClr val="000000"/>
                </a:solidFill>
                <a:latin typeface="Arial"/>
                <a:cs typeface="Arial"/>
                <a:sym typeface="Arial"/>
              </a:rPr>
              <a:t> đã học.</a:t>
            </a:r>
            <a:endParaRPr lang="en-US" sz="4200" kern="0" dirty="0">
              <a:solidFill>
                <a:srgbClr val="000000"/>
              </a:solidFill>
              <a:latin typeface="Arial"/>
              <a:cs typeface="Arial"/>
              <a:sym typeface="Arial"/>
            </a:endParaRPr>
          </a:p>
        </p:txBody>
      </p:sp>
      <p:sp>
        <p:nvSpPr>
          <p:cNvPr id="43" name="Rectangle 42"/>
          <p:cNvSpPr/>
          <p:nvPr/>
        </p:nvSpPr>
        <p:spPr>
          <a:xfrm>
            <a:off x="4602474" y="5235197"/>
            <a:ext cx="9144000" cy="2133918"/>
          </a:xfrm>
          <a:prstGeom prst="rect">
            <a:avLst/>
          </a:prstGeom>
        </p:spPr>
        <p:txBody>
          <a:bodyPr>
            <a:spAutoFit/>
          </a:bodyPr>
          <a:lstStyle/>
          <a:p>
            <a:pPr lvl="0" algn="ctr">
              <a:lnSpc>
                <a:spcPct val="150000"/>
              </a:lnSpc>
              <a:spcAft>
                <a:spcPts val="800"/>
              </a:spcAft>
              <a:buClr>
                <a:srgbClr val="000000"/>
              </a:buClr>
            </a:pPr>
            <a:r>
              <a:rPr lang="vi-VN" sz="4200" kern="0">
                <a:solidFill>
                  <a:srgbClr val="000000"/>
                </a:solidFill>
                <a:ea typeface="Times New Roman" panose="02020603050405020304" pitchFamily="18" charset="0"/>
                <a:cs typeface="Times New Roman" panose="02020603050405020304" pitchFamily="18" charset="0"/>
                <a:sym typeface="Arial"/>
              </a:rPr>
              <a:t>Hoàn thành bài tập </a:t>
            </a:r>
            <a:endParaRPr lang="en-US" sz="4200" kern="0">
              <a:solidFill>
                <a:srgbClr val="000000"/>
              </a:solidFill>
              <a:ea typeface="Times New Roman" panose="02020603050405020304" pitchFamily="18" charset="0"/>
              <a:cs typeface="Times New Roman" panose="02020603050405020304" pitchFamily="18" charset="0"/>
              <a:sym typeface="Arial"/>
            </a:endParaRPr>
          </a:p>
          <a:p>
            <a:pPr lvl="0" algn="ctr">
              <a:lnSpc>
                <a:spcPct val="150000"/>
              </a:lnSpc>
              <a:spcAft>
                <a:spcPts val="800"/>
              </a:spcAft>
              <a:buClr>
                <a:srgbClr val="000000"/>
              </a:buClr>
            </a:pPr>
            <a:r>
              <a:rPr lang="en-US" sz="42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a:t>
            </a:r>
            <a:r>
              <a:rPr lang="vi-VN" sz="4200" kern="0">
                <a:solidFill>
                  <a:srgbClr val="000000"/>
                </a:solidFill>
                <a:ea typeface="Times New Roman" panose="02020603050405020304" pitchFamily="18" charset="0"/>
                <a:cs typeface="Times New Roman" panose="02020603050405020304" pitchFamily="18" charset="0"/>
                <a:sym typeface="Arial"/>
              </a:rPr>
              <a:t>rong SBT.</a:t>
            </a:r>
            <a:endParaRPr lang="en-US" sz="4200" b="1" i="1" kern="0" dirty="0">
              <a:solidFill>
                <a:srgbClr val="000000"/>
              </a:solidFill>
              <a:latin typeface="Arial"/>
              <a:ea typeface="DengXian"/>
              <a:cs typeface="Times New Roman" panose="02020603050405020304" pitchFamily="18" charset="0"/>
              <a:sym typeface="Arial"/>
            </a:endParaRPr>
          </a:p>
        </p:txBody>
      </p:sp>
      <p:sp>
        <p:nvSpPr>
          <p:cNvPr id="44" name="Rectangle 43"/>
          <p:cNvSpPr/>
          <p:nvPr/>
        </p:nvSpPr>
        <p:spPr>
          <a:xfrm>
            <a:off x="12498339" y="4755350"/>
            <a:ext cx="4198456" cy="3000821"/>
          </a:xfrm>
          <a:prstGeom prst="rect">
            <a:avLst/>
          </a:prstGeom>
        </p:spPr>
        <p:txBody>
          <a:bodyPr wrap="square">
            <a:spAutoFit/>
          </a:bodyPr>
          <a:lstStyle/>
          <a:p>
            <a:pPr lvl="0" algn="ctr">
              <a:lnSpc>
                <a:spcPct val="150000"/>
              </a:lnSpc>
            </a:pP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rPr>
              <a:t>Đọc và chuẩn bị trước </a:t>
            </a:r>
            <a:r>
              <a:rPr lang="en-US" sz="4200" b="1">
                <a:solidFill>
                  <a:prstClr val="black"/>
                </a:solidFill>
                <a:latin typeface="Arial" panose="020B0604020202020204" pitchFamily="34" charset="0"/>
                <a:ea typeface="Times New Roman" panose="02020603050405020304" pitchFamily="18" charset="0"/>
                <a:cs typeface="Arial" panose="020B0604020202020204" pitchFamily="34" charset="0"/>
              </a:rPr>
              <a:t>Tiết 2 –</a:t>
            </a:r>
            <a:r>
              <a:rPr lang="en-US" sz="4200" b="1" i="1">
                <a:solidFill>
                  <a:prstClr val="black"/>
                </a:solidFill>
                <a:latin typeface="Arial" panose="020B0604020202020204" pitchFamily="34" charset="0"/>
                <a:ea typeface="Times New Roman" panose="02020603050405020304" pitchFamily="18" charset="0"/>
                <a:cs typeface="Arial" panose="020B0604020202020204" pitchFamily="34" charset="0"/>
              </a:rPr>
              <a:t> Luyện tập. </a:t>
            </a:r>
            <a:endParaRPr lang="en-US" sz="42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par>
                                <p:cTn id="17" presetID="1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par>
                          <p:cTn id="21" fill="hold">
                            <p:stCondLst>
                              <p:cond delay="1000"/>
                            </p:stCondLst>
                            <p:childTnLst>
                              <p:par>
                                <p:cTn id="22" presetID="1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par>
                                <p:cTn id="26" presetID="1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right)">
                                      <p:cBhvr>
                                        <p:cTn id="29" dur="500"/>
                                        <p:tgtEl>
                                          <p:spTgt spid="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ppt_x</p:attrName>
                                        </p:attrNameLst>
                                      </p:cBhvr>
                                      <p:tavLst>
                                        <p:tav tm="0">
                                          <p:val>
                                            <p:strVal val="#ppt_x-#ppt_w*1.125000"/>
                                          </p:val>
                                        </p:tav>
                                        <p:tav tm="100000">
                                          <p:val>
                                            <p:strVal val="#ppt_x"/>
                                          </p:val>
                                        </p:tav>
                                      </p:tavLst>
                                    </p:anim>
                                    <p:animEffect transition="in" filter="wipe(right)">
                                      <p:cBhvr>
                                        <p:cTn id="33" dur="500"/>
                                        <p:tgtEl>
                                          <p:spTgt spid="43"/>
                                        </p:tgtEl>
                                      </p:cBhvr>
                                    </p:animEffect>
                                  </p:childTnLst>
                                </p:cTn>
                              </p:par>
                            </p:childTnLst>
                          </p:cTn>
                        </p:par>
                        <p:par>
                          <p:cTn id="34" fill="hold">
                            <p:stCondLst>
                              <p:cond delay="1500"/>
                            </p:stCondLst>
                            <p:childTnLst>
                              <p:par>
                                <p:cTn id="35" presetID="1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down)">
                                      <p:cBhvr>
                                        <p:cTn id="38" dur="500"/>
                                        <p:tgtEl>
                                          <p:spTgt spid="14"/>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p:tgtEl>
                                          <p:spTgt spid="44"/>
                                        </p:tgtEl>
                                        <p:attrNameLst>
                                          <p:attrName>ppt_y</p:attrName>
                                        </p:attrNameLst>
                                      </p:cBhvr>
                                      <p:tavLst>
                                        <p:tav tm="0">
                                          <p:val>
                                            <p:strVal val="#ppt_y-#ppt_h*1.125000"/>
                                          </p:val>
                                        </p:tav>
                                        <p:tav tm="100000">
                                          <p:val>
                                            <p:strVal val="#ppt_y"/>
                                          </p:val>
                                        </p:tav>
                                      </p:tavLst>
                                    </p:anim>
                                    <p:animEffect transition="in" filter="wipe(down)">
                                      <p:cBhvr>
                                        <p:cTn id="42" dur="500"/>
                                        <p:tgtEl>
                                          <p:spTgt spid="44"/>
                                        </p:tgtEl>
                                      </p:cBhvr>
                                    </p:animEffect>
                                  </p:childTnLst>
                                </p:cTn>
                              </p:par>
                              <p:par>
                                <p:cTn id="43" presetID="12" presetClass="entr" presetSubtype="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2" grpId="0"/>
      <p:bldP spid="43"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1173</Words>
  <Application>Microsoft Office PowerPoint</Application>
  <PresentationFormat>Custom</PresentationFormat>
  <Paragraphs>131</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Modak</vt:lpstr>
      <vt:lpstr>DengXian</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Pink Orange Illustrative Kids Creativity Positive Motivational Presentation</dc:title>
  <dc:creator>Hà Ngân</dc:creator>
  <cp:lastModifiedBy>A</cp:lastModifiedBy>
  <cp:revision>16</cp:revision>
  <dcterms:created xsi:type="dcterms:W3CDTF">2006-08-16T00:00:00Z</dcterms:created>
  <dcterms:modified xsi:type="dcterms:W3CDTF">2025-09-29T13:24:49Z</dcterms:modified>
  <dc:identifier>DAFmn8hs5ko</dc:identifier>
</cp:coreProperties>
</file>