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7" r:id="rId2"/>
    <p:sldId id="298" r:id="rId3"/>
    <p:sldId id="297" r:id="rId4"/>
    <p:sldId id="303" r:id="rId5"/>
    <p:sldId id="302" r:id="rId6"/>
    <p:sldId id="301" r:id="rId7"/>
    <p:sldId id="300" r:id="rId8"/>
    <p:sldId id="299" r:id="rId9"/>
    <p:sldId id="295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3" autoAdjust="0"/>
    <p:restoredTop sz="94660"/>
  </p:normalViewPr>
  <p:slideViewPr>
    <p:cSldViewPr snapToGrid="0">
      <p:cViewPr>
        <p:scale>
          <a:sx n="50" d="100"/>
          <a:sy n="50" d="100"/>
        </p:scale>
        <p:origin x="-1398" y="-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Background%20H&#7897;i%20ngh&#7883;%20-%20Visual%20Led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0.11.25\4.3A%20%20NGA&#768;Y%20HO&#803;&#770;I%20THA&#770;&#768;Y%20CO&#770;%20-%203A.mp3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0.11.25\5..3B1%20%20Ngh&#297;a%20s&#432;%20&#273;&#7891;%20-%203B.mp3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0.11.25\5.3B2%20%20Ngh&#297;a%20s&#432;%20&#273;&#7891;%20-%203B.mp3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0.11.25\14.4A%20%20VI&#7878;T%20NAM%20T&#7920;%20H&#192;O%20TI&#7870;P%20B&#431;&#7898;C%20T&#431;&#416;NG%20LAI%20-%204A.mp3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0.11.25\12.5E%20%20GIEO%20CH&#7918;%20N&#416;I%20L&#431;NG%20&#272;&#7890;I%20-%20EM%20L&#192;%20C&#212;%20GI&#193;O%20V&#217;NG%20CAO%20-%205E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20.11.25\18..1aa%20M&#250;a%20-%20TH&#7846;Y%20C&#212;%20CHO%20EM%20NH&#7918;NG%20&#431;&#7898;C%20M&#416;%20-%20Tr&#432;&#7901;ng%20TH%20V&#361;%20B&#7843;n%20-%20L&#7877;%20Khai%20Gi&#7843;ng%20N&#259;m%20H&#7885;c%202023-2024%20-%20YouTube.mp3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Tr&#7889;ng%20&#273;&#7891;ng%20Background.mp4" TargetMode="External"/><Relationship Id="rId6" Type="http://schemas.openxmlformats.org/officeDocument/2006/relationships/image" Target="../media/image14.jpeg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1026" name="Picture 2" descr="C:\Users\ThanhT78\Downloads\20.11.25\45.jpg"/>
          <p:cNvPicPr>
            <a:picLocks noChangeAspect="1" noChangeArrowheads="1"/>
          </p:cNvPicPr>
          <p:nvPr/>
        </p:nvPicPr>
        <p:blipFill>
          <a:blip r:embed="rId4" cstate="print"/>
          <a:srcRect t="17813" b="27812"/>
          <a:stretch>
            <a:fillRect/>
          </a:stretch>
        </p:blipFill>
        <p:spPr bwMode="auto">
          <a:xfrm>
            <a:off x="8744608" y="1032987"/>
            <a:ext cx="3620156" cy="262461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ThanhT78\Downloads\20.11.25\1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482" y="1314450"/>
            <a:ext cx="3552486" cy="1895474"/>
          </a:xfrm>
          <a:prstGeom prst="cloud">
            <a:avLst/>
          </a:prstGeom>
          <a:noFill/>
        </p:spPr>
      </p:pic>
      <p:pic>
        <p:nvPicPr>
          <p:cNvPr id="1030" name="Picture 6" descr="C:\Users\ThanhT78\Downloads\20.11.25\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3315" y="3853252"/>
            <a:ext cx="2425017" cy="1480748"/>
          </a:xfrm>
          <a:prstGeom prst="cloud">
            <a:avLst/>
          </a:prstGeom>
          <a:noFill/>
        </p:spPr>
      </p:pic>
      <p:pic>
        <p:nvPicPr>
          <p:cNvPr id="1027" name="Picture 3" descr="C:\Users\ThanhT78\Downloads\20.11.25\4.jpg"/>
          <p:cNvPicPr>
            <a:picLocks noChangeAspect="1" noChangeArrowheads="1"/>
          </p:cNvPicPr>
          <p:nvPr/>
        </p:nvPicPr>
        <p:blipFill>
          <a:blip r:embed="rId7" cstate="print"/>
          <a:srcRect t="27263" r="3334"/>
          <a:stretch>
            <a:fillRect/>
          </a:stretch>
        </p:blipFill>
        <p:spPr bwMode="auto">
          <a:xfrm>
            <a:off x="1371599" y="3657599"/>
            <a:ext cx="8534401" cy="3200401"/>
          </a:xfrm>
          <a:prstGeom prst="cloud">
            <a:avLst/>
          </a:prstGeom>
          <a:noFill/>
        </p:spPr>
      </p:pic>
      <p:pic>
        <p:nvPicPr>
          <p:cNvPr id="1031" name="Picture 7" descr="C:\Users\ThanhT78\Downloads\20.11.25\10.png"/>
          <p:cNvPicPr>
            <a:picLocks noChangeAspect="1" noChangeArrowheads="1"/>
          </p:cNvPicPr>
          <p:nvPr/>
        </p:nvPicPr>
        <p:blipFill>
          <a:blip r:embed="rId8"/>
          <a:srcRect l="19882" t="21429" r="10068" b="8055"/>
          <a:stretch>
            <a:fillRect/>
          </a:stretch>
        </p:blipFill>
        <p:spPr bwMode="auto">
          <a:xfrm>
            <a:off x="95250" y="3543853"/>
            <a:ext cx="2514600" cy="1409148"/>
          </a:xfrm>
          <a:prstGeom prst="cloud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2" name="TextBox 11"/>
          <p:cNvSpPr txBox="1"/>
          <p:nvPr/>
        </p:nvSpPr>
        <p:spPr>
          <a:xfrm>
            <a:off x="58979" y="55211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275" y="1270193"/>
            <a:ext cx="11773987" cy="49398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</a:t>
            </a: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(20/11/1982 - 20/11/2025)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Hội nghị - Visual L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107542" y="0"/>
            <a:ext cx="1629954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5" name="TextBox 4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275" y="1270193"/>
            <a:ext cx="11773987" cy="47551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</a:t>
            </a: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(20/11/1982 - 20/11/2025)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anhT78\Downloads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197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82300" y="61722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3A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4.3A  NGÀY HỘI THẦY CÔ - 3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410950" y="535305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anhT78\Download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06150" y="615315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3B1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5..3B1  Nghĩa sư đồ - 3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468100" y="4953000"/>
            <a:ext cx="476250" cy="47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anhT78\Download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25200" y="61341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3B2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5.3B2  Nghĩa sư đồ - 3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410950" y="5029200"/>
            <a:ext cx="3810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anhT78\Download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82350" y="61341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1"/>
                </a:solidFill>
              </a:rPr>
              <a:t>4A</a:t>
            </a:r>
            <a:endParaRPr lang="en-US" b="1" dirty="0">
              <a:solidFill>
                <a:srgbClr val="FFFF01"/>
              </a:solidFill>
            </a:endParaRPr>
          </a:p>
        </p:txBody>
      </p:sp>
      <p:pic>
        <p:nvPicPr>
          <p:cNvPr id="4" name="14.4A  VIỆT NAM TỰ HÀO TIẾP BƯỚC TƯƠNG LAI - 4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315700" y="5314950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anhT78\Download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25200" y="61341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1"/>
                </a:solidFill>
              </a:rPr>
              <a:t>5E</a:t>
            </a:r>
            <a:endParaRPr lang="en-US" b="1" dirty="0">
              <a:solidFill>
                <a:srgbClr val="FFFF01"/>
              </a:solidFill>
            </a:endParaRPr>
          </a:p>
        </p:txBody>
      </p:sp>
      <p:pic>
        <p:nvPicPr>
          <p:cNvPr id="4" name="12.5E  GIEO CHỮ NƠI LƯNG ĐỒI - EM LÀ CÔ GIÁO VÙNG CAO - 5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430000" y="4914900"/>
            <a:ext cx="438150" cy="43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anhT78\Downloads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25200" y="61341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1"/>
                </a:solidFill>
              </a:rPr>
              <a:t>1A</a:t>
            </a:r>
            <a:endParaRPr lang="en-US" b="1" dirty="0">
              <a:solidFill>
                <a:srgbClr val="FFFF01"/>
              </a:solidFill>
            </a:endParaRPr>
          </a:p>
        </p:txBody>
      </p:sp>
      <p:pic>
        <p:nvPicPr>
          <p:cNvPr id="4" name="18..1aa Múa - THẦY CÔ CHO EM NHỮNG ƯỚC MƠ - Trường TH Vũ Bản - Lễ Khai Giảng Năm Học 2023-2024 - YouTub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544300" y="5334000"/>
            <a:ext cx="3810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anhT78\Downloads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đồng Backgroun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 © Tuyetkypowerpoint.com">
            <a:extLst>
              <a:ext uri="{FF2B5EF4-FFF2-40B4-BE49-F238E27FC236}">
                <a16:creationId xmlns:a16="http://schemas.microsoft.com/office/drawing/2014/main" xmlns="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xmlns="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159130" y="219041"/>
            <a:ext cx="1188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UỶ - HĐND – UBND – UỶ BAN MTTQ  XÃ VĨNH HẢI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62450" y="725049"/>
            <a:ext cx="3381917" cy="183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tion Button: Sound 11">
            <a:hlinkClick r:id="" action="ppaction://noaction" highlightClick="1">
              <a:snd r:embed="rId5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2051" name="Picture 3" descr="C:\Users\ThanhT78\Downloads\z7239247766824_f7588d96fb001427c07661319195073b.jpg"/>
          <p:cNvPicPr>
            <a:picLocks noChangeAspect="1" noChangeArrowheads="1"/>
          </p:cNvPicPr>
          <p:nvPr/>
        </p:nvPicPr>
        <p:blipFill>
          <a:blip r:embed="rId6"/>
          <a:srcRect t="26437"/>
          <a:stretch>
            <a:fillRect/>
          </a:stretch>
        </p:blipFill>
        <p:spPr bwMode="auto">
          <a:xfrm>
            <a:off x="2647949" y="3164927"/>
            <a:ext cx="6762751" cy="3731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275" y="1003493"/>
            <a:ext cx="11773987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ĐOÀN CÔNG TÁC XÃ VĨNH HẢI</a:t>
            </a:r>
            <a:endParaRPr lang="en-US" sz="9600" b="1" dirty="0" smtClean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THĂM VÀ CHÚC MỪNG NGÀY NHÀ GIÁO VIỆT NAM </a:t>
            </a:r>
          </a:p>
          <a:p>
            <a:pPr algn="ctr"/>
            <a:r>
              <a:rPr lang="en-US" sz="4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TẠI TRƯỜNG TIỂU HỌC VĨNH PHONG – TIỀN PHONG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133</Words>
  <Application>Microsoft Office PowerPoint</Application>
  <PresentationFormat>Custom</PresentationFormat>
  <Paragraphs>25</Paragraphs>
  <Slides>10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102</cp:revision>
  <dcterms:created xsi:type="dcterms:W3CDTF">2024-06-02T09:02:43Z</dcterms:created>
  <dcterms:modified xsi:type="dcterms:W3CDTF">2025-11-20T03:50:59Z</dcterms:modified>
</cp:coreProperties>
</file>