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87" r:id="rId2"/>
    <p:sldId id="295" r:id="rId3"/>
    <p:sldId id="294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01"/>
    <a:srgbClr val="FBF5EB"/>
    <a:srgbClr val="F9EFDE"/>
    <a:srgbClr val="FDE3B6"/>
    <a:srgbClr val="FFFEFC"/>
    <a:srgbClr val="EEB195"/>
    <a:srgbClr val="D7AB29"/>
    <a:srgbClr val="7A0000"/>
    <a:srgbClr val="E4EB58"/>
    <a:srgbClr val="FBFFE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503" autoAdjust="0"/>
    <p:restoredTop sz="94660"/>
  </p:normalViewPr>
  <p:slideViewPr>
    <p:cSldViewPr snapToGrid="0">
      <p:cViewPr>
        <p:scale>
          <a:sx n="50" d="100"/>
          <a:sy n="50" d="100"/>
        </p:scale>
        <p:origin x="-1398" y="-48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23868-4074-4F86-974C-28D3CE53D92B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058B5-C0C4-441E-8B51-7F757877D5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C3F9F6-2707-DBB1-3CF9-81D22EBC6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400B7C4-E56C-8ECE-181A-42CE248D3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B881A2-5537-ABFB-F13D-3A4691875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2D9715-5E96-BB48-6DD6-BB363BDD9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5148E6-2FB0-8EC9-B023-79DF5FDD3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0492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00FEDF-DE62-B3B7-F9C8-DE9DE2BE1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D7E9B67-CD12-475F-EC0E-66BDB176E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72F423-7647-5D0A-62E2-21B0D05D4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DEC16E-1101-7963-50B2-250DFF39C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E38150-5C78-32D8-29C5-6143230F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42969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22DD94-14DE-0573-35A0-A23C9FE4C5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C40528-09D3-DA24-1736-1ED39EC31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3869BB-F8B5-ED03-C9C9-97FED8F3F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1D94DF-E568-2640-98E6-557FEF56E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1E72C7-7185-4D21-2226-322B69611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5547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CD3EFC-EE9B-85F8-A4AB-53681E5E8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53DC5D-96A4-B08D-6FC9-F21FEA572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A4791D-0EF7-9B59-D4A8-2CE10809F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F0CDE3-DCC9-DD7C-6CE4-0A721FCAA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AD4EAE-622F-B433-9367-DFB10F2B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78493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2E6667-53F8-DACE-9DF2-67E5E0EF0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B7F8B7-0343-1E4A-C802-6EE04A2D0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0A79ED-7C50-535A-5B6E-5E20A854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A35EB2-FA6D-A3BC-1414-73975FA84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11190B-3EE7-5469-5664-E54ED966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1158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EAD146-81D0-D428-3E9A-D9D7B3460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58B806-8002-FCE5-7B4A-58E1D2A0A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B1209A-0377-38CD-8D85-19B92668D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101BD3A-9121-415E-8CA0-F06441EE9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2D1BA65-D0D4-0C3B-A7E6-F545C27CB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88F176D-1046-1B72-FB15-934B8CF28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54460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ADC026-1393-0E2F-AA52-7A2862A61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DC5F0F0-BF03-66F2-B651-1FB0D15A9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1E08345-8686-EDEF-8706-21937C22F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C802437-E3E9-B7C9-8361-8705F3D072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E07C0C0-21B0-C2BA-E069-66A079AC8B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6D07FC6-4F31-045E-725E-572DE317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49A166A-5A7E-BB08-88C9-A64097AA0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31F734F-3494-9235-0CC3-C0370E44D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9819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E494F3-AF2F-CCE4-61FD-5676E9E50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BAFB31D-BF7A-B9B8-A122-11DF5B282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C1BB713-3B38-EAAA-C24F-CD3E4364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825CCE0-1876-0143-D6BA-5B03F0AA4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072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2698551-ED8A-75A7-F649-F9BA6C5CD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1C4B0A5-4F95-9BAD-4A4B-02FDFE1FD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B9DBF4B-D495-5F64-0A71-69F4AE175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23794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E9DFC7-4C6A-3302-2A2B-EDCF9AF7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E93087-D419-A367-E462-1297D772D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116EC42-C65D-6BAC-5077-171E8F3E0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8B101-DFD3-B462-9DE7-FFE4DB38C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AE9188-42C1-C053-F74F-7C43D146E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620A02-4BFD-D324-D05D-361CAA2F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71858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1276BB-034E-9BBD-2956-31B24A5B7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F7B50BD-0DF2-F144-7A64-3B36910CBF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3EF8BED-5BA0-1FF6-E7E5-48D39D524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A8644C-AEB6-0E11-928B-B6B0EF21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D84C3B-9828-BEE2-3091-00FB8BAF4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E23675-D8AD-B6B8-DADA-D7FCA780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82007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right © Tuyetkypowerpoint.com">
            <a:extLst>
              <a:ext uri="{FF2B5EF4-FFF2-40B4-BE49-F238E27FC236}">
                <a16:creationId xmlns:a16="http://schemas.microsoft.com/office/drawing/2014/main" xmlns="" id="{893B4778-AB2A-6C51-BFC2-5F0FF5D1EE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895F025-BCDD-A082-B94E-9A9572D19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6B54BC-CE2D-6E38-F092-C6CF01819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2EBCB7-5FED-01ED-6147-405E278CF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F4880E-07C6-4943-ACF2-1EDD3C96A581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8D78D5-A2E8-9E15-A450-FBCDCEAA3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A673D6-00D9-A4BB-892A-14A77B3E0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4242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C&#193;C%20N&#258;M\L&#224;m%20video%20C&#225;mtasia\Background%20Point\Background%20H&#7897;i%20ngh&#7883;%20-%20Visual%20Led.mp4" TargetMode="Externa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right © Tuyetkypowerpoint.com">
            <a:extLst>
              <a:ext uri="{FF2B5EF4-FFF2-40B4-BE49-F238E27FC236}">
                <a16:creationId xmlns:a16="http://schemas.microsoft.com/office/drawing/2014/main" xmlns="" id="{DA1C0681-570E-879F-5928-B8FC5EDC55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Hoa Sen - Tuyetkypowerpoint" descr="A group of pink flowers&#10;&#10;Description automatically generated">
            <a:extLst>
              <a:ext uri="{FF2B5EF4-FFF2-40B4-BE49-F238E27FC236}">
                <a16:creationId xmlns:a16="http://schemas.microsoft.com/office/drawing/2014/main" xmlns="" id="{EE74D1A1-F5DC-F377-DA1E-87FC71074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783" r="16389" b="41664"/>
          <a:stretch/>
        </p:blipFill>
        <p:spPr>
          <a:xfrm>
            <a:off x="0" y="5642324"/>
            <a:ext cx="12192000" cy="12156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9130" y="219041"/>
            <a:ext cx="11880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VĨNH HẢI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5115137" y="696865"/>
            <a:ext cx="2056851" cy="1118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ction Button: Sound 14">
            <a:hlinkClick r:id="" action="ppaction://noaction" highlightClick="1">
              <a:snd r:embed="rId3" name="Quốc Ca Việt Nam (Có Lời Hát).wav"/>
            </a:hlinkClick>
          </p:cNvPr>
          <p:cNvSpPr/>
          <p:nvPr/>
        </p:nvSpPr>
        <p:spPr>
          <a:xfrm>
            <a:off x="12637981" y="6289485"/>
            <a:ext cx="399627" cy="27170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174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>
              <a:ln cmpd="sng">
                <a:solidFill>
                  <a:schemeClr val="tx1"/>
                </a:solidFill>
              </a:ln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319" y="5464922"/>
            <a:ext cx="11939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40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6948" y="1129809"/>
            <a:ext cx="11773987" cy="457047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9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115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HỘI NGHỊ</a:t>
            </a:r>
            <a:endParaRPr lang="en-US" sz="9600" b="1" dirty="0" smtClean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CÔNG BỐ QUYẾT ĐỊNH BỔ NHIỆM HIỆU TRƯỞNG TRƯỜNG TIỂU HỌC VĨNH PHONG – TIỀN PHONG</a:t>
            </a:r>
          </a:p>
          <a:p>
            <a:pPr algn="ctr"/>
            <a:r>
              <a:rPr lang="en-US" sz="6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endParaRPr lang="vi-VN" sz="66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059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1979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Hội nghị - Visual Led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4107542" y="0"/>
            <a:ext cx="1629954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8" name="Copyright © Tuyetkypowerpoint.com">
            <a:extLst>
              <a:ext uri="{FF2B5EF4-FFF2-40B4-BE49-F238E27FC236}">
                <a16:creationId xmlns:a16="http://schemas.microsoft.com/office/drawing/2014/main" xmlns="" id="{DA1C0681-570E-879F-5928-B8FC5EDC55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Hoa Sen - Tuyetkypowerpoint" descr="A group of pink flowers&#10;&#10;Description automatically generated">
            <a:extLst>
              <a:ext uri="{FF2B5EF4-FFF2-40B4-BE49-F238E27FC236}">
                <a16:creationId xmlns:a16="http://schemas.microsoft.com/office/drawing/2014/main" xmlns="" id="{EE74D1A1-F5DC-F377-DA1E-87FC71074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783" r="16389" b="41664"/>
          <a:stretch/>
        </p:blipFill>
        <p:spPr>
          <a:xfrm>
            <a:off x="0" y="5642324"/>
            <a:ext cx="12192000" cy="12156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9130" y="219041"/>
            <a:ext cx="11880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VĨNH HẢI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115137" y="696865"/>
            <a:ext cx="2056851" cy="1118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ction Button: Sound 11">
            <a:hlinkClick r:id="" action="ppaction://noaction" highlightClick="1">
              <a:snd r:embed="rId5" name="Quốc Ca Việt Nam (Có Lời Hát).wav"/>
            </a:hlinkClick>
          </p:cNvPr>
          <p:cNvSpPr/>
          <p:nvPr/>
        </p:nvSpPr>
        <p:spPr>
          <a:xfrm>
            <a:off x="12637981" y="6289485"/>
            <a:ext cx="399627" cy="27170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14" name="TextBox 13"/>
          <p:cNvSpPr txBox="1"/>
          <p:nvPr/>
        </p:nvSpPr>
        <p:spPr>
          <a:xfrm>
            <a:off x="129319" y="5464922"/>
            <a:ext cx="11939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40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6948" y="1129809"/>
            <a:ext cx="11773987" cy="457047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9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115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HỘI NGHỊ</a:t>
            </a:r>
            <a:endParaRPr lang="en-US" sz="9600" b="1" dirty="0" smtClean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CÔNG BỐ QUYẾT ĐỊNH BỔ NHIỆM HIỆU TRƯỞNG TRƯỜNG TIỂU HỌC VĨNH PHONG – TIỀN PHONG</a:t>
            </a:r>
          </a:p>
          <a:p>
            <a:pPr algn="ctr"/>
            <a:r>
              <a:rPr lang="en-US" sz="6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endParaRPr lang="vi-VN" sz="66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1336</TotalTime>
  <Words>72</Words>
  <Application>Microsoft Office PowerPoint</Application>
  <PresentationFormat>Custom</PresentationFormat>
  <Paragraphs>10</Paragraphs>
  <Slides>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Slide 1</vt:lpstr>
      <vt:lpstr>Slide 2</vt:lpstr>
      <vt:lpstr>Slide 3</vt:lpstr>
    </vt:vector>
  </TitlesOfParts>
  <Company>Tuyetkypowerpoint.com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Tuyetkypowerpoint</dc:creator>
  <cp:lastModifiedBy>Administrator</cp:lastModifiedBy>
  <cp:revision>105</cp:revision>
  <dcterms:created xsi:type="dcterms:W3CDTF">2024-06-02T09:02:43Z</dcterms:created>
  <dcterms:modified xsi:type="dcterms:W3CDTF">2025-11-28T10:41:38Z</dcterms:modified>
</cp:coreProperties>
</file>