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9" r:id="rId3"/>
    <p:sldId id="267" r:id="rId4"/>
    <p:sldId id="260" r:id="rId5"/>
    <p:sldId id="266" r:id="rId6"/>
    <p:sldId id="27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3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1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8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4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0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1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31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01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3ADC7-BF9A-4536-BC4A-4C009483A5C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147BF-4170-4AEE-889E-3FBB3291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6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6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gif"/><Relationship Id="rId4" Type="http://schemas.openxmlformats.org/officeDocument/2006/relationships/audio" Target="../media/media1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2.gif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447" y="-67235"/>
            <a:ext cx="12263718" cy="69232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207" y="2443867"/>
            <a:ext cx="11773987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  <a:bevelB w="38100" h="38100" prst="convex"/>
            </a:sp3d>
          </a:bodyPr>
          <a:lstStyle/>
          <a:p>
            <a:pPr algn="ctr"/>
            <a:r>
              <a:rPr lang="en-US" sz="9600" b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431800">
                    <a:schemeClr val="accent5">
                      <a:satMod val="175000"/>
                      <a:alpha val="3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HỘI</a:t>
            </a:r>
          </a:p>
          <a:p>
            <a:pPr algn="ctr"/>
            <a:r>
              <a:rPr lang="en-US" sz="800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KỲ 2025 - 2027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57907" y="1883916"/>
            <a:ext cx="11834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BỘ TRƯỜNG TIỂU HỌC VĨNH PHONG – TIỀN PHONG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01030" y="2453157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299" y="143691"/>
            <a:ext cx="1333317" cy="1339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10411"/>
            <a:ext cx="1364876" cy="68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51" y="310411"/>
            <a:ext cx="2204366" cy="1567104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157" y="1975059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QuocCaQuocTeCa-c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2375" y="5461314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" y="261425"/>
            <a:ext cx="1079527" cy="10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447" y="-67235"/>
            <a:ext cx="12263718" cy="69232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207" y="2443867"/>
            <a:ext cx="117739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</a:t>
            </a:r>
          </a:p>
          <a:p>
            <a:pPr algn="ctr"/>
            <a:r>
              <a:rPr lang="en-US" sz="800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KỲ 2025 - 2027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57907" y="1883916"/>
            <a:ext cx="11834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BỘ TRƯỜNG TIỂU HỌC VĨNH PHONG – TIỀN PHONG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01030" y="2453157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299" y="143691"/>
            <a:ext cx="1333317" cy="1339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10411"/>
            <a:ext cx="1364876" cy="68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51" y="310411"/>
            <a:ext cx="2204366" cy="1567104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157" y="1975059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araoke Việt Nam Ơi Mùa Xuân Đến Rồi Tone Nữ- New Duy Thắ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3329" y="5796429"/>
            <a:ext cx="802865" cy="802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" y="261425"/>
            <a:ext cx="1079527" cy="10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447" y="-67235"/>
            <a:ext cx="12263718" cy="69232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207" y="2443867"/>
            <a:ext cx="11773987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  <a:bevelB w="38100" h="38100" prst="convex"/>
            </a:sp3d>
          </a:bodyPr>
          <a:lstStyle/>
          <a:p>
            <a:pPr algn="ctr"/>
            <a:r>
              <a:rPr lang="en-US" sz="9600" b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431800">
                    <a:schemeClr val="accent5">
                      <a:satMod val="175000"/>
                      <a:alpha val="3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HỘI</a:t>
            </a:r>
          </a:p>
          <a:p>
            <a:pPr algn="ctr"/>
            <a:r>
              <a:rPr lang="en-US" sz="800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KỲ 2025 - 2027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57907" y="1883916"/>
            <a:ext cx="11834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BỘ TRƯỜNG TIỂU HỌC VĨNH PHONG – TIỀN PHONG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01030" y="2453157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299" y="143691"/>
            <a:ext cx="1333317" cy="1339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10411"/>
            <a:ext cx="1364876" cy="68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51" y="310411"/>
            <a:ext cx="2204366" cy="1567104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157" y="1975059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araoke Đảng Đã Cho Ta Một Mùa Xuân Tone Nữ Nhạc Sống gia huy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3679" y="4881282"/>
            <a:ext cx="765123" cy="765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" y="261425"/>
            <a:ext cx="1079527" cy="10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Quốc ca+Đảng 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4362" y="5884459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2" y="0"/>
            <a:ext cx="12192000" cy="6893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690" y="2075592"/>
            <a:ext cx="1261575" cy="896866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28" y="1648025"/>
            <a:ext cx="5297732" cy="2648866"/>
          </a:xfrm>
          <a:prstGeom prst="rect">
            <a:avLst/>
          </a:prstGeom>
        </p:spPr>
      </p:pic>
      <p:sp>
        <p:nvSpPr>
          <p:cNvPr id="12" name="AutoShape 2" descr="ý nghĩa lá cờ Đ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8" descr="Tung Bay Gif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QuocCaQuocTeCa-ch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9740" y="6013999"/>
            <a:ext cx="350520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3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447" y="-67235"/>
            <a:ext cx="12263718" cy="69232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207" y="2443867"/>
            <a:ext cx="117739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</a:t>
            </a:r>
          </a:p>
          <a:p>
            <a:pPr algn="ctr"/>
            <a:r>
              <a:rPr lang="en-US" sz="800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KỲ 2025 - 2027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57907" y="1883916"/>
            <a:ext cx="11834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BỘ TRƯỜNG TIỂU HỌC VĨNH PHONG – TIỀN PHONG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01030" y="2453157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299" y="143691"/>
            <a:ext cx="1333317" cy="1339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10411"/>
            <a:ext cx="1364876" cy="68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51" y="310411"/>
            <a:ext cx="2204366" cy="1567104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157" y="1975059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" y="261425"/>
            <a:ext cx="1079527" cy="10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447" y="-67235"/>
            <a:ext cx="12263718" cy="69232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207" y="2443867"/>
            <a:ext cx="11773987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  <a:bevelB w="38100" h="38100" prst="convex"/>
            </a:sp3d>
          </a:bodyPr>
          <a:lstStyle/>
          <a:p>
            <a:pPr algn="ctr"/>
            <a:r>
              <a:rPr lang="en-US" sz="9600" b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431800">
                    <a:schemeClr val="accent5">
                      <a:satMod val="175000"/>
                      <a:alpha val="3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HỘI</a:t>
            </a:r>
          </a:p>
          <a:p>
            <a:pPr algn="ctr"/>
            <a:r>
              <a:rPr lang="en-US" sz="800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KỲ 2025 - 2027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57907" y="1883916"/>
            <a:ext cx="11834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BỘ TRƯỜNG TIỂU HỌC VĨNH PHONG – TIỀN PHONG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01030" y="2453157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299" y="143691"/>
            <a:ext cx="1333317" cy="1339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10411"/>
            <a:ext cx="1364876" cy="68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51" y="310411"/>
            <a:ext cx="2204366" cy="1567104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157" y="1975059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" y="261425"/>
            <a:ext cx="1079527" cy="10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ình ảnh Nền Mây Trắng, Mây Trắng Vector Nền Và Tập Tin Tải về Miễn Phí | 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91" y="782645"/>
            <a:ext cx="8883417" cy="4441709"/>
          </a:xfrm>
          <a:prstGeom prst="rect">
            <a:avLst/>
          </a:prstGeom>
        </p:spPr>
      </p:pic>
      <p:pic>
        <p:nvPicPr>
          <p:cNvPr id="8" name="Như Có Bác Hồ Trong Ngày Vui Đại Thắng - Various Artists - Nhac.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686" y="5884459"/>
            <a:ext cx="609600" cy="60960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1202" y="4000884"/>
            <a:ext cx="1738464" cy="9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4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130</Words>
  <Application>Microsoft Office PowerPoint</Application>
  <PresentationFormat>Widescreen</PresentationFormat>
  <Paragraphs>20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2024-12-07T02:17:17Z</dcterms:created>
  <dcterms:modified xsi:type="dcterms:W3CDTF">2025-02-28T02:08:17Z</dcterms:modified>
</cp:coreProperties>
</file>