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44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2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8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3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7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1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7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5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7D04-44CE-4167-93BA-DAA893A1703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E5D60-E2D0-4F15-970B-EA6F3A84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12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openxmlformats.org/officeDocument/2006/relationships/image" Target="../media/image5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sual LED- background hội nghị- Background hoa sen- Thiết kế bới hoangvuongpc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26" y="1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ln w="13462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38469" y="984885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1" t="39274" r="3648" b="11155"/>
          <a:stretch/>
        </p:blipFill>
        <p:spPr>
          <a:xfrm>
            <a:off x="12418085" y="4015910"/>
            <a:ext cx="1236002" cy="1732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5" t="38405" r="2799" b="10285"/>
          <a:stretch/>
        </p:blipFill>
        <p:spPr>
          <a:xfrm>
            <a:off x="10475259" y="4641944"/>
            <a:ext cx="1738562" cy="2296457"/>
          </a:xfrm>
          <a:prstGeom prst="rect">
            <a:avLst/>
          </a:prstGeom>
        </p:spPr>
      </p:pic>
      <p:pic>
        <p:nvPicPr>
          <p:cNvPr id="12" name="Picture 2" descr="Woman's face illustration, Woman International Womens Day, Creative painted  female silhouette, watercolor Painting, face png | PNGEg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524" y="1733297"/>
            <a:ext cx="2371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oman's face illustration, Woman International Womens Day, Creative painted  female silhouette, watercolor Painting, face png | PNGEg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0909" y="1782919"/>
            <a:ext cx="2371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hụ Nữ Hiện Đạ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66" y="4607680"/>
            <a:ext cx="1132251" cy="11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eautiful woman face vector illustration © ESSL (#4424100) | Stockfresh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69" y="20427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emale Face Silhouette Stock Vector (Royalty Free) 328129949 | Shutter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893" y="3401019"/>
            <a:ext cx="1118620" cy="120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90"/>
          <a:stretch/>
        </p:blipFill>
        <p:spPr>
          <a:xfrm rot="21380736">
            <a:off x="7587690" y="5019868"/>
            <a:ext cx="678779" cy="962692"/>
          </a:xfrm>
          <a:prstGeom prst="rect">
            <a:avLst/>
          </a:prstGeom>
        </p:spPr>
      </p:pic>
      <p:pic>
        <p:nvPicPr>
          <p:cNvPr id="18" name="Picture 10" descr="Female Face Silhouette Stock Vector (Royalty Free) 328129949 | Shutter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1205" y="3451026"/>
            <a:ext cx="1118620" cy="120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90"/>
          <a:stretch/>
        </p:blipFill>
        <p:spPr>
          <a:xfrm flipH="1">
            <a:off x="9619990" y="4657687"/>
            <a:ext cx="727813" cy="10322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50" y="1452162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E5F60A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60133" y="5757125"/>
            <a:ext cx="1737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8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26" y="6925061"/>
            <a:ext cx="12179850" cy="36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653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48271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17567" y="251414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567" y="5757125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0095" y="123564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3057293" y="5745917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415" y="251441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467" y="743856"/>
            <a:ext cx="1355704" cy="1361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415" y="3310292"/>
            <a:ext cx="3590712" cy="10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80</Words>
  <Application>Microsoft Office PowerPoint</Application>
  <PresentationFormat>Widescreen</PresentationFormat>
  <Paragraphs>12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Bahnschrift SemiCondensed</vt:lpstr>
      <vt:lpstr>Barlow Condensed ExtraBold</vt:lpstr>
      <vt:lpstr>Calibri</vt:lpstr>
      <vt:lpstr>Calibri Light</vt:lpstr>
      <vt:lpstr>Source Sans Pro Black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2025-03-01T13:41:37Z</dcterms:created>
  <dcterms:modified xsi:type="dcterms:W3CDTF">2025-03-02T16:04:10Z</dcterms:modified>
</cp:coreProperties>
</file>