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7" r:id="rId2"/>
    <p:sldId id="297" r:id="rId3"/>
    <p:sldId id="294" r:id="rId4"/>
    <p:sldId id="298" r:id="rId5"/>
    <p:sldId id="295" r:id="rId6"/>
    <p:sldId id="29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 snapToGrid="0">
      <p:cViewPr>
        <p:scale>
          <a:sx n="50" d="100"/>
          <a:sy n="50" d="100"/>
        </p:scale>
        <p:origin x="-1398" y="-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Tr&#7889;ng%20&#273;&#7891;ng%20Background.mp4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Tr&#7889;ng%20&#273;&#7891;ng%20Background.mp4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40629" y="5610009"/>
            <a:ext cx="12141746" cy="12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064" y="32315"/>
            <a:ext cx="12086925" cy="679337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B1366B4-F9E0-3E1B-D0BB-330449FD1BBC}"/>
              </a:ext>
            </a:extLst>
          </p:cNvPr>
          <p:cNvGrpSpPr/>
          <p:nvPr/>
        </p:nvGrpSpPr>
        <p:grpSpPr>
          <a:xfrm>
            <a:off x="152400" y="1582620"/>
            <a:ext cx="11880469" cy="718451"/>
            <a:chOff x="152400" y="1582620"/>
            <a:chExt cx="11880469" cy="71845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041448" y="2289886"/>
              <a:ext cx="2056851" cy="1118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2400" y="1582620"/>
              <a:ext cx="1188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THÀNH PHỐ HẢI PHÒNG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XÃ VĨNH HẢI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0149" y="538784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30" y="2512671"/>
            <a:ext cx="12030202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HUẤN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44553" y="85630"/>
            <a:ext cx="1896161" cy="1443676"/>
            <a:chOff x="1295400" y="-1649413"/>
            <a:chExt cx="3784600" cy="3268663"/>
          </a:xfrm>
        </p:grpSpPr>
        <p:pic>
          <p:nvPicPr>
            <p:cNvPr id="3080" name="Picture 8" descr="Tải logo Hội Liên hiệp Phụ nữ Việt Nam vector, AI, 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24" name="Picture 8" descr="Tải logo Hội Liên hiệp Phụ nữ Việt Nam vector, AI, 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  <p:sp>
        <p:nvSpPr>
          <p:cNvPr id="14" name="Action Button: Sound 13">
            <a:hlinkClick r:id="" action="ppaction://noaction" highlightClick="1">
              <a:snd r:embed="rId4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Hội nghị - Visual Led">
            <a:hlinkClick r:id="" action="ppaction://media"/>
            <a:extLst>
              <a:ext uri="{FF2B5EF4-FFF2-40B4-BE49-F238E27FC236}">
                <a16:creationId xmlns:a16="http://schemas.microsoft.com/office/drawing/2014/main" xmlns="" id="{0799C3F1-B76C-F594-C7B1-5702EB112F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07542" y="7468"/>
            <a:ext cx="16299542" cy="6850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906" y="1647791"/>
            <a:ext cx="1188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LIÊN HIỆP PHỤ NỮ THÀNH PHỐ HẢI PHÒNG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LIÊN HIỆP PHỤ NỮ XÃ VĨNH HẢI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729" y="5292594"/>
            <a:ext cx="119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50" y="2710162"/>
            <a:ext cx="11773987" cy="2031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HUẤN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C3EE48D5-4E28-28AD-6D5A-B90A7648DB25}"/>
              </a:ext>
            </a:extLst>
          </p:cNvPr>
          <p:cNvGrpSpPr/>
          <p:nvPr/>
        </p:nvGrpSpPr>
        <p:grpSpPr>
          <a:xfrm>
            <a:off x="5192458" y="142823"/>
            <a:ext cx="1838960" cy="1432755"/>
            <a:chOff x="1295400" y="-1649413"/>
            <a:chExt cx="3784600" cy="3268663"/>
          </a:xfrm>
        </p:grpSpPr>
        <p:pic>
          <p:nvPicPr>
            <p:cNvPr id="10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2330E63D-3E94-2291-5C3F-2B0CD39DD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11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83DC4531-9ED1-6864-7249-98C84808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2DA839-50F1-E27A-CABD-8BDA64BA3BE7}"/>
              </a:ext>
            </a:extLst>
          </p:cNvPr>
          <p:cNvCxnSpPr/>
          <p:nvPr/>
        </p:nvCxnSpPr>
        <p:spPr>
          <a:xfrm>
            <a:off x="5041448" y="2289886"/>
            <a:ext cx="2056851" cy="111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35C63A6-5C38-8C04-5675-AF84D9C6F1CB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206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Hội nghị - Visual Led">
            <a:hlinkClick r:id="" action="ppaction://media"/>
            <a:extLst>
              <a:ext uri="{FF2B5EF4-FFF2-40B4-BE49-F238E27FC236}">
                <a16:creationId xmlns:a16="http://schemas.microsoft.com/office/drawing/2014/main" xmlns="" id="{0799C3F1-B76C-F594-C7B1-5702EB112F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07542" y="7468"/>
            <a:ext cx="16299542" cy="6850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906" y="1647791"/>
            <a:ext cx="1188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LIÊN HIỆP PHỤ NỮ THÀNH PHỐ HẢI PHÒNG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LIÊN HIỆP PHỤ NỮ XÃ VĨNH HẢI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729" y="5292594"/>
            <a:ext cx="119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50" y="2710162"/>
            <a:ext cx="11773987" cy="2031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HUẤN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3EE48D5-4E28-28AD-6D5A-B90A7648DB25}"/>
              </a:ext>
            </a:extLst>
          </p:cNvPr>
          <p:cNvGrpSpPr/>
          <p:nvPr/>
        </p:nvGrpSpPr>
        <p:grpSpPr>
          <a:xfrm>
            <a:off x="5192458" y="142823"/>
            <a:ext cx="1838960" cy="1432755"/>
            <a:chOff x="1295400" y="-1649413"/>
            <a:chExt cx="3784600" cy="3268663"/>
          </a:xfrm>
        </p:grpSpPr>
        <p:pic>
          <p:nvPicPr>
            <p:cNvPr id="10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2330E63D-3E94-2291-5C3F-2B0CD39DD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11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83DC4531-9ED1-6864-7249-98C84808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2DA839-50F1-E27A-CABD-8BDA64BA3BE7}"/>
              </a:ext>
            </a:extLst>
          </p:cNvPr>
          <p:cNvCxnSpPr/>
          <p:nvPr/>
        </p:nvCxnSpPr>
        <p:spPr>
          <a:xfrm>
            <a:off x="5041448" y="2289886"/>
            <a:ext cx="2056851" cy="111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35C63A6-5C38-8C04-5675-AF84D9C6F1CB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206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Hội nghị - Visual Led">
            <a:hlinkClick r:id="" action="ppaction://media"/>
            <a:extLst>
              <a:ext uri="{FF2B5EF4-FFF2-40B4-BE49-F238E27FC236}">
                <a16:creationId xmlns:a16="http://schemas.microsoft.com/office/drawing/2014/main" xmlns="" id="{0799C3F1-B76C-F594-C7B1-5702EB112F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02100" y="7468"/>
            <a:ext cx="16299542" cy="6850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748" y="1647791"/>
            <a:ext cx="11880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HỘI LIÊN HIỆP PHỤ NỮ THÀNH PHỐ HẢI PHÒNG</a:t>
            </a:r>
            <a:endParaRPr lang="en-US" sz="2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rlow Condensed Black" pitchFamily="2" charset="0"/>
              <a:ea typeface="Source Sans Pro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HỘI LIÊN HIỆP PHỤ NỮ XÃ VĨNH HẢI</a:t>
            </a:r>
            <a:endParaRPr lang="en-US" sz="2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rlow Condensed Black" pitchFamily="2" charset="0"/>
              <a:ea typeface="Source Sans Pro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571" y="529259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Barlow Condensed Black" pitchFamily="2" charset="0"/>
              <a:ea typeface="Source Sans Pro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692" y="2710162"/>
            <a:ext cx="11773987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TẬP HUẤN</a:t>
            </a:r>
          </a:p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doanh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doanh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mại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rlow Condensed Black" pitchFamily="2" charset="0"/>
                <a:ea typeface="Source Sans Pro Black" pitchFamily="34" charset="0"/>
                <a:cs typeface="Times New Roman" panose="02020603050405020304" pitchFamily="18" charset="0"/>
              </a:rPr>
              <a:t>tử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arlow Condensed Black" pitchFamily="2" charset="0"/>
              <a:ea typeface="Source Sans Pro Black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C3EE48D5-4E28-28AD-6D5A-B90A7648DB25}"/>
              </a:ext>
            </a:extLst>
          </p:cNvPr>
          <p:cNvGrpSpPr/>
          <p:nvPr/>
        </p:nvGrpSpPr>
        <p:grpSpPr>
          <a:xfrm>
            <a:off x="5350300" y="142823"/>
            <a:ext cx="1838960" cy="1432755"/>
            <a:chOff x="1295400" y="-1649413"/>
            <a:chExt cx="3784600" cy="3268663"/>
          </a:xfrm>
        </p:grpSpPr>
        <p:pic>
          <p:nvPicPr>
            <p:cNvPr id="10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2330E63D-3E94-2291-5C3F-2B0CD39DD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11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83DC4531-9ED1-6864-7249-98C84808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2DA839-50F1-E27A-CABD-8BDA64BA3BE7}"/>
              </a:ext>
            </a:extLst>
          </p:cNvPr>
          <p:cNvCxnSpPr/>
          <p:nvPr/>
        </p:nvCxnSpPr>
        <p:spPr>
          <a:xfrm>
            <a:off x="5256440" y="2461336"/>
            <a:ext cx="2056851" cy="111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35C63A6-5C38-8C04-5675-AF84D9C6F1CB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206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đồng Backgroun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19291" y="6869734"/>
            <a:ext cx="3381917" cy="183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102249-71DF-CDEA-FE4D-9C40A5DB5C60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E108617-910D-E92C-3D7E-EBCC488F8E8E}"/>
              </a:ext>
            </a:extLst>
          </p:cNvPr>
          <p:cNvGrpSpPr/>
          <p:nvPr/>
        </p:nvGrpSpPr>
        <p:grpSpPr>
          <a:xfrm>
            <a:off x="152400" y="1582620"/>
            <a:ext cx="11880469" cy="718451"/>
            <a:chOff x="152400" y="1582620"/>
            <a:chExt cx="11880469" cy="7184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0686087-90C1-63AF-901A-EC3DF99487A1}"/>
                </a:ext>
              </a:extLst>
            </p:cNvPr>
            <p:cNvCxnSpPr/>
            <p:nvPr/>
          </p:nvCxnSpPr>
          <p:spPr>
            <a:xfrm>
              <a:off x="5041448" y="2289886"/>
              <a:ext cx="2056851" cy="1118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50222E4-EE63-0C28-1E21-5C5CFB5F8110}"/>
                </a:ext>
              </a:extLst>
            </p:cNvPr>
            <p:cNvSpPr txBox="1"/>
            <p:nvPr/>
          </p:nvSpPr>
          <p:spPr>
            <a:xfrm>
              <a:off x="152400" y="1582620"/>
              <a:ext cx="1188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THÀNH PHỐ HẢI PHÒNG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XÃ VĨNH HẢI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7BC183D-5FFF-40E3-CE24-6218208CE431}"/>
              </a:ext>
            </a:extLst>
          </p:cNvPr>
          <p:cNvSpPr txBox="1"/>
          <p:nvPr/>
        </p:nvSpPr>
        <p:spPr>
          <a:xfrm>
            <a:off x="100149" y="538784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5D18DA-3B44-B70E-F222-7B0A890F3B41}"/>
              </a:ext>
            </a:extLst>
          </p:cNvPr>
          <p:cNvSpPr txBox="1"/>
          <p:nvPr/>
        </p:nvSpPr>
        <p:spPr>
          <a:xfrm>
            <a:off x="56430" y="2512671"/>
            <a:ext cx="12030202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HUẤN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12C3A53-63DF-846F-4C73-92DB59D41635}"/>
              </a:ext>
            </a:extLst>
          </p:cNvPr>
          <p:cNvGrpSpPr/>
          <p:nvPr/>
        </p:nvGrpSpPr>
        <p:grpSpPr>
          <a:xfrm>
            <a:off x="5144553" y="85630"/>
            <a:ext cx="1896161" cy="1443676"/>
            <a:chOff x="1295400" y="-1649413"/>
            <a:chExt cx="3784600" cy="3268663"/>
          </a:xfrm>
        </p:grpSpPr>
        <p:pic>
          <p:nvPicPr>
            <p:cNvPr id="25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CCA39459-5B40-963C-367C-F6A9AE528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26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01E7623A-0365-C0D7-B43A-1E08FF6D6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đồng Backgroun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19291" y="6869734"/>
            <a:ext cx="3381917" cy="183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974" y="2091257"/>
            <a:ext cx="11773987" cy="3262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TẬP HUẤN</a:t>
            </a:r>
            <a:endParaRPr lang="en-US" sz="72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KỸ NĂNG TỔ CHỨC QUẢN LÝ CỬA HÀNG GIỚI THIỆU SẢN PHẨM VÀ BÁN HÀNG CHO PHỤ NỮ KHỞI SỰ KINH DOANH; ỨNG DỤNG CHUYỂN ĐỔI SỐ TRONG KINH DOANH VÀ XÚC TIẾN THƯƠNG MẠI ĐIỆN TỬ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102249-71DF-CDEA-FE4D-9C40A5DB5C60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xmlns="" id="{0E108617-910D-E92C-3D7E-EBCC488F8E8E}"/>
              </a:ext>
            </a:extLst>
          </p:cNvPr>
          <p:cNvGrpSpPr/>
          <p:nvPr/>
        </p:nvGrpSpPr>
        <p:grpSpPr>
          <a:xfrm>
            <a:off x="152400" y="1582620"/>
            <a:ext cx="11880469" cy="718451"/>
            <a:chOff x="152400" y="1582620"/>
            <a:chExt cx="11880469" cy="7184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0686087-90C1-63AF-901A-EC3DF99487A1}"/>
                </a:ext>
              </a:extLst>
            </p:cNvPr>
            <p:cNvCxnSpPr/>
            <p:nvPr/>
          </p:nvCxnSpPr>
          <p:spPr>
            <a:xfrm>
              <a:off x="5041448" y="2289886"/>
              <a:ext cx="2056851" cy="1118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50222E4-EE63-0C28-1E21-5C5CFB5F8110}"/>
                </a:ext>
              </a:extLst>
            </p:cNvPr>
            <p:cNvSpPr txBox="1"/>
            <p:nvPr/>
          </p:nvSpPr>
          <p:spPr>
            <a:xfrm>
              <a:off x="152400" y="1582620"/>
              <a:ext cx="1188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THÀNH PHỐ HẢI PHÒNG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XÃ VĨNH HẢI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7BC183D-5FFF-40E3-CE24-6218208CE431}"/>
              </a:ext>
            </a:extLst>
          </p:cNvPr>
          <p:cNvSpPr txBox="1"/>
          <p:nvPr/>
        </p:nvSpPr>
        <p:spPr>
          <a:xfrm>
            <a:off x="100149" y="538784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xmlns="" id="{212C3A53-63DF-846F-4C73-92DB59D41635}"/>
              </a:ext>
            </a:extLst>
          </p:cNvPr>
          <p:cNvGrpSpPr/>
          <p:nvPr/>
        </p:nvGrpSpPr>
        <p:grpSpPr>
          <a:xfrm>
            <a:off x="5144553" y="85630"/>
            <a:ext cx="1896161" cy="1443676"/>
            <a:chOff x="1295400" y="-1649413"/>
            <a:chExt cx="3784600" cy="3268663"/>
          </a:xfrm>
        </p:grpSpPr>
        <p:pic>
          <p:nvPicPr>
            <p:cNvPr id="25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CCA39459-5B40-963C-367C-F6A9AE528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26" name="Picture 8" descr="Tải logo Hội Liên hiệp Phụ nữ Việt Nam vector, AI, PNG">
              <a:extLst>
                <a:ext uri="{FF2B5EF4-FFF2-40B4-BE49-F238E27FC236}">
                  <a16:creationId xmlns:a16="http://schemas.microsoft.com/office/drawing/2014/main" xmlns="" id="{01E7623A-0365-C0D7-B43A-1E08FF6D6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3134519</TotalTime>
  <Words>397</Words>
  <Application>Microsoft Office PowerPoint</Application>
  <PresentationFormat>Custom</PresentationFormat>
  <Paragraphs>38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117</cp:revision>
  <dcterms:created xsi:type="dcterms:W3CDTF">2024-06-02T09:02:43Z</dcterms:created>
  <dcterms:modified xsi:type="dcterms:W3CDTF">2025-11-21T08:39:49Z</dcterms:modified>
</cp:coreProperties>
</file>