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5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6EDF-A599-4B35-8C1E-45F9A7116FAF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E002-9D88-4117-9234-D5A8B5F9D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&#193;C%20N&#258;M\HINH%20&#7842;NH+VIDEO+MP3\nh&#7841;c%20THVP\NH&#7840;C%20TRAO%20GI&#7842;I%20TH&#431;&#7902;NG\L&#7900;I-Qu&#7889;c%20ca+&#272;&#7897;i%20ca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T78\Downloads\DH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3335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THIẾU NIÊN TIỀN PHONG HỒ CHÍ MINH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VĨNH PHONG – TIỀN PHONG</a:t>
            </a:r>
            <a:endParaRPr lang="vi-VN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028950"/>
            <a:ext cx="671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95800" y="590550"/>
            <a:ext cx="2108200" cy="21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6600" y="1657350"/>
            <a:ext cx="7086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LIÊN ĐỘI</a:t>
            </a:r>
          </a:p>
          <a:p>
            <a:pPr algn="ctr"/>
            <a:r>
              <a:rPr lang="en-US" sz="24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KỲ 2025 - 2026</a:t>
            </a:r>
          </a:p>
          <a:p>
            <a:pPr algn="ctr"/>
            <a:r>
              <a:rPr lang="en-US" sz="23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ThanhT78\Downloads\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t="15333" r="16667" b="16667"/>
          <a:stretch>
            <a:fillRect/>
          </a:stretch>
        </p:blipFill>
        <p:spPr bwMode="auto">
          <a:xfrm>
            <a:off x="10134600" y="590550"/>
            <a:ext cx="1024965" cy="1066800"/>
          </a:xfrm>
          <a:prstGeom prst="rect">
            <a:avLst/>
          </a:prstGeom>
          <a:noFill/>
        </p:spPr>
      </p:pic>
      <p:pic>
        <p:nvPicPr>
          <p:cNvPr id="2053" name="Picture 5" descr="C:\Users\ThanhT78\Downloads\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0800" y="692150"/>
            <a:ext cx="812800" cy="904682"/>
          </a:xfrm>
          <a:prstGeom prst="rect">
            <a:avLst/>
          </a:prstGeom>
          <a:noFill/>
        </p:spPr>
      </p:pic>
      <p:pic>
        <p:nvPicPr>
          <p:cNvPr id="11" name="LỜI-Quốc ca+Đội c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82000" y="455295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anhT78\Downloads\372458-background-phong-nen-dai-hoi-dai-bieu-chau-ngoan-Bac-Ho-file-CDR.jpg"/>
          <p:cNvPicPr>
            <a:picLocks noChangeAspect="1" noChangeArrowheads="1"/>
          </p:cNvPicPr>
          <p:nvPr/>
        </p:nvPicPr>
        <p:blipFill>
          <a:blip r:embed="rId2"/>
          <a:srcRect l="917" t="2318" r="1203" b="2002"/>
          <a:stretch>
            <a:fillRect/>
          </a:stretch>
        </p:blipFill>
        <p:spPr bwMode="auto">
          <a:xfrm>
            <a:off x="0" y="0"/>
            <a:ext cx="9137704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742950"/>
            <a:ext cx="5943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THIẾU NIÊN TIỀN PHONG HỒ CHÍ MINH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VĨNH PHONG – TIỀN PHONG</a:t>
            </a:r>
            <a:endParaRPr lang="vi-VN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019550"/>
            <a:ext cx="671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81400" y="1200150"/>
            <a:ext cx="2108200" cy="21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2114550"/>
            <a:ext cx="70866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LIÊN ĐỘI</a:t>
            </a:r>
          </a:p>
          <a:p>
            <a:pPr algn="ctr"/>
            <a:r>
              <a:rPr lang="en-US" sz="24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KỲ 2025 - 2026</a:t>
            </a:r>
          </a:p>
          <a:p>
            <a:pPr algn="ctr"/>
            <a:r>
              <a:rPr lang="en-US" sz="23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ThanhT78\Downloads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t="15333" r="16667" b="16667"/>
          <a:stretch>
            <a:fillRect/>
          </a:stretch>
        </p:blipFill>
        <p:spPr bwMode="auto">
          <a:xfrm>
            <a:off x="10033000" y="1200150"/>
            <a:ext cx="1024965" cy="1066800"/>
          </a:xfrm>
          <a:prstGeom prst="rect">
            <a:avLst/>
          </a:prstGeom>
          <a:noFill/>
        </p:spPr>
      </p:pic>
      <p:pic>
        <p:nvPicPr>
          <p:cNvPr id="10" name="Picture 5" descr="C:\Users\ThanhT78\Downloads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276350"/>
            <a:ext cx="812800" cy="904682"/>
          </a:xfrm>
          <a:prstGeom prst="rect">
            <a:avLst/>
          </a:prstGeom>
          <a:noFill/>
        </p:spPr>
      </p:pic>
      <p:pic>
        <p:nvPicPr>
          <p:cNvPr id="1029" name="Picture 5" descr="Liên Đội TH Giao Long 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67000" y="-781050"/>
            <a:ext cx="2143125" cy="2143125"/>
          </a:xfrm>
          <a:prstGeom prst="rect">
            <a:avLst/>
          </a:prstGeom>
          <a:noFill/>
        </p:spPr>
      </p:pic>
      <p:pic>
        <p:nvPicPr>
          <p:cNvPr id="1033" name="Picture 9" descr="Ảnh png cô giáo và nghi thức đội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2343150"/>
            <a:ext cx="2438400" cy="2438400"/>
          </a:xfrm>
          <a:prstGeom prst="rect">
            <a:avLst/>
          </a:prstGeom>
          <a:noFill/>
        </p:spPr>
      </p:pic>
      <p:pic>
        <p:nvPicPr>
          <p:cNvPr id="1031" name="Picture 7" descr="Ảnh png đội viên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333750"/>
            <a:ext cx="2057400" cy="2057400"/>
          </a:xfrm>
          <a:prstGeom prst="rect">
            <a:avLst/>
          </a:prstGeom>
          <a:noFill/>
        </p:spPr>
      </p:pic>
      <p:pic>
        <p:nvPicPr>
          <p:cNvPr id="1035" name="Picture 11" descr="Chibi đội thiếu niên tiền phong, cô bé cậu bé. File corel - Vector6.co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12575" t="52966" r="16254" b="5600"/>
          <a:stretch>
            <a:fillRect/>
          </a:stretch>
        </p:blipFill>
        <p:spPr bwMode="auto">
          <a:xfrm>
            <a:off x="3962400" y="3333750"/>
            <a:ext cx="1371600" cy="6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hanhT78\Download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63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hanhT78\Downloads\3333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6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hT78\Downloads\DH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3335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THIẾU NIÊN TIỀN PHONG HỒ CHÍ MINH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VĨNH PHONG – TIỀN PHONG</a:t>
            </a:r>
            <a:endParaRPr lang="vi-VN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543240"/>
            <a:ext cx="671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95800" y="590550"/>
            <a:ext cx="2108200" cy="21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6600" y="1657350"/>
            <a:ext cx="7086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Raleway Black" pitchFamily="2" charset="0"/>
                <a:cs typeface="Times New Roman" panose="02020603050405020304" pitchFamily="18" charset="0"/>
              </a:rPr>
              <a:t>ĐẠI HỘI LIÊN ĐỘI</a:t>
            </a:r>
          </a:p>
          <a:p>
            <a:pPr algn="ctr"/>
            <a:r>
              <a:rPr lang="en-US" sz="240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tserrat ExtraBold" pitchFamily="2" charset="0"/>
                <a:cs typeface="Times New Roman" panose="02020603050405020304" pitchFamily="18" charset="0"/>
              </a:rPr>
              <a:t>NHIỆM KỲ 2025 - 2026</a:t>
            </a:r>
          </a:p>
          <a:p>
            <a:pPr algn="ctr"/>
            <a:r>
              <a:rPr lang="en-US" sz="23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ThanhT78\Downloads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t="15333" r="16667" b="16667"/>
          <a:stretch>
            <a:fillRect/>
          </a:stretch>
        </p:blipFill>
        <p:spPr bwMode="auto">
          <a:xfrm>
            <a:off x="10134600" y="590550"/>
            <a:ext cx="1024965" cy="1066800"/>
          </a:xfrm>
          <a:prstGeom prst="rect">
            <a:avLst/>
          </a:prstGeom>
          <a:noFill/>
        </p:spPr>
      </p:pic>
      <p:pic>
        <p:nvPicPr>
          <p:cNvPr id="2053" name="Picture 5" descr="C:\Users\ThanhT78\Downloads\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0800" y="692150"/>
            <a:ext cx="812800" cy="90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1" t="4866" r="5735" b="5457"/>
          <a:stretch>
            <a:fillRect/>
          </a:stretch>
        </p:blipFill>
        <p:spPr bwMode="auto">
          <a:xfrm>
            <a:off x="0" y="0"/>
            <a:ext cx="913459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588BA2-E9AE-CEEC-0853-1A66B57E7F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52" t="23320" r="39131" b="65168"/>
          <a:stretch/>
        </p:blipFill>
        <p:spPr>
          <a:xfrm>
            <a:off x="3810000" y="895350"/>
            <a:ext cx="1371600" cy="1150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9189" y="2138591"/>
            <a:ext cx="91309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LIÊN ĐỘI</a:t>
            </a:r>
          </a:p>
          <a:p>
            <a:pPr algn="ctr"/>
            <a:r>
              <a:rPr lang="en-US" sz="32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KỲ 2025 – 2026</a:t>
            </a:r>
          </a:p>
          <a:p>
            <a:pPr algn="ctr"/>
            <a:r>
              <a:rPr lang="en-US" sz="23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75" y="57150"/>
            <a:ext cx="8876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VĨNH HẢI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VĨNH PHONG – TIỀN PHONG</a:t>
            </a:r>
            <a:endParaRPr 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815" y="4290667"/>
            <a:ext cx="8876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1189" y="742950"/>
            <a:ext cx="25472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144</Words>
  <Application>Microsoft Office PowerPoint</Application>
  <PresentationFormat>On-screen Show (16:9)</PresentationFormat>
  <Paragraphs>24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19</cp:revision>
  <dcterms:created xsi:type="dcterms:W3CDTF">2025-10-22T11:11:45Z</dcterms:created>
  <dcterms:modified xsi:type="dcterms:W3CDTF">2025-10-22T13:25:21Z</dcterms:modified>
</cp:coreProperties>
</file>