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7" r:id="rId2"/>
    <p:sldId id="289" r:id="rId3"/>
    <p:sldId id="292" r:id="rId4"/>
    <p:sldId id="291" r:id="rId5"/>
    <p:sldId id="293" r:id="rId6"/>
    <p:sldId id="285" r:id="rId7"/>
    <p:sldId id="294" r:id="rId8"/>
    <p:sldId id="29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>
        <p:scale>
          <a:sx n="33" d="100"/>
          <a:sy n="33" d="100"/>
        </p:scale>
        <p:origin x="-2040" y="-8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58B5-C0C4-441E-8B51-7F757877D56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275" y="1429847"/>
            <a:ext cx="11773987" cy="38318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20/11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0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4005943" y="1322126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9144" y="4900709"/>
            <a:ext cx="718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40923" y="1974793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5312" y="2024932"/>
            <a:ext cx="8749604" cy="30469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72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20/11</a:t>
            </a:r>
            <a:endParaRPr lang="en-US" sz="6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Sound 11">
            <a:hlinkClick r:id="" action="ppaction://noaction" highlightClick="1">
              <a:snd r:embed="rId4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ÁC NĂM\Logo TH VP - TP chuẩn\08-phong-nen-san-khau-trang-tri-hoi-nghipdcorel.com_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114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09372" y="248069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FFFF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1510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1" y="1386304"/>
            <a:ext cx="11538856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VĂN NGHỆ</a:t>
            </a:r>
            <a:endParaRPr lang="en-US" sz="88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9209" y="886221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CÁC NĂM\Logo TH VP - TP chuẩn\18-mau-phong-nen-doan-tncs-ho-chi-minh-pdcorel.com_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09372" y="248069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395844">
            <a:off x="2076419" y="5297977"/>
            <a:ext cx="8771693" cy="77916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56338"/>
              </a:avLst>
            </a:prstTxWarp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1386304"/>
            <a:ext cx="11538856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VĂN NGHỆ</a:t>
            </a:r>
            <a:endParaRPr lang="en-US" sz="88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96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89495" y="900735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EE4917-5F0A-B185-0356-15186294D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9160" y="0"/>
            <a:ext cx="2092245" cy="2057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4FC401E-DDBA-CEBE-5AF3-90F356ED75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555" t="33206" b="48473"/>
          <a:stretch/>
        </p:blipFill>
        <p:spPr>
          <a:xfrm flipH="1">
            <a:off x="-5086349" y="1203611"/>
            <a:ext cx="2886637" cy="1374205"/>
          </a:xfrm>
          <a:prstGeom prst="rect">
            <a:avLst/>
          </a:prstGeom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EAE99F-47FA-CF8C-C89E-22FE0250BCDE}"/>
              </a:ext>
            </a:extLst>
          </p:cNvPr>
          <p:cNvSpPr txBox="1"/>
          <p:nvPr/>
        </p:nvSpPr>
        <p:spPr>
          <a:xfrm rot="21386903">
            <a:off x="-4645739" y="1770444"/>
            <a:ext cx="2005415" cy="471920"/>
          </a:xfrm>
          <a:prstGeom prst="rect">
            <a:avLst/>
          </a:prstGeom>
          <a:noFill/>
        </p:spPr>
        <p:txBody>
          <a:bodyPr wrap="square" lIns="0" tIns="0" rIns="0" bIns="0" numCol="1" rtlCol="0">
            <a:prstTxWarp prst="textWave2">
              <a:avLst/>
            </a:prstTxWarp>
            <a:spAutoFit/>
          </a:bodyPr>
          <a:lstStyle/>
          <a:p>
            <a:pPr algn="l"/>
            <a:r>
              <a:rPr lang="en-US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rlow Condensed Black" panose="00000A06000000000000" pitchFamily="2" charset="0"/>
              </a:rPr>
              <a:t>Năm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rlow Condensed Black" panose="00000A06000000000000" pitchFamily="2" charset="0"/>
              </a:rPr>
              <a:t> </a:t>
            </a:r>
            <a:r>
              <a:rPr lang="en-US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rlow Condensed Black" panose="00000A06000000000000" pitchFamily="2" charset="0"/>
              </a:rPr>
              <a:t>học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rlow Condensed Black" panose="00000A06000000000000" pitchFamily="2" charset="0"/>
              </a:rPr>
              <a:t>: 2024 - 2025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CÁC NĂM\Logo TH VP - TP chuẩn\Liên đội\372458-background-phong-nen-dai-hoi-dai-bieu-chau-ngoan-Bac-Ho-file-C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9993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7947" y="1076744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170" y="5114925"/>
            <a:ext cx="812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32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144" y="1929229"/>
            <a:ext cx="11538856" cy="283154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VĂN NGHỆ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72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75195" y="1729410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ThanhT78\Downloads\CHỮ VIÉT DẸP GV\TÌ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92249">
            <a:off x="5352563" y="905145"/>
            <a:ext cx="3583751" cy="5183480"/>
          </a:xfrm>
          <a:prstGeom prst="rect">
            <a:avLst/>
          </a:prstGeom>
          <a:noFill/>
        </p:spPr>
      </p:pic>
      <p:pic>
        <p:nvPicPr>
          <p:cNvPr id="1037" name="Picture 13" descr="C:\Users\ThanhT78\Downloads\CHỮ VIÉT DẸP GV\HUYỀN.jpg"/>
          <p:cNvPicPr>
            <a:picLocks noChangeAspect="1" noChangeArrowheads="1"/>
          </p:cNvPicPr>
          <p:nvPr/>
        </p:nvPicPr>
        <p:blipFill>
          <a:blip r:embed="rId5"/>
          <a:srcRect l="4334" t="1363" r="4510" b="1874"/>
          <a:stretch>
            <a:fillRect/>
          </a:stretch>
        </p:blipFill>
        <p:spPr bwMode="auto">
          <a:xfrm>
            <a:off x="9347200" y="1350432"/>
            <a:ext cx="2641600" cy="3907368"/>
          </a:xfrm>
          <a:prstGeom prst="rect">
            <a:avLst/>
          </a:prstGeom>
          <a:noFill/>
        </p:spPr>
      </p:pic>
      <p:sp>
        <p:nvSpPr>
          <p:cNvPr id="14" name="Action Button: Sound 13">
            <a:hlinkClick r:id="" action="ppaction://noaction" highlightClick="1">
              <a:snd r:embed="rId6" name="Quốc Ca Việt Nam (Có Lời Hát).wav"/>
            </a:hlinkClick>
          </p:cNvPr>
          <p:cNvSpPr/>
          <p:nvPr/>
        </p:nvSpPr>
        <p:spPr>
          <a:xfrm>
            <a:off x="16850642" y="8385980"/>
            <a:ext cx="532836" cy="362275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156757" y="191589"/>
            <a:ext cx="11908244" cy="643781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dirty="0"/>
          </a:p>
        </p:txBody>
      </p:sp>
      <p:pic>
        <p:nvPicPr>
          <p:cNvPr id="1029" name="Picture 5" descr="C:\Users\ThanhT78\Downloads\CHỮ VIÉT DẸP GV\THOA.jpg"/>
          <p:cNvPicPr>
            <a:picLocks noChangeAspect="1" noChangeArrowheads="1"/>
          </p:cNvPicPr>
          <p:nvPr/>
        </p:nvPicPr>
        <p:blipFill>
          <a:blip r:embed="rId7" cstate="print"/>
          <a:srcRect l="4787" t="2735" r="3864" b="1834"/>
          <a:stretch>
            <a:fillRect/>
          </a:stretch>
        </p:blipFill>
        <p:spPr bwMode="auto">
          <a:xfrm>
            <a:off x="9652000" y="2413000"/>
            <a:ext cx="2336800" cy="3335251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665203">
            <a:off x="3583056" y="780775"/>
            <a:ext cx="3728288" cy="527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03200" y="279400"/>
            <a:ext cx="1180565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73601" y="1193801"/>
            <a:ext cx="2742468" cy="149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ThanhT78\Downloads\CHỮ VIÉT DẸP GV\z7187854974852_c985843c4595fd241c6ef1b7463897bc.jpg"/>
          <p:cNvPicPr>
            <a:picLocks noChangeAspect="1" noChangeArrowheads="1"/>
          </p:cNvPicPr>
          <p:nvPr/>
        </p:nvPicPr>
        <p:blipFill>
          <a:blip r:embed="rId9" cstate="print"/>
          <a:srcRect t="35422" r="1978"/>
          <a:stretch>
            <a:fillRect/>
          </a:stretch>
        </p:blipFill>
        <p:spPr bwMode="auto">
          <a:xfrm>
            <a:off x="7823200" y="4038600"/>
            <a:ext cx="4112493" cy="223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ThanhT78\Downloads\CHỮ VIÉT DẸP GV\LÊ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201" y="1295400"/>
            <a:ext cx="2664655" cy="3800701"/>
          </a:xfrm>
          <a:prstGeom prst="rect">
            <a:avLst/>
          </a:prstGeom>
          <a:noFill/>
        </p:spPr>
      </p:pic>
      <p:pic>
        <p:nvPicPr>
          <p:cNvPr id="1030" name="Picture 6" descr="C:\Users\ThanhT78\Downloads\CHỮ VIÉT DẸP GV\HUỆ.jpg"/>
          <p:cNvPicPr>
            <a:picLocks noChangeAspect="1" noChangeArrowheads="1"/>
          </p:cNvPicPr>
          <p:nvPr/>
        </p:nvPicPr>
        <p:blipFill>
          <a:blip r:embed="rId11" cstate="print"/>
          <a:srcRect l="3028" t="1266" r="2814" b="2110"/>
          <a:stretch>
            <a:fillRect/>
          </a:stretch>
        </p:blipFill>
        <p:spPr bwMode="auto">
          <a:xfrm>
            <a:off x="203200" y="2108201"/>
            <a:ext cx="2235200" cy="329171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" y="1397001"/>
            <a:ext cx="11472616" cy="3164959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</a:t>
            </a:r>
            <a:r>
              <a:rPr lang="en-US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THI </a:t>
            </a:r>
          </a:p>
          <a:p>
            <a:pPr algn="ctr"/>
            <a:r>
              <a:rPr lang="en-US" sz="6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VIẾT CHỮ ĐẸP CẤP TRƯỜNG</a:t>
            </a:r>
            <a:endParaRPr lang="en-US" sz="43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43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hanhT78\Downloads\CHỮ VIÉT DẸP GV\z7187858526009_cbc55845feecf437fa3437ff64e4c9c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" y="3835400"/>
            <a:ext cx="4517119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812800" y="5765800"/>
            <a:ext cx="10769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9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226</Words>
  <Application>Microsoft Office PowerPoint</Application>
  <PresentationFormat>Custom</PresentationFormat>
  <Paragraphs>38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81</cp:revision>
  <dcterms:created xsi:type="dcterms:W3CDTF">2024-06-02T09:02:43Z</dcterms:created>
  <dcterms:modified xsi:type="dcterms:W3CDTF">2025-11-10T02:33:43Z</dcterms:modified>
</cp:coreProperties>
</file>