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7" r:id="rId2"/>
    <p:sldId id="286" r:id="rId3"/>
    <p:sldId id="282" r:id="rId4"/>
    <p:sldId id="285" r:id="rId5"/>
    <p:sldId id="283" r:id="rId6"/>
    <p:sldId id="284" r:id="rId7"/>
    <p:sldId id="276" r:id="rId8"/>
    <p:sldId id="279" r:id="rId9"/>
    <p:sldId id="274" r:id="rId10"/>
    <p:sldId id="275" r:id="rId11"/>
    <p:sldId id="289" r:id="rId12"/>
    <p:sldId id="292" r:id="rId13"/>
    <p:sldId id="291" r:id="rId14"/>
    <p:sldId id="293" r:id="rId15"/>
    <p:sldId id="288" r:id="rId16"/>
    <p:sldId id="294" r:id="rId17"/>
    <p:sldId id="295" r:id="rId18"/>
    <p:sldId id="296" r:id="rId19"/>
    <p:sldId id="29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1"/>
    <a:srgbClr val="FBF5EB"/>
    <a:srgbClr val="F9EFDE"/>
    <a:srgbClr val="FDE3B6"/>
    <a:srgbClr val="FFFEFC"/>
    <a:srgbClr val="EEB195"/>
    <a:srgbClr val="D7AB29"/>
    <a:srgbClr val="7A0000"/>
    <a:srgbClr val="E4EB58"/>
    <a:srgbClr val="FBFF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20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23868-4074-4F86-974C-28D3CE53D92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058B5-C0C4-441E-8B51-7F757877D5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058B5-C0C4-441E-8B51-7F757877D56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C3F9F6-2707-DBB1-3CF9-81D22EB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00B7C4-E56C-8ECE-181A-42CE248D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881A2-5537-ABFB-F13D-3A469187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2D9715-5E96-BB48-6DD6-BB363BD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5148E6-2FB0-8EC9-B023-79DF5FDD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49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00FEDF-DE62-B3B7-F9C8-DE9DE2BE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7E9B67-CD12-475F-EC0E-66BDB176E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72F423-7647-5D0A-62E2-21B0D05D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DEC16E-1101-7963-50B2-250DFF3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E38150-5C78-32D8-29C5-6143230F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96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A22DD94-14DE-0573-35A0-A23C9FE4C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C40528-09D3-DA24-1736-1ED39EC31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869BB-F8B5-ED03-C9C9-97FED8F3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1D94DF-E568-2640-98E6-557FEF56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1E72C7-7185-4D21-2226-322B696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47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D3EFC-EE9B-85F8-A4AB-53681E5E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53DC5D-96A4-B08D-6FC9-F21FEA57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A4791D-0EF7-9B59-D4A8-2CE1080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F0CDE3-DCC9-DD7C-6CE4-0A721FCA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AD4EAE-622F-B433-9367-DFB10F2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49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E6667-53F8-DACE-9DF2-67E5E0EF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4B7F8B7-0343-1E4A-C802-6EE04A2D0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0A79ED-7C50-535A-5B6E-5E20A854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A35EB2-FA6D-A3BC-1414-73975FA8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11190B-3EE7-5469-5664-E54ED96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158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AD146-81D0-D428-3E9A-D9D7B346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58B806-8002-FCE5-7B4A-58E1D2A0A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B1209A-0377-38CD-8D85-19B92668D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01BD3A-9121-415E-8CA0-F06441EE9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D1BA65-D0D4-0C3B-A7E6-F545C27C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F176D-1046-1B72-FB15-934B8CF2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46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DC026-1393-0E2F-AA52-7A2862A6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C5F0F0-BF03-66F2-B651-1FB0D15A9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E08345-8686-EDEF-8706-21937C22F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802437-E3E9-B7C9-8361-8705F3D07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E07C0C0-21B0-C2BA-E069-66A079AC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6D07FC6-4F31-045E-725E-572DE317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49A166A-5A7E-BB08-88C9-A64097AA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31F734F-3494-9235-0CC3-C0370E44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81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E494F3-AF2F-CCE4-61FD-5676E9E5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BAFB31D-BF7A-B9B8-A122-11DF5B28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1BB713-3B38-EAAA-C24F-CD3E43644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25CCE0-1876-0143-D6BA-5B03F0AA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698551-ED8A-75A7-F649-F9BA6C5C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C4B0A5-4F95-9BAD-4A4B-02FDFE1F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B9DBF4B-D495-5F64-0A71-69F4AE1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79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9DFC7-4C6A-3302-2A2B-EDCF9AF7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E93087-D419-A367-E462-1297D772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16EC42-C65D-6BAC-5077-171E8F3E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8B101-DFD3-B462-9DE7-FFE4DB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AE9188-42C1-C053-F74F-7C43D146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620A02-4BFD-D324-D05D-361CAA2F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8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1276BB-034E-9BBD-2956-31B24A5B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F7B50BD-0DF2-F144-7A64-3B36910CB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EF8BED-5BA0-1FF6-E7E5-48D39D524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8A8644C-AEB6-0E11-928B-B6B0EF21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84C3B-9828-BEE2-3091-00FB8BAF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E23675-D8AD-B6B8-DADA-D7FCA780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00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893B4778-AB2A-6C51-BFC2-5F0FF5D1EE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95F025-BCDD-A082-B94E-9A9572D1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6B54BC-CE2D-6E38-F092-C6CF01819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EBCB7-5FED-01ED-6147-405E278CF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4880E-07C6-4943-ACF2-1EDD3C96A581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8D78D5-A2E8-9E15-A450-FBCDCEAA3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A673D6-00D9-A4BB-892A-14A77B3E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3E9756-FB56-42FA-8178-6F69F03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42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microsoft.com/office/2007/relationships/media" Target="../media/media1.mp3"/><Relationship Id="rId5" Type="http://schemas.openxmlformats.org/officeDocument/2006/relationships/image" Target="../media/image20.jpeg"/><Relationship Id="rId10" Type="http://schemas.openxmlformats.org/officeDocument/2006/relationships/image" Target="../media/image35.gif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5.gi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microsoft.com/office/2007/relationships/media" Target="../media/media1.mp3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Tr&#7889;ng%20&#273;&#7891;ng%20Background.mp4" TargetMode="External"/><Relationship Id="rId6" Type="http://schemas.openxmlformats.org/officeDocument/2006/relationships/image" Target="../media/image41.jpeg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&#193;C%20N&#258;M\L&#224;m%20video%20C&#225;mtasia\Background%20Point\Background%20H&#7897;i%20ngh&#7883;%20-%20Visual%20Led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275" y="1429847"/>
            <a:ext cx="11773987" cy="38318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20/11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07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0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4005943" y="1322126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9144" y="4900709"/>
            <a:ext cx="718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40923" y="1974793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55312" y="2024932"/>
            <a:ext cx="8749604" cy="30469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72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20/11</a:t>
            </a:r>
            <a:endParaRPr lang="en-US" sz="6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Sound 11">
            <a:hlinkClick r:id="" action="ppaction://noaction" highlightClick="1">
              <a:snd r:embed="rId4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ÁC NĂM\Logo TH VP - TP chuẩn\08-phong-nen-san-khau-trang-tri-hoi-nghipdcorel.com_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0114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09372" y="248069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FFFF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1510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1" y="1386304"/>
            <a:ext cx="11538856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VĂN NGHỆ</a:t>
            </a:r>
            <a:endParaRPr lang="en-US" sz="88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9209" y="886221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CÁC NĂM\Logo TH VP - TP chuẩn\18-mau-phong-nen-doan-tncs-ho-chi-minh-pdcorel.com_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09372" y="248069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89495" y="900735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ThanhT78\Downloads\New folder\z7223243642679_22ee0fa84cc2fe8e87a2035fe340e7be.jpg"/>
          <p:cNvPicPr>
            <a:picLocks noChangeAspect="1" noChangeArrowheads="1"/>
          </p:cNvPicPr>
          <p:nvPr/>
        </p:nvPicPr>
        <p:blipFill>
          <a:blip r:embed="rId4" cstate="print"/>
          <a:srcRect t="23853" r="8342"/>
          <a:stretch>
            <a:fillRect/>
          </a:stretch>
        </p:blipFill>
        <p:spPr bwMode="auto">
          <a:xfrm>
            <a:off x="8445009" y="4499429"/>
            <a:ext cx="3598625" cy="2275725"/>
          </a:xfrm>
          <a:prstGeom prst="cloud">
            <a:avLst/>
          </a:prstGeom>
          <a:noFill/>
        </p:spPr>
      </p:pic>
      <p:pic>
        <p:nvPicPr>
          <p:cNvPr id="1027" name="Picture 3" descr="C:\Users\ThanhT78\Downloads\New folder\z7223243731819_91366a99dbbdef728038c1a08c3d2779.jpg"/>
          <p:cNvPicPr>
            <a:picLocks noChangeAspect="1" noChangeArrowheads="1"/>
          </p:cNvPicPr>
          <p:nvPr/>
        </p:nvPicPr>
        <p:blipFill>
          <a:blip r:embed="rId5" cstate="print"/>
          <a:srcRect l="20675" t="23680"/>
          <a:stretch>
            <a:fillRect/>
          </a:stretch>
        </p:blipFill>
        <p:spPr bwMode="auto">
          <a:xfrm>
            <a:off x="0" y="2301482"/>
            <a:ext cx="3381830" cy="1892171"/>
          </a:xfrm>
          <a:prstGeom prst="cloud">
            <a:avLst/>
          </a:prstGeom>
          <a:noFill/>
        </p:spPr>
      </p:pic>
      <p:pic>
        <p:nvPicPr>
          <p:cNvPr id="1028" name="Picture 4" descr="C:\Users\ThanhT78\Downloads\New folder\z7222741383893_11ff922ac4b3657986cf3daf7e80fd2c.jpg"/>
          <p:cNvPicPr>
            <a:picLocks noChangeAspect="1" noChangeArrowheads="1"/>
          </p:cNvPicPr>
          <p:nvPr/>
        </p:nvPicPr>
        <p:blipFill>
          <a:blip r:embed="rId6" cstate="print"/>
          <a:srcRect l="16008" t="-7548" r="16152" b="8235"/>
          <a:stretch>
            <a:fillRect/>
          </a:stretch>
        </p:blipFill>
        <p:spPr bwMode="auto">
          <a:xfrm>
            <a:off x="174173" y="72569"/>
            <a:ext cx="2599718" cy="2090059"/>
          </a:xfrm>
          <a:prstGeom prst="star5">
            <a:avLst>
              <a:gd name="adj" fmla="val 22205"/>
              <a:gd name="hf" fmla="val 105146"/>
              <a:gd name="vf" fmla="val 110557"/>
            </a:avLst>
          </a:prstGeom>
          <a:noFill/>
        </p:spPr>
      </p:pic>
      <p:pic>
        <p:nvPicPr>
          <p:cNvPr id="1029" name="Picture 5" descr="C:\Users\ThanhT78\Downloads\New folder\z7222741396855_36736c173d5f25e375f519e9c97e54d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45053"/>
            <a:ext cx="3643086" cy="2212948"/>
          </a:xfrm>
          <a:prstGeom prst="cloud">
            <a:avLst/>
          </a:prstGeom>
          <a:noFill/>
        </p:spPr>
      </p:pic>
      <p:pic>
        <p:nvPicPr>
          <p:cNvPr id="1030" name="Picture 6" descr="C:\Users\ThanhT78\Downloads\New folder\z7222741411293_241d09645b0af13f83eff3150bffc8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2808" y="2133599"/>
            <a:ext cx="3629192" cy="2394857"/>
          </a:xfrm>
          <a:prstGeom prst="star5">
            <a:avLst>
              <a:gd name="adj" fmla="val 27786"/>
              <a:gd name="hf" fmla="val 105146"/>
              <a:gd name="vf" fmla="val 110557"/>
            </a:avLst>
          </a:prstGeom>
          <a:noFill/>
        </p:spPr>
      </p:pic>
      <p:pic>
        <p:nvPicPr>
          <p:cNvPr id="1031" name="Picture 7" descr="C:\Users\ThanhT78\Downloads\New folder\z7223243604028_cb5250411ee98942c375b0a17bd9de43.jpg"/>
          <p:cNvPicPr>
            <a:picLocks noChangeAspect="1" noChangeArrowheads="1"/>
          </p:cNvPicPr>
          <p:nvPr/>
        </p:nvPicPr>
        <p:blipFill>
          <a:blip r:embed="rId9" cstate="print"/>
          <a:srcRect l="8223" t="24111" r="9930" b="23415"/>
          <a:stretch>
            <a:fillRect/>
          </a:stretch>
        </p:blipFill>
        <p:spPr bwMode="auto">
          <a:xfrm>
            <a:off x="3614056" y="4181975"/>
            <a:ext cx="5021944" cy="2414766"/>
          </a:xfrm>
          <a:prstGeom prst="cloud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9" name="TextBox 8"/>
          <p:cNvSpPr txBox="1"/>
          <p:nvPr/>
        </p:nvSpPr>
        <p:spPr>
          <a:xfrm rot="21395844">
            <a:off x="2076419" y="5297977"/>
            <a:ext cx="8771693" cy="77916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56338"/>
              </a:avLst>
            </a:prstTxWarp>
            <a:spAutoFit/>
          </a:bodyPr>
          <a:lstStyle/>
          <a:p>
            <a:pPr algn="ctr"/>
            <a:r>
              <a:rPr lang="en-US" sz="4000" b="1" i="1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000" b="1" i="1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1066996"/>
            <a:ext cx="11538856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GIAO LƯU VĂN NGHỆ</a:t>
            </a:r>
            <a:endParaRPr lang="en-US" sz="88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96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CÁC NĂM\Logo TH VP - TP chuẩn\Liên đội\372458-background-phong-nen-dai-hoi-dai-bieu-chau-ngoan-Bac-Ho-file-C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89993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7947" y="1076744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170" y="5114925"/>
            <a:ext cx="812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32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144" y="1929229"/>
            <a:ext cx="11538856" cy="283154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VĂN NGHỆ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CHÀO MỪNG 43 NĂM 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FFFF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NGÀY NHÀ GIÁO VIỆT NAM 20/11</a:t>
            </a:r>
            <a:endParaRPr lang="en-US" sz="7200" b="1" dirty="0" smtClean="0">
              <a:ln w="22225">
                <a:solidFill>
                  <a:srgbClr val="FFFF0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75195" y="1729410"/>
            <a:ext cx="2056851" cy="111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F86B1-32F7-9192-53B8-6D9A68FC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A8D67E-7EB0-3820-7AFB-1C2504CBE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4C24B5-4EA6-36FB-04E0-3AE8DA108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3" t="14321" r="3588" b="6872"/>
          <a:stretch/>
        </p:blipFill>
        <p:spPr>
          <a:xfrm>
            <a:off x="184231" y="172330"/>
            <a:ext cx="11823539" cy="6513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9D47D3-381E-70A1-4B4F-D5CF6754F88E}"/>
              </a:ext>
            </a:extLst>
          </p:cNvPr>
          <p:cNvSpPr/>
          <p:nvPr/>
        </p:nvSpPr>
        <p:spPr>
          <a:xfrm>
            <a:off x="184231" y="708344"/>
            <a:ext cx="11823539" cy="133969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09EAB4-F007-8451-610B-FAE015C3350E}"/>
              </a:ext>
            </a:extLst>
          </p:cNvPr>
          <p:cNvSpPr txBox="1"/>
          <p:nvPr/>
        </p:nvSpPr>
        <p:spPr>
          <a:xfrm>
            <a:off x="3079434" y="743124"/>
            <a:ext cx="7782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vựng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Tiếng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Anh  </a:t>
            </a:r>
            <a:r>
              <a:rPr lang="en-US" sz="4000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1, 2, 3, 4, 5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xmlns="" id="{01BC6080-BFC9-77AF-28FE-93210F9A13A4}"/>
              </a:ext>
            </a:extLst>
          </p:cNvPr>
          <p:cNvGrpSpPr/>
          <p:nvPr/>
        </p:nvGrpSpPr>
        <p:grpSpPr>
          <a:xfrm>
            <a:off x="1" y="0"/>
            <a:ext cx="2886637" cy="2577816"/>
            <a:chOff x="59236" y="8977"/>
            <a:chExt cx="2886637" cy="25778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7EE4917-5F0A-B185-0356-15186294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6425" y="8977"/>
              <a:ext cx="2092245" cy="2057919"/>
            </a:xfrm>
            <a:prstGeom prst="rect">
              <a:avLst/>
            </a:prstGeom>
          </p:spPr>
        </p:pic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xmlns="" id="{E1F8CFE3-5F4F-4CBC-848E-FA1DF2392D71}"/>
                </a:ext>
              </a:extLst>
            </p:cNvPr>
            <p:cNvGrpSpPr/>
            <p:nvPr/>
          </p:nvGrpSpPr>
          <p:grpSpPr>
            <a:xfrm>
              <a:off x="59236" y="1212588"/>
              <a:ext cx="2886637" cy="1374205"/>
              <a:chOff x="1765879" y="1623390"/>
              <a:chExt cx="6903732" cy="23358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74FC401E-DDBA-CEBE-5AF3-90F356ED75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1555" t="33206" b="48473"/>
              <a:stretch/>
            </p:blipFill>
            <p:spPr>
              <a:xfrm flipH="1">
                <a:off x="1765879" y="1623390"/>
                <a:ext cx="6903732" cy="2335843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70EAE99F-47FA-CF8C-C89E-22FE0250BCDE}"/>
                  </a:ext>
                </a:extLst>
              </p:cNvPr>
              <p:cNvSpPr txBox="1"/>
              <p:nvPr/>
            </p:nvSpPr>
            <p:spPr>
              <a:xfrm rot="21386903">
                <a:off x="2819650" y="2586880"/>
                <a:ext cx="4796186" cy="802159"/>
              </a:xfrm>
              <a:prstGeom prst="rect">
                <a:avLst/>
              </a:prstGeom>
              <a:noFill/>
            </p:spPr>
            <p:txBody>
              <a:bodyPr wrap="square" lIns="0" tIns="0" rIns="0" bIns="0" numCol="1" rtlCol="0">
                <a:prstTxWarp prst="textWave2">
                  <a:avLst/>
                </a:prstTxWarp>
                <a:spAutoFit/>
              </a:bodyPr>
              <a:lstStyle/>
              <a:p>
                <a:pPr algn="l"/>
                <a:r>
                  <a:rPr lang="en-US" b="1" dirty="0" err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Barlow Condensed Black" panose="00000A06000000000000" pitchFamily="2" charset="0"/>
                  </a:rPr>
                  <a:t>Năm</a:t>
                </a:r>
                <a:r>
                  <a:rPr lang="en-US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Barlow Condensed Black" panose="00000A06000000000000" pitchFamily="2" charset="0"/>
                  </a:rPr>
                  <a:t> </a:t>
                </a:r>
                <a:r>
                  <a:rPr lang="en-US" b="1" dirty="0" err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Barlow Condensed Black" panose="00000A06000000000000" pitchFamily="2" charset="0"/>
                  </a:rPr>
                  <a:t>học</a:t>
                </a:r>
                <a:r>
                  <a:rPr lang="en-US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C0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Barlow Condensed Black" panose="00000A06000000000000" pitchFamily="2" charset="0"/>
                  </a:rPr>
                  <a:t>: 2024 - 2025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066630-8665-9D53-0ED8-E89E34BC88A2}"/>
              </a:ext>
            </a:extLst>
          </p:cNvPr>
          <p:cNvSpPr/>
          <p:nvPr/>
        </p:nvSpPr>
        <p:spPr>
          <a:xfrm>
            <a:off x="184231" y="6114876"/>
            <a:ext cx="11823539" cy="6055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54E8F9-78E2-C427-77B8-70670422B321}"/>
              </a:ext>
            </a:extLst>
          </p:cNvPr>
          <p:cNvSpPr txBox="1"/>
          <p:nvPr/>
        </p:nvSpPr>
        <p:spPr>
          <a:xfrm>
            <a:off x="184232" y="6221684"/>
            <a:ext cx="1182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kích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vào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đây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chọn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theo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khối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lớp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mình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đang</a:t>
            </a:r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Roboto Slab Black" pitchFamily="2" charset="0"/>
                <a:ea typeface="Roboto Slab Black" pitchFamily="2" charset="0"/>
              </a:rPr>
              <a:t>học</a:t>
            </a:r>
            <a:endParaRPr lang="en-US" sz="2400" b="1" i="1" dirty="0">
              <a:solidFill>
                <a:srgbClr val="FF0000"/>
              </a:solidFill>
              <a:highlight>
                <a:srgbClr val="FFFF00"/>
              </a:highlight>
              <a:latin typeface="Roboto Slab Black" pitchFamily="2" charset="0"/>
              <a:ea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9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Quốc ca+Đảng c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04362" y="588445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32" y="0"/>
            <a:ext cx="12192000" cy="6893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1690" y="2075592"/>
            <a:ext cx="1261575" cy="896866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3228" y="1648025"/>
            <a:ext cx="5297732" cy="2648866"/>
          </a:xfrm>
          <a:prstGeom prst="rect">
            <a:avLst/>
          </a:prstGeom>
        </p:spPr>
      </p:pic>
      <p:sp>
        <p:nvSpPr>
          <p:cNvPr id="12" name="AutoShape 2" descr="ý nghĩa lá cờ Đ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8" descr="Tung Bay Gif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QuocCaQuocTeCa-chu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129740" y="6013999"/>
            <a:ext cx="35052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0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3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47" y="-67235"/>
            <a:ext cx="12263718" cy="6923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07" y="2443867"/>
            <a:ext cx="117739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</a:t>
            </a:r>
          </a:p>
          <a:p>
            <a:pPr algn="ctr"/>
            <a:r>
              <a:rPr lang="en-US" sz="800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KỲ 2025 - 2027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4" name="TextBox 3"/>
          <p:cNvSpPr txBox="1"/>
          <p:nvPr/>
        </p:nvSpPr>
        <p:spPr>
          <a:xfrm>
            <a:off x="157907" y="1883916"/>
            <a:ext cx="11834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BỘ TRƯỜNG TIỂU HỌC VĨNH PHONG – TIỀN PHONG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Phong,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4400" b="1" i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01030" y="2453157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299" y="143691"/>
            <a:ext cx="1333317" cy="133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5600" y="310411"/>
            <a:ext cx="1364876" cy="68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9751" y="310411"/>
            <a:ext cx="2204366" cy="1567104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3157" y="1975059"/>
            <a:ext cx="2204366" cy="156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QuocCaQuocTeCa-chu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82375" y="5461314"/>
            <a:ext cx="719835" cy="719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8236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ình ảnh Nền Mây Trắng, Mây Trắng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4291" y="782645"/>
            <a:ext cx="8883417" cy="4441709"/>
          </a:xfrm>
          <a:prstGeom prst="rect">
            <a:avLst/>
          </a:prstGeom>
        </p:spPr>
      </p:pic>
      <p:pic>
        <p:nvPicPr>
          <p:cNvPr id="7" name="QuocCaQuocTeCa-chu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29740" y="6013999"/>
            <a:ext cx="350520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6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đồng Background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8" name="TextBox 7"/>
          <p:cNvSpPr txBox="1"/>
          <p:nvPr/>
        </p:nvSpPr>
        <p:spPr>
          <a:xfrm>
            <a:off x="159130" y="219041"/>
            <a:ext cx="1188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 UỶ - HĐND – UBND – UỶ BAN MTTQ  XÃ VĨNH HẢI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62450" y="725049"/>
            <a:ext cx="3381917" cy="1839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tion Button: Sound 11">
            <a:hlinkClick r:id="" action="ppaction://noaction" highlightClick="1">
              <a:snd r:embed="rId5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2051" name="Picture 3" descr="C:\Users\ThanhT78\Downloads\z7239247766824_f7588d96fb001427c07661319195073b.jpg"/>
          <p:cNvPicPr>
            <a:picLocks noChangeAspect="1" noChangeArrowheads="1"/>
          </p:cNvPicPr>
          <p:nvPr/>
        </p:nvPicPr>
        <p:blipFill>
          <a:blip r:embed="rId6"/>
          <a:srcRect t="26437"/>
          <a:stretch>
            <a:fillRect/>
          </a:stretch>
        </p:blipFill>
        <p:spPr bwMode="auto">
          <a:xfrm>
            <a:off x="2647949" y="3164927"/>
            <a:ext cx="6762751" cy="3731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275" y="1003493"/>
            <a:ext cx="11773987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ĐOÀN CÔNG TÁC XÃ VĨNH HẢI</a:t>
            </a:r>
            <a:endParaRPr lang="en-US" sz="9600" b="1" dirty="0" smtClean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THĂM VÀ CHÚC MỪNG NGÀY NHÀ GIÁO VIỆT NAM </a:t>
            </a:r>
          </a:p>
          <a:p>
            <a:pPr algn="ctr"/>
            <a:r>
              <a:rPr lang="en-US" sz="4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TẠI TRƯỜNG TIỂU HỌC VĨNH PHONG – TIỀN PHONG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3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363" y="2087881"/>
            <a:ext cx="11773987" cy="20159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000" b="1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 NIỆM</a:t>
            </a:r>
            <a:endParaRPr lang="en-US" sz="80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NĂM NGÀY NHÀ GIÁO VIỆT NAM 20/11</a:t>
            </a:r>
            <a:endParaRPr lang="en-US" sz="43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386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41373" y="143529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28188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Hội nghị - Visual L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107542" y="0"/>
            <a:ext cx="1629954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5" name="TextBox 4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275" y="1270193"/>
            <a:ext cx="11773987" cy="475514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KỶ NIỆM</a:t>
            </a:r>
            <a:endParaRPr lang="en-US" sz="9600" b="1" dirty="0" smtClean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43 NĂM NGÀY NHÀ GIÁO VIỆT NAM </a:t>
            </a:r>
          </a:p>
          <a:p>
            <a:pPr algn="ctr"/>
            <a:r>
              <a:rPr lang="en-US" sz="6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(20/11/1982 - 20/11/2025)</a:t>
            </a:r>
          </a:p>
          <a:p>
            <a:pPr algn="ctr"/>
            <a:r>
              <a:rPr lang="en-US" sz="66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47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7" y="1854930"/>
            <a:ext cx="11773987" cy="22570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43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2025 - 2026</a:t>
            </a:r>
            <a:endParaRPr lang="vi-VN" sz="4300" b="1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1400"/>
          </a:p>
        </p:txBody>
      </p:sp>
      <p:sp>
        <p:nvSpPr>
          <p:cNvPr id="4" name="TextBox 3"/>
          <p:cNvSpPr txBox="1"/>
          <p:nvPr/>
        </p:nvSpPr>
        <p:spPr>
          <a:xfrm>
            <a:off x="117567" y="481707"/>
            <a:ext cx="11834948" cy="9848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51760" y="5796429"/>
            <a:ext cx="17373600" cy="73866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41373" y="1435296"/>
            <a:ext cx="339634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Sound 5">
            <a:hlinkClick r:id="" action="ppaction://noaction" highlightClick="1">
              <a:snd r:embed="rId2" name="Quốc Ca Việt Nam (Có Lời Hát).wav"/>
            </a:hlinkClick>
          </p:cNvPr>
          <p:cNvSpPr/>
          <p:nvPr/>
        </p:nvSpPr>
        <p:spPr>
          <a:xfrm>
            <a:off x="10783147" y="5796429"/>
            <a:ext cx="799253" cy="543411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  <p:pic>
        <p:nvPicPr>
          <p:cNvPr id="15" name="Picture 8" descr="Top 99 hình ảnh cờ đỏ sao vàng gif đẹp nhất - Tải miễn phí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0849" y="77107"/>
            <a:ext cx="2582371" cy="13308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3EA7A1-6FF6-3DF3-6A9C-D8788035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83" y="252651"/>
            <a:ext cx="1355704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46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ThanhT78\Downloads\CHỮ VIÉT DẸP GV\TÌ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92249">
            <a:off x="5352563" y="905145"/>
            <a:ext cx="3583751" cy="5183480"/>
          </a:xfrm>
          <a:prstGeom prst="rect">
            <a:avLst/>
          </a:prstGeom>
          <a:noFill/>
        </p:spPr>
      </p:pic>
      <p:pic>
        <p:nvPicPr>
          <p:cNvPr id="1037" name="Picture 13" descr="C:\Users\ThanhT78\Downloads\CHỮ VIÉT DẸP GV\HUYỀN.jpg"/>
          <p:cNvPicPr>
            <a:picLocks noChangeAspect="1" noChangeArrowheads="1"/>
          </p:cNvPicPr>
          <p:nvPr/>
        </p:nvPicPr>
        <p:blipFill>
          <a:blip r:embed="rId5"/>
          <a:srcRect l="4334" t="1363" r="4510" b="1874"/>
          <a:stretch>
            <a:fillRect/>
          </a:stretch>
        </p:blipFill>
        <p:spPr bwMode="auto">
          <a:xfrm>
            <a:off x="9347200" y="1350432"/>
            <a:ext cx="2641600" cy="3907368"/>
          </a:xfrm>
          <a:prstGeom prst="rect">
            <a:avLst/>
          </a:prstGeom>
          <a:noFill/>
        </p:spPr>
      </p:pic>
      <p:sp>
        <p:nvSpPr>
          <p:cNvPr id="14" name="Action Button: Sound 13">
            <a:hlinkClick r:id="" action="ppaction://noaction" highlightClick="1">
              <a:snd r:embed="rId6" name="Quốc Ca Việt Nam (Có Lời Hát).wav"/>
            </a:hlinkClick>
          </p:cNvPr>
          <p:cNvSpPr/>
          <p:nvPr/>
        </p:nvSpPr>
        <p:spPr>
          <a:xfrm>
            <a:off x="16850642" y="8385980"/>
            <a:ext cx="532836" cy="362275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552" tIns="81275" rIns="162552" bIns="81275"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156757" y="191589"/>
            <a:ext cx="11908244" cy="643781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dirty="0"/>
          </a:p>
        </p:txBody>
      </p:sp>
      <p:pic>
        <p:nvPicPr>
          <p:cNvPr id="1029" name="Picture 5" descr="C:\Users\ThanhT78\Downloads\CHỮ VIÉT DẸP GV\THOA.jpg"/>
          <p:cNvPicPr>
            <a:picLocks noChangeAspect="1" noChangeArrowheads="1"/>
          </p:cNvPicPr>
          <p:nvPr/>
        </p:nvPicPr>
        <p:blipFill>
          <a:blip r:embed="rId7" cstate="print"/>
          <a:srcRect l="4787" t="2735" r="3864" b="1834"/>
          <a:stretch>
            <a:fillRect/>
          </a:stretch>
        </p:blipFill>
        <p:spPr bwMode="auto">
          <a:xfrm>
            <a:off x="9652000" y="2413000"/>
            <a:ext cx="2336800" cy="3335251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665203">
            <a:off x="3583056" y="780775"/>
            <a:ext cx="3728288" cy="527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03200" y="279400"/>
            <a:ext cx="1180565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673601" y="1193801"/>
            <a:ext cx="2742468" cy="149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ThanhT78\Downloads\CHỮ VIÉT DẸP GV\z7187854974852_c985843c4595fd241c6ef1b7463897bc.jpg"/>
          <p:cNvPicPr>
            <a:picLocks noChangeAspect="1" noChangeArrowheads="1"/>
          </p:cNvPicPr>
          <p:nvPr/>
        </p:nvPicPr>
        <p:blipFill>
          <a:blip r:embed="rId9" cstate="print"/>
          <a:srcRect t="35422" r="1978"/>
          <a:stretch>
            <a:fillRect/>
          </a:stretch>
        </p:blipFill>
        <p:spPr bwMode="auto">
          <a:xfrm>
            <a:off x="7823200" y="4038600"/>
            <a:ext cx="4112493" cy="223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ThanhT78\Downloads\CHỮ VIÉT DẸP GV\LÊ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201" y="1295400"/>
            <a:ext cx="2664655" cy="3800701"/>
          </a:xfrm>
          <a:prstGeom prst="rect">
            <a:avLst/>
          </a:prstGeom>
          <a:noFill/>
        </p:spPr>
      </p:pic>
      <p:pic>
        <p:nvPicPr>
          <p:cNvPr id="1030" name="Picture 6" descr="C:\Users\ThanhT78\Downloads\CHỮ VIÉT DẸP GV\HUỆ.jpg"/>
          <p:cNvPicPr>
            <a:picLocks noChangeAspect="1" noChangeArrowheads="1"/>
          </p:cNvPicPr>
          <p:nvPr/>
        </p:nvPicPr>
        <p:blipFill>
          <a:blip r:embed="rId11" cstate="print"/>
          <a:srcRect l="3028" t="1266" r="2814" b="2110"/>
          <a:stretch>
            <a:fillRect/>
          </a:stretch>
        </p:blipFill>
        <p:spPr bwMode="auto">
          <a:xfrm>
            <a:off x="203200" y="2108201"/>
            <a:ext cx="2235200" cy="329171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" y="1397001"/>
            <a:ext cx="11472616" cy="3164959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</a:t>
            </a:r>
            <a:r>
              <a:rPr lang="en-US" sz="8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THI </a:t>
            </a:r>
          </a:p>
          <a:p>
            <a:pPr algn="ctr"/>
            <a:r>
              <a:rPr lang="en-US" sz="6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VIẾT CHỮ ĐẸP CẤP TRƯỜNG</a:t>
            </a:r>
            <a:endParaRPr lang="en-US" sz="43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43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ThanhT78\Downloads\CHỮ VIÉT DẸP GV\z7187858526009_cbc55845feecf437fa3437ff64e4c9c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" y="3835400"/>
            <a:ext cx="4517119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812800" y="5765800"/>
            <a:ext cx="10769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3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9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-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3275" y="1429847"/>
            <a:ext cx="11773987" cy="36317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HỘI NGHỊ 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CÁN BỘ, VIÊN CHỨC NGƯỜI LAO ĐỘNG</a:t>
            </a:r>
          </a:p>
          <a:p>
            <a:pPr algn="ctr"/>
            <a:r>
              <a:rPr lang="en-US" sz="66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  <a:endParaRPr lang="vi-VN" sz="66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arlow Condensed Black" pitchFamily="2" charset="0"/>
              <a:ea typeface="Source Sans Pro Black" panose="020B08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Sound 14">
            <a:hlinkClick r:id="" action="ppaction://noaction" highlightClick="1">
              <a:snd r:embed="rId3" name="Quốc Ca Việt Nam (Có Lời Hát).wav"/>
            </a:hlinkClick>
          </p:cNvPr>
          <p:cNvSpPr/>
          <p:nvPr/>
        </p:nvSpPr>
        <p:spPr>
          <a:xfrm>
            <a:off x="12637981" y="6289485"/>
            <a:ext cx="399627" cy="27170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205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anhT78\Pictures\HNCC 25-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5392642"/>
            <a:ext cx="11902239" cy="1215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525301"/>
            <a:ext cx="121745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LỄ KHAI GIẢNG </a:t>
            </a:r>
          </a:p>
          <a:p>
            <a:pPr algn="ctr"/>
            <a:r>
              <a:rPr lang="en-US" sz="7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0" y="219041"/>
            <a:ext cx="11880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9" y="529259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4000" b="1" i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58866" y="1132964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554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59" b="3839"/>
          <a:stretch/>
        </p:blipFill>
        <p:spPr bwMode="auto">
          <a:xfrm>
            <a:off x="9240322" y="0"/>
            <a:ext cx="2951678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33" t="17353" r="17935" b="47925"/>
          <a:stretch/>
        </p:blipFill>
        <p:spPr bwMode="auto">
          <a:xfrm>
            <a:off x="4362858" y="1348944"/>
            <a:ext cx="6308436" cy="23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1563" y="4208696"/>
            <a:ext cx="91511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12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78" t="58095" r="29393" b="32166"/>
          <a:stretch/>
        </p:blipFill>
        <p:spPr bwMode="auto">
          <a:xfrm>
            <a:off x="5384800" y="3613350"/>
            <a:ext cx="4702629" cy="6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33301" y="3598614"/>
            <a:ext cx="936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KHAI GIẢNG NĂM HỌC 2025 - 2026</a:t>
            </a:r>
          </a:p>
        </p:txBody>
      </p:sp>
      <p:pic>
        <p:nvPicPr>
          <p:cNvPr id="2050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15" t="-1" r="18977" b="79012"/>
          <a:stretch/>
        </p:blipFill>
        <p:spPr bwMode="auto">
          <a:xfrm>
            <a:off x="3338945" y="0"/>
            <a:ext cx="7377216" cy="119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43894" y="149768"/>
            <a:ext cx="9151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567055" y="802234"/>
            <a:ext cx="1828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ThanhT78\Downloads\cao min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34" t="21947" r="51468" b="65192"/>
          <a:stretch/>
        </p:blipFill>
        <p:spPr bwMode="auto">
          <a:xfrm>
            <a:off x="5377542" y="1662544"/>
            <a:ext cx="3961741" cy="8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14453" y="1523894"/>
            <a:ext cx="9361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KỶ NIỆM</a:t>
            </a:r>
          </a:p>
        </p:txBody>
      </p:sp>
    </p:spTree>
    <p:extLst>
      <p:ext uri="{BB962C8B-B14F-4D97-AF65-F5344CB8AC3E}">
        <p14:creationId xmlns:p14="http://schemas.microsoft.com/office/powerpoint/2010/main" xmlns="" val="34514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right © Tuyetkypowerpoint.com">
            <a:extLst>
              <a:ext uri="{FF2B5EF4-FFF2-40B4-BE49-F238E27FC236}">
                <a16:creationId xmlns="" xmlns:a16="http://schemas.microsoft.com/office/drawing/2014/main" id="{DA1C0681-570E-879F-5928-B8FC5EDC5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Hoa Sen - Tuyetkypowerpoint" descr="A group of pink flowers&#10;&#10;Description automatically generated">
            <a:extLst>
              <a:ext uri="{FF2B5EF4-FFF2-40B4-BE49-F238E27FC236}">
                <a16:creationId xmlns="" xmlns:a16="http://schemas.microsoft.com/office/drawing/2014/main" id="{EE74D1A1-F5DC-F377-DA1E-87FC7107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3" r="16389" b="41664"/>
          <a:stretch/>
        </p:blipFill>
        <p:spPr>
          <a:xfrm>
            <a:off x="159131" y="4905829"/>
            <a:ext cx="11902239" cy="1702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525301"/>
            <a:ext cx="121745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LỄ KHAI GIẢNG </a:t>
            </a:r>
          </a:p>
          <a:p>
            <a:pPr algn="ctr"/>
            <a:r>
              <a:rPr lang="en-US" sz="7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arlow Condensed Black" pitchFamily="2" charset="0"/>
                <a:ea typeface="Source Sans Pro Black" panose="020B0803030403020204" pitchFamily="34" charset="0"/>
                <a:cs typeface="Times New Roman" panose="02020603050405020304" pitchFamily="18" charset="0"/>
              </a:rPr>
              <a:t>NĂM HỌC 2025 - 2026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567" y="143691"/>
            <a:ext cx="11939451" cy="651836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1"/>
          </a:p>
        </p:txBody>
      </p:sp>
      <p:sp>
        <p:nvSpPr>
          <p:cNvPr id="10" name="TextBox 9"/>
          <p:cNvSpPr txBox="1"/>
          <p:nvPr/>
        </p:nvSpPr>
        <p:spPr>
          <a:xfrm>
            <a:off x="159131" y="219041"/>
            <a:ext cx="9151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04600" y="5047804"/>
            <a:ext cx="1193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4000" b="1" i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4000" b="1" i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706267" y="1148373"/>
            <a:ext cx="2056851" cy="1118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72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570</Words>
  <Application>Microsoft Office PowerPoint</Application>
  <PresentationFormat>Custom</PresentationFormat>
  <Paragraphs>88</Paragraphs>
  <Slides>20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Tuyetkypowerpoint.com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Tuyetkypowerpoint</dc:creator>
  <cp:lastModifiedBy>Administrator</cp:lastModifiedBy>
  <cp:revision>85</cp:revision>
  <dcterms:created xsi:type="dcterms:W3CDTF">2024-06-02T09:02:43Z</dcterms:created>
  <dcterms:modified xsi:type="dcterms:W3CDTF">2025-11-28T10:39:25Z</dcterms:modified>
</cp:coreProperties>
</file>