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58" r:id="rId4"/>
    <p:sldId id="266" r:id="rId5"/>
    <p:sldId id="264" r:id="rId6"/>
    <p:sldId id="263" r:id="rId7"/>
    <p:sldId id="259" r:id="rId8"/>
    <p:sldId id="260" r:id="rId9"/>
    <p:sldId id="261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684" y="-2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B1A6C-B4E2-405A-A796-F8A66DDBBE0B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5A694-1D76-4822-8308-89B42E5EFC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49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5A694-1D76-4822-8308-89B42E5EFC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8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DBBADA-D50C-37D3-7DC0-7BA50C8E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37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8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D725A3-7392-AEFE-5716-3C42D1FF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89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A192A6-CD13-0E4F-1F5B-B47062DC0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559"/>
            <a:ext cx="2209800" cy="1256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7F6D5E-DC85-EBB2-BDDE-DA71F0F0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897" y="3360538"/>
            <a:ext cx="4206605" cy="1646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FDB98E-E8BF-E2E4-EA6F-E4F925527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0265" y="3028950"/>
            <a:ext cx="3810330" cy="2170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CB4D12-9177-5341-0258-AAC1E3638F2E}"/>
              </a:ext>
            </a:extLst>
          </p:cNvPr>
          <p:cNvSpPr txBox="1"/>
          <p:nvPr/>
        </p:nvSpPr>
        <p:spPr>
          <a:xfrm>
            <a:off x="838200" y="1715656"/>
            <a:ext cx="76200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 THI OLYMPIC TIẾNG ANH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INTERNET CẤP QUỐC GIA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7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2" y="19050"/>
            <a:ext cx="91410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98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602"/>
            <a:ext cx="9190495" cy="51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70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Hình nền Jinguang Long Lanh Danh Hiệu Tài Liệu Hội Nghị Khen Thưởng, Vàng Lấp Lánh, Danh Hiệu, Giải Thưởng Nền_ Background Vector để tải xuống miễn phí - Pngtree_files\pngtree-jinguang-glitter-trophy-commendation-conference-back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8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2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3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ThanhT78\Downloads\CHỮ VIÉT DẸP GV\TÌ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92249">
            <a:off x="4014422" y="678859"/>
            <a:ext cx="2687813" cy="3887610"/>
          </a:xfrm>
          <a:prstGeom prst="rect">
            <a:avLst/>
          </a:prstGeom>
          <a:noFill/>
        </p:spPr>
      </p:pic>
      <p:pic>
        <p:nvPicPr>
          <p:cNvPr id="1037" name="Picture 13" descr="C:\Users\ThanhT78\Downloads\CHỮ VIÉT DẸP GV\HUYỀN.jpg"/>
          <p:cNvPicPr>
            <a:picLocks noChangeAspect="1" noChangeArrowheads="1"/>
          </p:cNvPicPr>
          <p:nvPr/>
        </p:nvPicPr>
        <p:blipFill>
          <a:blip r:embed="rId5" cstate="print"/>
          <a:srcRect l="4334" t="1363" r="4510" b="1874"/>
          <a:stretch>
            <a:fillRect/>
          </a:stretch>
        </p:blipFill>
        <p:spPr bwMode="auto">
          <a:xfrm>
            <a:off x="7010400" y="1012824"/>
            <a:ext cx="1981200" cy="2930526"/>
          </a:xfrm>
          <a:prstGeom prst="rect">
            <a:avLst/>
          </a:prstGeom>
          <a:noFill/>
        </p:spPr>
      </p:pic>
      <p:sp>
        <p:nvSpPr>
          <p:cNvPr id="14" name="Action Button: Sound 13">
            <a:hlinkClick r:id="" action="ppaction://noaction" highlightClick="1">
              <a:snd r:embed="rId6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117567" y="143691"/>
            <a:ext cx="8931183" cy="482835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pic>
        <p:nvPicPr>
          <p:cNvPr id="1029" name="Picture 5" descr="C:\Users\ThanhT78\Downloads\CHỮ VIÉT DẸP GV\THOA.jpg"/>
          <p:cNvPicPr>
            <a:picLocks noChangeAspect="1" noChangeArrowheads="1"/>
          </p:cNvPicPr>
          <p:nvPr/>
        </p:nvPicPr>
        <p:blipFill>
          <a:blip r:embed="rId7" cstate="print"/>
          <a:srcRect l="4787" t="2735" r="3864" b="1834"/>
          <a:stretch>
            <a:fillRect/>
          </a:stretch>
        </p:blipFill>
        <p:spPr bwMode="auto">
          <a:xfrm>
            <a:off x="7239000" y="1809750"/>
            <a:ext cx="1752600" cy="2501438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665203">
            <a:off x="2687292" y="585581"/>
            <a:ext cx="2796216" cy="395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400" y="209550"/>
            <a:ext cx="885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505200" y="895350"/>
            <a:ext cx="2056851" cy="111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ThanhT78\Downloads\CHỮ VIÉT DẸP GV\z7187854974852_c985843c4595fd241c6ef1b7463897bc.jpg"/>
          <p:cNvPicPr>
            <a:picLocks noChangeAspect="1" noChangeArrowheads="1"/>
          </p:cNvPicPr>
          <p:nvPr/>
        </p:nvPicPr>
        <p:blipFill>
          <a:blip r:embed="rId9" cstate="print"/>
          <a:srcRect t="35422" r="1978"/>
          <a:stretch>
            <a:fillRect/>
          </a:stretch>
        </p:blipFill>
        <p:spPr bwMode="auto">
          <a:xfrm>
            <a:off x="5867400" y="3028950"/>
            <a:ext cx="308437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ThanhT78\Downloads\CHỮ VIÉT DẸP GV\LÊ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971550"/>
            <a:ext cx="1998491" cy="2850526"/>
          </a:xfrm>
          <a:prstGeom prst="rect">
            <a:avLst/>
          </a:prstGeom>
          <a:noFill/>
        </p:spPr>
      </p:pic>
      <p:pic>
        <p:nvPicPr>
          <p:cNvPr id="1030" name="Picture 6" descr="C:\Users\ThanhT78\Downloads\CHỮ VIÉT DẸP GV\HUỆ.jpg"/>
          <p:cNvPicPr>
            <a:picLocks noChangeAspect="1" noChangeArrowheads="1"/>
          </p:cNvPicPr>
          <p:nvPr/>
        </p:nvPicPr>
        <p:blipFill>
          <a:blip r:embed="rId11" cstate="print"/>
          <a:srcRect l="3028" t="1266" r="2814" b="2110"/>
          <a:stretch>
            <a:fillRect/>
          </a:stretch>
        </p:blipFill>
        <p:spPr bwMode="auto">
          <a:xfrm>
            <a:off x="152400" y="1581150"/>
            <a:ext cx="1676400" cy="246878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28600" y="1047750"/>
            <a:ext cx="8604462" cy="23698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</a:t>
            </a:r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THI </a:t>
            </a:r>
          </a:p>
          <a:p>
            <a:pPr algn="ctr"/>
            <a:r>
              <a:rPr lang="en-US" sz="4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VIẾT CHỮ ĐẸP CẤP TRƯỜNG</a:t>
            </a:r>
            <a:endParaRPr lang="en-US" sz="32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32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ThanhT78\Downloads\CHỮ VIÉT DẸP GV\z7187858526009_cbc55845feecf437fa3437ff64e4c9c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0" y="2876550"/>
            <a:ext cx="3387839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09600" y="432435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9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47</Words>
  <Application>Microsoft Office PowerPoint</Application>
  <PresentationFormat>On-screen Show (16:9)</PresentationFormat>
  <Paragraphs>9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Thầy Bền</dc:creator>
  <cp:lastModifiedBy>Administrator</cp:lastModifiedBy>
  <cp:revision>30</cp:revision>
  <dcterms:created xsi:type="dcterms:W3CDTF">2006-08-16T00:00:00Z</dcterms:created>
  <dcterms:modified xsi:type="dcterms:W3CDTF">2025-11-04T09:00:05Z</dcterms:modified>
</cp:coreProperties>
</file>