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711" r:id="rId2"/>
    <p:sldMasterId id="2147483723" r:id="rId3"/>
    <p:sldMasterId id="2147483735" r:id="rId4"/>
    <p:sldMasterId id="2147483756" r:id="rId5"/>
    <p:sldMasterId id="2147483769" r:id="rId6"/>
  </p:sldMasterIdLst>
  <p:notesMasterIdLst>
    <p:notesMasterId r:id="rId14"/>
  </p:notesMasterIdLst>
  <p:sldIdLst>
    <p:sldId id="3401" r:id="rId7"/>
    <p:sldId id="258" r:id="rId8"/>
    <p:sldId id="257" r:id="rId9"/>
    <p:sldId id="267" r:id="rId10"/>
    <p:sldId id="268" r:id="rId11"/>
    <p:sldId id="264" r:id="rId12"/>
    <p:sldId id="261" r:id="rId13"/>
  </p:sldIdLst>
  <p:sldSz cx="12192000" cy="6858000"/>
  <p:notesSz cx="6858000" cy="9144000"/>
  <p:custDataLst>
    <p:tags r:id="rId1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29" userDrawn="1">
          <p15:clr>
            <a:srgbClr val="A4A3A4"/>
          </p15:clr>
        </p15:guide>
        <p15:guide id="2" orient="horz" pos="4190" userDrawn="1">
          <p15:clr>
            <a:srgbClr val="A4A3A4"/>
          </p15:clr>
        </p15:guide>
        <p15:guide id="3" pos="230" userDrawn="1">
          <p15:clr>
            <a:srgbClr val="A4A3A4"/>
          </p15:clr>
        </p15:guide>
        <p15:guide id="4" pos="7449" userDrawn="1">
          <p15:clr>
            <a:srgbClr val="A4A3A4"/>
          </p15:clr>
        </p15:guide>
        <p15:guide id="5" orient="horz" pos="561" userDrawn="1">
          <p15:clr>
            <a:srgbClr val="A4A3A4"/>
          </p15:clr>
        </p15:guide>
        <p15:guide id="6" orient="horz" pos="691" userDrawn="1">
          <p15:clr>
            <a:srgbClr val="A4A3A4"/>
          </p15:clr>
        </p15:guide>
        <p15:guide id="7" orient="horz" pos="4017" userDrawn="1">
          <p15:clr>
            <a:srgbClr val="A4A3A4"/>
          </p15:clr>
        </p15:guide>
        <p15:guide id="8" orient="horz" pos="38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FFFFFF"/>
    <a:srgbClr val="FFFFFC"/>
    <a:srgbClr val="F7FCFE"/>
    <a:srgbClr val="F3F3F3"/>
    <a:srgbClr val="44BE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99" autoAdjust="0"/>
    <p:restoredTop sz="94618" autoAdjust="0"/>
  </p:normalViewPr>
  <p:slideViewPr>
    <p:cSldViewPr snapToGrid="0" showGuides="1">
      <p:cViewPr varScale="1">
        <p:scale>
          <a:sx n="70" d="100"/>
          <a:sy n="70" d="100"/>
        </p:scale>
        <p:origin x="678" y="162"/>
      </p:cViewPr>
      <p:guideLst>
        <p:guide orient="horz" pos="129"/>
        <p:guide orient="horz" pos="4190"/>
        <p:guide pos="230"/>
        <p:guide pos="7449"/>
        <p:guide orient="horz" pos="561"/>
        <p:guide orient="horz" pos="691"/>
        <p:guide orient="horz" pos="4017"/>
        <p:guide orient="horz" pos="3888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1743F9-9B08-422F-9ECE-BE7148BC7DDC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4C0232-94FA-4EBE-BB9B-79FBE48603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7387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8E650A-89FF-4CC3-B1B5-DF8CF759A31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08510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B45B09-9925-40DA-952F-CBB84BE2645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01329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268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版权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5049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9520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21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28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1644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418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4073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763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852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50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4153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4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9884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114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80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918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275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4408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3601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1"/>
            <a:ext cx="5384800" cy="4525963"/>
          </a:xfrm>
        </p:spPr>
        <p:txBody>
          <a:bodyPr/>
          <a:lstStyle>
            <a:lvl1pPr>
              <a:defRPr sz="2520"/>
            </a:lvl1pPr>
            <a:lvl2pPr>
              <a:defRPr sz="2160"/>
            </a:lvl2pPr>
            <a:lvl3pPr>
              <a:defRPr sz="1800"/>
            </a:lvl3pPr>
            <a:lvl4pPr>
              <a:defRPr sz="1620"/>
            </a:lvl4pPr>
            <a:lvl5pPr>
              <a:defRPr sz="1620"/>
            </a:lvl5pPr>
            <a:lvl6pPr>
              <a:defRPr sz="1620"/>
            </a:lvl6pPr>
            <a:lvl7pPr>
              <a:defRPr sz="1620"/>
            </a:lvl7pPr>
            <a:lvl8pPr>
              <a:defRPr sz="1620"/>
            </a:lvl8pPr>
            <a:lvl9pPr>
              <a:defRPr sz="162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2655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5"/>
            <a:ext cx="5386918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5"/>
            <a:ext cx="5389033" cy="639762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60"/>
            </a:lvl1pPr>
            <a:lvl2pPr>
              <a:defRPr sz="1800"/>
            </a:lvl2pPr>
            <a:lvl3pPr>
              <a:defRPr sz="1620"/>
            </a:lvl3pPr>
            <a:lvl4pPr>
              <a:defRPr sz="1440"/>
            </a:lvl4pPr>
            <a:lvl5pPr>
              <a:defRPr sz="1440"/>
            </a:lvl5pPr>
            <a:lvl6pPr>
              <a:defRPr sz="1440"/>
            </a:lvl6pPr>
            <a:lvl7pPr>
              <a:defRPr sz="1440"/>
            </a:lvl7pPr>
            <a:lvl8pPr>
              <a:defRPr sz="1440"/>
            </a:lvl8pPr>
            <a:lvl9pPr>
              <a:defRPr sz="144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3606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4650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6666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2"/>
            <a:ext cx="4011084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378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过度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42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260"/>
            </a:lvl1pPr>
            <a:lvl2pPr marL="411480" indent="0">
              <a:buNone/>
              <a:defRPr sz="1080"/>
            </a:lvl2pPr>
            <a:lvl3pPr marL="822960" indent="0">
              <a:buNone/>
              <a:defRPr sz="900"/>
            </a:lvl3pPr>
            <a:lvl4pPr marL="1234440" indent="0">
              <a:buNone/>
              <a:defRPr sz="810"/>
            </a:lvl4pPr>
            <a:lvl5pPr marL="1645920" indent="0">
              <a:buNone/>
              <a:defRPr sz="810"/>
            </a:lvl5pPr>
            <a:lvl6pPr marL="2057400" indent="0">
              <a:buNone/>
              <a:defRPr sz="810"/>
            </a:lvl6pPr>
            <a:lvl7pPr marL="2468880" indent="0">
              <a:buNone/>
              <a:defRPr sz="810"/>
            </a:lvl7pPr>
            <a:lvl8pPr marL="2880360" indent="0">
              <a:buNone/>
              <a:defRPr sz="810"/>
            </a:lvl8pPr>
            <a:lvl9pPr marL="3291840" indent="0">
              <a:buNone/>
              <a:defRPr sz="81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6140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5572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12822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31289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9777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85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3383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C3B9FC4D-CC4F-491F-8057-34A1214837EB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CD2D8970-F433-414D-8F2F-F9D17F6D24A7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4" name="图片 13" descr="图片包含 建筑物, 窗户&#10;&#10;自动生成的说明">
              <a:extLst>
                <a:ext uri="{FF2B5EF4-FFF2-40B4-BE49-F238E27FC236}">
                  <a16:creationId xmlns:a16="http://schemas.microsoft.com/office/drawing/2014/main" id="{FFCFEF86-6DC7-4F0A-A06B-2921658018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5" name="图片 4" descr="图片包含 屏幕截图&#10;&#10;自动生成的说明">
            <a:extLst>
              <a:ext uri="{FF2B5EF4-FFF2-40B4-BE49-F238E27FC236}">
                <a16:creationId xmlns:a16="http://schemas.microsoft.com/office/drawing/2014/main" id="{B1FC2EE2-DAF3-471C-9F1C-3A9E2253D24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949" y="762000"/>
            <a:ext cx="9932103" cy="5254957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16EFF0B6-8CFA-4BFE-9D80-4E38E3F4C0B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006" y="219617"/>
            <a:ext cx="3491878" cy="732033"/>
          </a:xfrm>
          <a:prstGeom prst="rect">
            <a:avLst/>
          </a:prstGeom>
        </p:spPr>
      </p:pic>
      <p:sp>
        <p:nvSpPr>
          <p:cNvPr id="7" name="矩形: 圆角 6">
            <a:extLst>
              <a:ext uri="{FF2B5EF4-FFF2-40B4-BE49-F238E27FC236}">
                <a16:creationId xmlns:a16="http://schemas.microsoft.com/office/drawing/2014/main" id="{979286C8-4D4D-43A2-BD80-2F5E61E94188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: 圆角 7">
            <a:extLst>
              <a:ext uri="{FF2B5EF4-FFF2-40B4-BE49-F238E27FC236}">
                <a16:creationId xmlns:a16="http://schemas.microsoft.com/office/drawing/2014/main" id="{A45FDE3B-9CE4-42CA-9CAE-58971F8C3609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 descr="图片包含 玩具, 玩偶&#10;&#10;自动生成的说明">
            <a:extLst>
              <a:ext uri="{FF2B5EF4-FFF2-40B4-BE49-F238E27FC236}">
                <a16:creationId xmlns:a16="http://schemas.microsoft.com/office/drawing/2014/main" id="{31A8D379-E19A-4D25-9354-325C1E44A2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594" y="4823849"/>
            <a:ext cx="1494799" cy="162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3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399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317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748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663D58F-F6A0-4EA3-BFB5-4642485F75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CD8127-072B-44C9-ABE8-9BC4AB287A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79566" y="-4365566"/>
            <a:ext cx="9182100" cy="1588123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31AE1AF-6B20-4CE0-B6FA-B23D537947C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4363" y="98277"/>
            <a:ext cx="1049338" cy="988507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99B37BB5-2650-4467-ABB7-31E9CA48D4D2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062" y="0"/>
            <a:ext cx="1181100" cy="1647825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5F048B97-1CDA-4F65-837F-F768C8EAF4C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9531"/>
            <a:ext cx="2476500" cy="1328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4E9B10E7-A5D5-4AAF-9A24-86B84EF4F8F5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4700" y="5414688"/>
            <a:ext cx="2527300" cy="146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259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9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1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296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399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6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399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897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269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399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399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5224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399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399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64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36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229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0302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248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798910"/>
            <a:ext cx="5181600" cy="5512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1457325"/>
            <a:ext cx="4267200" cy="65722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1714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5143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8572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2001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5835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65346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1652588"/>
            <a:ext cx="5181600" cy="510778"/>
          </a:xfrm>
        </p:spPr>
        <p:txBody>
          <a:bodyPr anchor="t"/>
          <a:lstStyle>
            <a:lvl1pPr algn="l">
              <a:defRPr sz="1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090018"/>
            <a:ext cx="5181600" cy="562570"/>
          </a:xfrm>
        </p:spPr>
        <p:txBody>
          <a:bodyPr anchor="b"/>
          <a:lstStyle>
            <a:lvl1pPr marL="0" indent="0">
              <a:buNone/>
              <a:defRPr sz="750">
                <a:solidFill>
                  <a:schemeClr val="tx1">
                    <a:tint val="75000"/>
                  </a:schemeClr>
                </a:solidFill>
              </a:defRPr>
            </a:lvl1pPr>
            <a:lvl2pPr marL="171450" indent="0">
              <a:buNone/>
              <a:defRPr sz="675">
                <a:solidFill>
                  <a:schemeClr val="tx1">
                    <a:tint val="75000"/>
                  </a:schemeClr>
                </a:solidFill>
              </a:defRPr>
            </a:lvl2pPr>
            <a:lvl3pPr marL="342900" indent="0">
              <a:buNone/>
              <a:defRPr sz="600">
                <a:solidFill>
                  <a:schemeClr val="tx1">
                    <a:tint val="75000"/>
                  </a:schemeClr>
                </a:solidFill>
              </a:defRPr>
            </a:lvl3pPr>
            <a:lvl4pPr marL="5143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4pPr>
            <a:lvl5pPr marL="6858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5pPr>
            <a:lvl6pPr marL="8572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6pPr>
            <a:lvl7pPr marL="10287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7pPr>
            <a:lvl8pPr marL="120015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8pPr>
            <a:lvl9pPr marL="1371600" indent="0">
              <a:buNone/>
              <a:defRPr sz="52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4227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600075"/>
            <a:ext cx="2692400" cy="1697236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600075"/>
            <a:ext cx="2692400" cy="1697236"/>
          </a:xfrm>
        </p:spPr>
        <p:txBody>
          <a:bodyPr/>
          <a:lstStyle>
            <a:lvl1pPr>
              <a:defRPr sz="1050"/>
            </a:lvl1pPr>
            <a:lvl2pPr>
              <a:defRPr sz="900"/>
            </a:lvl2pPr>
            <a:lvl3pPr>
              <a:defRPr sz="750"/>
            </a:lvl3pPr>
            <a:lvl4pPr>
              <a:defRPr sz="675"/>
            </a:lvl4pPr>
            <a:lvl5pPr>
              <a:defRPr sz="675"/>
            </a:lvl5pPr>
            <a:lvl6pPr>
              <a:defRPr sz="675"/>
            </a:lvl6pPr>
            <a:lvl7pPr>
              <a:defRPr sz="675"/>
            </a:lvl7pPr>
            <a:lvl8pPr>
              <a:defRPr sz="675"/>
            </a:lvl8pPr>
            <a:lvl9pPr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2505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5667"/>
            <a:ext cx="2693459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815578"/>
            <a:ext cx="2693459" cy="1481733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575667"/>
            <a:ext cx="2694517" cy="239911"/>
          </a:xfrm>
        </p:spPr>
        <p:txBody>
          <a:bodyPr anchor="b"/>
          <a:lstStyle>
            <a:lvl1pPr marL="0" indent="0">
              <a:buNone/>
              <a:defRPr sz="900" b="1"/>
            </a:lvl1pPr>
            <a:lvl2pPr marL="171450" indent="0">
              <a:buNone/>
              <a:defRPr sz="750" b="1"/>
            </a:lvl2pPr>
            <a:lvl3pPr marL="342900" indent="0">
              <a:buNone/>
              <a:defRPr sz="675" b="1"/>
            </a:lvl3pPr>
            <a:lvl4pPr marL="514350" indent="0">
              <a:buNone/>
              <a:defRPr sz="600" b="1"/>
            </a:lvl4pPr>
            <a:lvl5pPr marL="685800" indent="0">
              <a:buNone/>
              <a:defRPr sz="600" b="1"/>
            </a:lvl5pPr>
            <a:lvl6pPr marL="857250" indent="0">
              <a:buNone/>
              <a:defRPr sz="600" b="1"/>
            </a:lvl6pPr>
            <a:lvl7pPr marL="1028700" indent="0">
              <a:buNone/>
              <a:defRPr sz="600" b="1"/>
            </a:lvl7pPr>
            <a:lvl8pPr marL="1200150" indent="0">
              <a:buNone/>
              <a:defRPr sz="600" b="1"/>
            </a:lvl8pPr>
            <a:lvl9pPr marL="1371600" indent="0">
              <a:buNone/>
              <a:defRPr sz="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815578"/>
            <a:ext cx="2694517" cy="1481733"/>
          </a:xfrm>
        </p:spPr>
        <p:txBody>
          <a:bodyPr/>
          <a:lstStyle>
            <a:lvl1pPr>
              <a:defRPr sz="900"/>
            </a:lvl1pPr>
            <a:lvl2pPr>
              <a:defRPr sz="750"/>
            </a:lvl2pPr>
            <a:lvl3pPr>
              <a:defRPr sz="675"/>
            </a:lvl3pPr>
            <a:lvl4pPr>
              <a:defRPr sz="600"/>
            </a:lvl4pPr>
            <a:lvl5pPr>
              <a:defRPr sz="600"/>
            </a:lvl5pPr>
            <a:lvl6pPr>
              <a:defRPr sz="600"/>
            </a:lvl6pPr>
            <a:lvl7pPr>
              <a:defRPr sz="600"/>
            </a:lvl7pPr>
            <a:lvl8pPr>
              <a:defRPr sz="600"/>
            </a:lvl8pPr>
            <a:lvl9pPr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36166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70157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0711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02394"/>
            <a:ext cx="2005542" cy="435769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02394"/>
            <a:ext cx="3407833" cy="2194917"/>
          </a:xfrm>
        </p:spPr>
        <p:txBody>
          <a:bodyPr/>
          <a:lstStyle>
            <a:lvl1pPr>
              <a:defRPr sz="1200"/>
            </a:lvl1pPr>
            <a:lvl2pPr>
              <a:defRPr sz="1050"/>
            </a:lvl2pPr>
            <a:lvl3pPr>
              <a:defRPr sz="900"/>
            </a:lvl3pPr>
            <a:lvl4pPr>
              <a:defRPr sz="750"/>
            </a:lvl4pPr>
            <a:lvl5pPr>
              <a:defRPr sz="750"/>
            </a:lvl5pPr>
            <a:lvl6pPr>
              <a:defRPr sz="750"/>
            </a:lvl6pPr>
            <a:lvl7pPr>
              <a:defRPr sz="750"/>
            </a:lvl7pPr>
            <a:lvl8pPr>
              <a:defRPr sz="750"/>
            </a:lvl8pPr>
            <a:lvl9pPr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538163"/>
            <a:ext cx="2005542" cy="1759149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92539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1800225"/>
            <a:ext cx="3657600" cy="212527"/>
          </a:xfrm>
        </p:spPr>
        <p:txBody>
          <a:bodyPr anchor="b"/>
          <a:lstStyle>
            <a:lvl1pPr algn="l">
              <a:defRPr sz="7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229791"/>
            <a:ext cx="3657600" cy="1543050"/>
          </a:xfrm>
        </p:spPr>
        <p:txBody>
          <a:bodyPr/>
          <a:lstStyle>
            <a:lvl1pPr marL="0" indent="0">
              <a:buNone/>
              <a:defRPr sz="1200"/>
            </a:lvl1pPr>
            <a:lvl2pPr marL="171450" indent="0">
              <a:buNone/>
              <a:defRPr sz="1050"/>
            </a:lvl2pPr>
            <a:lvl3pPr marL="342900" indent="0">
              <a:buNone/>
              <a:defRPr sz="900"/>
            </a:lvl3pPr>
            <a:lvl4pPr marL="514350" indent="0">
              <a:buNone/>
              <a:defRPr sz="750"/>
            </a:lvl4pPr>
            <a:lvl5pPr marL="685800" indent="0">
              <a:buNone/>
              <a:defRPr sz="750"/>
            </a:lvl5pPr>
            <a:lvl6pPr marL="857250" indent="0">
              <a:buNone/>
              <a:defRPr sz="750"/>
            </a:lvl6pPr>
            <a:lvl7pPr marL="1028700" indent="0">
              <a:buNone/>
              <a:defRPr sz="750"/>
            </a:lvl7pPr>
            <a:lvl8pPr marL="1200150" indent="0">
              <a:buNone/>
              <a:defRPr sz="750"/>
            </a:lvl8pPr>
            <a:lvl9pPr marL="1371600" indent="0">
              <a:buNone/>
              <a:defRPr sz="7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2012752"/>
            <a:ext cx="3657600" cy="301823"/>
          </a:xfrm>
        </p:spPr>
        <p:txBody>
          <a:bodyPr/>
          <a:lstStyle>
            <a:lvl1pPr marL="0" indent="0">
              <a:buNone/>
              <a:defRPr sz="525"/>
            </a:lvl1pPr>
            <a:lvl2pPr marL="171450" indent="0">
              <a:buNone/>
              <a:defRPr sz="450"/>
            </a:lvl2pPr>
            <a:lvl3pPr marL="342900" indent="0">
              <a:buNone/>
              <a:defRPr sz="375"/>
            </a:lvl3pPr>
            <a:lvl4pPr marL="514350" indent="0">
              <a:buNone/>
              <a:defRPr sz="338"/>
            </a:lvl4pPr>
            <a:lvl5pPr marL="685800" indent="0">
              <a:buNone/>
              <a:defRPr sz="338"/>
            </a:lvl5pPr>
            <a:lvl6pPr marL="857250" indent="0">
              <a:buNone/>
              <a:defRPr sz="338"/>
            </a:lvl6pPr>
            <a:lvl7pPr marL="1028700" indent="0">
              <a:buNone/>
              <a:defRPr sz="338"/>
            </a:lvl7pPr>
            <a:lvl8pPr marL="1200150" indent="0">
              <a:buNone/>
              <a:defRPr sz="338"/>
            </a:lvl8pPr>
            <a:lvl9pPr marL="1371600" indent="0">
              <a:buNone/>
              <a:defRPr sz="338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1873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9976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82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02989"/>
            <a:ext cx="1371600" cy="21943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2989"/>
            <a:ext cx="4013200" cy="21943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7035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801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-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121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束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470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2.jpe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298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7" r:id="rId3"/>
    <p:sldLayoutId id="2147483672" r:id="rId4"/>
    <p:sldLayoutId id="2147483683" r:id="rId5"/>
    <p:sldLayoutId id="2147483684" r:id="rId6"/>
    <p:sldLayoutId id="2147483685" r:id="rId7"/>
    <p:sldLayoutId id="2147483686" r:id="rId8"/>
    <p:sldLayoutId id="2147483682" r:id="rId9"/>
    <p:sldLayoutId id="2147483678" r:id="rId1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2025/11/4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4804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3C5C46-425D-4430-A476-AE35FFC526CA}" type="datetimeFigureOut">
              <a:rPr lang="en-US" smtClean="0"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C6A5E-20A7-4B6B-8099-2979AA3368A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6878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ctr" defTabSz="822960" rtl="0" eaLnBrk="1" latinLnBrk="0" hangingPunct="1"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8610" indent="-308610" algn="l" defTabSz="822960" rtl="0" eaLnBrk="1" latinLnBrk="0" hangingPunct="1">
        <a:spcBef>
          <a:spcPct val="20000"/>
        </a:spcBef>
        <a:buFont typeface="Arial" pitchFamily="34" charset="0"/>
        <a:buChar char="•"/>
        <a:defRPr sz="2880" kern="1200">
          <a:solidFill>
            <a:schemeClr val="tx1"/>
          </a:solidFill>
          <a:latin typeface="+mn-lt"/>
          <a:ea typeface="+mn-ea"/>
          <a:cs typeface="+mn-cs"/>
        </a:defRPr>
      </a:lvl1pPr>
      <a:lvl2pPr marL="668656" indent="-257176" algn="l" defTabSz="822960" rtl="0" eaLnBrk="1" latinLnBrk="0" hangingPunct="1">
        <a:spcBef>
          <a:spcPct val="20000"/>
        </a:spcBef>
        <a:buFont typeface="Arial" pitchFamily="34" charset="0"/>
        <a:buChar char="–"/>
        <a:defRPr sz="252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7796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</p:sldLayoutIdLst>
  <mc:AlternateContent xmlns:mc="http://schemas.openxmlformats.org/markup-compatibility/2006" xmlns:p14="http://schemas.microsoft.com/office/powerpoint/2010/main">
    <mc:Choice Requires="p14">
      <p:transition spd="slow" p14:dur="2000" advTm="3000">
        <p:push dir="u"/>
      </p:transition>
    </mc:Choice>
    <mc:Fallback xmlns="">
      <p:transition spd="slow" advTm="3000">
        <p:push dir="u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04/11/2025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1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z="1200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 sz="120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69143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99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02989"/>
            <a:ext cx="5486400" cy="4286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600075"/>
            <a:ext cx="5486400" cy="16972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2383631"/>
            <a:ext cx="142240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2383631"/>
            <a:ext cx="193040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2383631"/>
            <a:ext cx="1422400" cy="1369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4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746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p:txStyles>
    <p:titleStyle>
      <a:lvl1pPr algn="ctr" defTabSz="342900" rtl="0" eaLnBrk="1" latinLnBrk="0" hangingPunct="1">
        <a:spcBef>
          <a:spcPct val="0"/>
        </a:spcBef>
        <a:buNone/>
        <a:defRPr sz="165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28588" indent="-128588" algn="l" defTabSz="3429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278606" indent="-107156" algn="l" defTabSz="342900" rtl="0" eaLnBrk="1" latinLnBrk="0" hangingPunct="1">
        <a:spcBef>
          <a:spcPct val="20000"/>
        </a:spcBef>
        <a:buFont typeface="Arial" pitchFamily="34" charset="0"/>
        <a:buChar char="–"/>
        <a:defRPr sz="1050" kern="1200">
          <a:solidFill>
            <a:schemeClr val="tx1"/>
          </a:solidFill>
          <a:latin typeface="+mn-lt"/>
          <a:ea typeface="+mn-ea"/>
          <a:cs typeface="+mn-cs"/>
        </a:defRPr>
      </a:lvl2pPr>
      <a:lvl3pPr marL="4286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00075" indent="-85725" algn="l" defTabSz="342900" rtl="0" eaLnBrk="1" latinLnBrk="0" hangingPunct="1">
        <a:spcBef>
          <a:spcPct val="20000"/>
        </a:spcBef>
        <a:buFont typeface="Arial" pitchFamily="34" charset="0"/>
        <a:buChar char="–"/>
        <a:defRPr sz="750" kern="1200">
          <a:solidFill>
            <a:schemeClr val="tx1"/>
          </a:solidFill>
          <a:latin typeface="+mn-lt"/>
          <a:ea typeface="+mn-ea"/>
          <a:cs typeface="+mn-cs"/>
        </a:defRPr>
      </a:lvl4pPr>
      <a:lvl5pPr marL="771525" indent="-85725" algn="l" defTabSz="342900" rtl="0" eaLnBrk="1" latinLnBrk="0" hangingPunct="1">
        <a:spcBef>
          <a:spcPct val="20000"/>
        </a:spcBef>
        <a:buFont typeface="Arial" pitchFamily="34" charset="0"/>
        <a:buChar char="»"/>
        <a:defRPr sz="750" kern="1200">
          <a:solidFill>
            <a:schemeClr val="tx1"/>
          </a:solidFill>
          <a:latin typeface="+mn-lt"/>
          <a:ea typeface="+mn-ea"/>
          <a:cs typeface="+mn-cs"/>
        </a:defRPr>
      </a:lvl5pPr>
      <a:lvl6pPr marL="9429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6pPr>
      <a:lvl7pPr marL="11144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7pPr>
      <a:lvl8pPr marL="128587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8pPr>
      <a:lvl9pPr marL="1457325" indent="-85725" algn="l" defTabSz="342900" rtl="0" eaLnBrk="1" latinLnBrk="0" hangingPunct="1">
        <a:spcBef>
          <a:spcPct val="20000"/>
        </a:spcBef>
        <a:buFont typeface="Arial" pitchFamily="34" charset="0"/>
        <a:buChar char="•"/>
        <a:defRPr sz="7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1pPr>
      <a:lvl2pPr marL="1714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2pPr>
      <a:lvl3pPr marL="3429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3pPr>
      <a:lvl4pPr marL="5143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4pPr>
      <a:lvl5pPr marL="6858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5pPr>
      <a:lvl6pPr marL="8572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6pPr>
      <a:lvl7pPr marL="10287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7pPr>
      <a:lvl8pPr marL="120015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8pPr>
      <a:lvl9pPr marL="1371600" algn="l" defTabSz="342900" rtl="0" eaLnBrk="1" latinLnBrk="0" hangingPunct="1">
        <a:defRPr sz="67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25.svg"/><Relationship Id="rId5" Type="http://schemas.openxmlformats.org/officeDocument/2006/relationships/image" Target="../media/image24.png"/><Relationship Id="rId4" Type="http://schemas.openxmlformats.org/officeDocument/2006/relationships/image" Target="../media/image2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1.wav"/><Relationship Id="rId7" Type="http://schemas.openxmlformats.org/officeDocument/2006/relationships/image" Target="../media/image2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6.png"/><Relationship Id="rId5" Type="http://schemas.openxmlformats.org/officeDocument/2006/relationships/image" Target="../media/image2.png"/><Relationship Id="rId10" Type="http://schemas.openxmlformats.org/officeDocument/2006/relationships/image" Target="../media/image29.png"/><Relationship Id="rId4" Type="http://schemas.openxmlformats.org/officeDocument/2006/relationships/image" Target="../media/image1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8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.png"/><Relationship Id="rId7" Type="http://schemas.openxmlformats.org/officeDocument/2006/relationships/image" Target="../media/image43.png"/><Relationship Id="rId12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11" Type="http://schemas.openxmlformats.org/officeDocument/2006/relationships/image" Target="../media/image4.png"/><Relationship Id="rId5" Type="http://schemas.openxmlformats.org/officeDocument/2006/relationships/image" Target="../media/image29.png"/><Relationship Id="rId10" Type="http://schemas.openxmlformats.org/officeDocument/2006/relationships/image" Target="../media/image28.png"/><Relationship Id="rId4" Type="http://schemas.openxmlformats.org/officeDocument/2006/relationships/image" Target="../media/image41.png"/><Relationship Id="rId9" Type="http://schemas.openxmlformats.org/officeDocument/2006/relationships/image" Target="../media/image4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图片 2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656" y="374567"/>
            <a:ext cx="1502819" cy="76134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7476" y="1680943"/>
            <a:ext cx="1891822" cy="958456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8" y="2913672"/>
            <a:ext cx="12187592" cy="3922386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410"/>
          <a:stretch/>
        </p:blipFill>
        <p:spPr>
          <a:xfrm>
            <a:off x="60108" y="1240"/>
            <a:ext cx="12187592" cy="2376582"/>
          </a:xfrm>
          <a:prstGeom prst="rect">
            <a:avLst/>
          </a:prstGeom>
        </p:spPr>
      </p:pic>
      <p:pic>
        <p:nvPicPr>
          <p:cNvPr id="16" name="图片 1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9226" y="4276378"/>
            <a:ext cx="6165227" cy="2580383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2210" y="4255674"/>
            <a:ext cx="6165227" cy="2580383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97" y="319748"/>
            <a:ext cx="1854960" cy="2164120"/>
          </a:xfrm>
          <a:prstGeom prst="rect">
            <a:avLst/>
          </a:prstGeom>
        </p:spPr>
      </p:pic>
      <p:pic>
        <p:nvPicPr>
          <p:cNvPr id="24" name="图片 2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449" y="356866"/>
            <a:ext cx="1676148" cy="215187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1450" y="3339050"/>
            <a:ext cx="889673" cy="736161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53" y="2957040"/>
            <a:ext cx="1288220" cy="141812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59041C1-0297-43E5-9F8C-0E957D431BAB}"/>
              </a:ext>
            </a:extLst>
          </p:cNvPr>
          <p:cNvSpPr txBox="1"/>
          <p:nvPr/>
        </p:nvSpPr>
        <p:spPr>
          <a:xfrm>
            <a:off x="2706237" y="2028041"/>
            <a:ext cx="6779526" cy="1446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>
              <a:defRPr/>
            </a:pPr>
            <a:r>
              <a:rPr lang="en-US" sz="8798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Khởi</a:t>
            </a:r>
            <a:r>
              <a:rPr lang="en-US" sz="8798" b="1" dirty="0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8798" b="1" dirty="0" err="1">
                <a:ln w="1905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endParaRPr lang="en-US" sz="8798" b="1" dirty="0">
              <a:ln w="1905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828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800" decel="100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8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579" y="13640"/>
            <a:ext cx="12162842" cy="683072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5666" b="-5666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3233" y="4460654"/>
            <a:ext cx="859260" cy="962756"/>
          </a:xfrm>
          <a:custGeom>
            <a:avLst/>
            <a:gdLst/>
            <a:ahLst/>
            <a:cxnLst/>
            <a:rect l="l" t="t" r="r" b="b"/>
            <a:pathLst>
              <a:path w="2291359" h="2567349">
                <a:moveTo>
                  <a:pt x="0" y="0"/>
                </a:moveTo>
                <a:lnTo>
                  <a:pt x="2291359" y="0"/>
                </a:lnTo>
                <a:lnTo>
                  <a:pt x="2291359" y="2567349"/>
                </a:lnTo>
                <a:lnTo>
                  <a:pt x="0" y="256734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553210" y="3869415"/>
            <a:ext cx="1095717" cy="1265004"/>
          </a:xfrm>
          <a:custGeom>
            <a:avLst/>
            <a:gdLst/>
            <a:ahLst/>
            <a:cxnLst/>
            <a:rect l="l" t="t" r="r" b="b"/>
            <a:pathLst>
              <a:path w="1814456" h="2033004">
                <a:moveTo>
                  <a:pt x="0" y="0"/>
                </a:moveTo>
                <a:lnTo>
                  <a:pt x="1814456" y="0"/>
                </a:lnTo>
                <a:lnTo>
                  <a:pt x="1814456" y="2033003"/>
                </a:lnTo>
                <a:lnTo>
                  <a:pt x="0" y="20330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892047" y="5084216"/>
            <a:ext cx="605461" cy="678387"/>
          </a:xfrm>
          <a:custGeom>
            <a:avLst/>
            <a:gdLst/>
            <a:ahLst/>
            <a:cxnLst/>
            <a:rect l="l" t="t" r="r" b="b"/>
            <a:pathLst>
              <a:path w="1614562" h="1809033">
                <a:moveTo>
                  <a:pt x="0" y="0"/>
                </a:moveTo>
                <a:lnTo>
                  <a:pt x="1614562" y="0"/>
                </a:lnTo>
                <a:lnTo>
                  <a:pt x="1614562" y="1809033"/>
                </a:lnTo>
                <a:lnTo>
                  <a:pt x="0" y="180903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907530" y="4757803"/>
            <a:ext cx="1061439" cy="1265004"/>
          </a:xfrm>
          <a:custGeom>
            <a:avLst/>
            <a:gdLst/>
            <a:ahLst/>
            <a:cxnLst/>
            <a:rect l="l" t="t" r="r" b="b"/>
            <a:pathLst>
              <a:path w="1443770" h="1617669">
                <a:moveTo>
                  <a:pt x="0" y="0"/>
                </a:moveTo>
                <a:lnTo>
                  <a:pt x="1443770" y="0"/>
                </a:lnTo>
                <a:lnTo>
                  <a:pt x="1443770" y="1617669"/>
                </a:lnTo>
                <a:lnTo>
                  <a:pt x="0" y="1617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746097" y="4077329"/>
            <a:ext cx="753972" cy="592304"/>
          </a:xfrm>
          <a:custGeom>
            <a:avLst/>
            <a:gdLst/>
            <a:ahLst/>
            <a:cxnLst/>
            <a:rect l="l" t="t" r="r" b="b"/>
            <a:pathLst>
              <a:path w="1443770" h="1617669">
                <a:moveTo>
                  <a:pt x="0" y="0"/>
                </a:moveTo>
                <a:lnTo>
                  <a:pt x="1443769" y="0"/>
                </a:lnTo>
                <a:lnTo>
                  <a:pt x="1443769" y="1617669"/>
                </a:lnTo>
                <a:lnTo>
                  <a:pt x="0" y="1617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977539" y="5004513"/>
            <a:ext cx="859260" cy="1049929"/>
          </a:xfrm>
          <a:custGeom>
            <a:avLst/>
            <a:gdLst/>
            <a:ahLst/>
            <a:cxnLst/>
            <a:rect l="l" t="t" r="r" b="b"/>
            <a:pathLst>
              <a:path w="1443770" h="1617669">
                <a:moveTo>
                  <a:pt x="0" y="0"/>
                </a:moveTo>
                <a:lnTo>
                  <a:pt x="1443770" y="0"/>
                </a:lnTo>
                <a:lnTo>
                  <a:pt x="1443770" y="1617669"/>
                </a:lnTo>
                <a:lnTo>
                  <a:pt x="0" y="16176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8379725" y="2811439"/>
            <a:ext cx="2352009" cy="3258734"/>
          </a:xfrm>
          <a:custGeom>
            <a:avLst/>
            <a:gdLst/>
            <a:ahLst/>
            <a:cxnLst/>
            <a:rect l="l" t="t" r="r" b="b"/>
            <a:pathLst>
              <a:path w="3163253" h="4114800">
                <a:moveTo>
                  <a:pt x="0" y="0"/>
                </a:moveTo>
                <a:lnTo>
                  <a:pt x="3163252" y="0"/>
                </a:lnTo>
                <a:lnTo>
                  <a:pt x="316325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10" name="TextBox 10"/>
          <p:cNvSpPr txBox="1"/>
          <p:nvPr/>
        </p:nvSpPr>
        <p:spPr>
          <a:xfrm>
            <a:off x="2074461" y="2779012"/>
            <a:ext cx="6673754" cy="63684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4830"/>
              </a:lnSpc>
            </a:pPr>
            <a:r>
              <a:rPr lang="en-US" sz="6000" b="1" dirty="0" err="1">
                <a:solidFill>
                  <a:srgbClr val="F8E704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Chú</a:t>
            </a:r>
            <a:r>
              <a:rPr lang="en-US" sz="6000" b="1" dirty="0">
                <a:solidFill>
                  <a:srgbClr val="F8E704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b="1" dirty="0" err="1">
                <a:solidFill>
                  <a:srgbClr val="F8E704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bé</a:t>
            </a:r>
            <a:r>
              <a:rPr lang="en-US" sz="6000" b="1" dirty="0">
                <a:solidFill>
                  <a:srgbClr val="F8E704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b="1" dirty="0" err="1">
                <a:solidFill>
                  <a:srgbClr val="F8E704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chăn</a:t>
            </a:r>
            <a:r>
              <a:rPr lang="en-US" sz="6000" b="1" dirty="0">
                <a:solidFill>
                  <a:srgbClr val="F8E704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 </a:t>
            </a:r>
            <a:r>
              <a:rPr lang="en-US" sz="6000" b="1" dirty="0" err="1">
                <a:solidFill>
                  <a:srgbClr val="F8E704"/>
                </a:solidFill>
                <a:latin typeface="Noto Sans Bold"/>
                <a:ea typeface="Noto Sans Bold"/>
                <a:cs typeface="Noto Sans Bold"/>
                <a:sym typeface="Noto Sans Bold"/>
              </a:rPr>
              <a:t>cừu</a:t>
            </a:r>
            <a:endParaRPr lang="en-US" sz="6000" b="1" dirty="0">
              <a:solidFill>
                <a:srgbClr val="F8E704"/>
              </a:solidFill>
              <a:latin typeface="Noto Sans Bold"/>
              <a:ea typeface="Noto Sans Bold"/>
              <a:cs typeface="Noto Sans Bold"/>
              <a:sym typeface="Noto Sans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3433863" y="3668370"/>
            <a:ext cx="3800769" cy="3764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342900">
              <a:lnSpc>
                <a:spcPts val="2730"/>
              </a:lnSpc>
            </a:pPr>
            <a:r>
              <a:rPr lang="en-US" sz="3600" b="1" dirty="0" err="1">
                <a:solidFill>
                  <a:srgbClr val="F8E70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Tiết</a:t>
            </a:r>
            <a:r>
              <a:rPr lang="en-US" sz="3600" b="1" dirty="0">
                <a:solidFill>
                  <a:srgbClr val="F8E704"/>
                </a:solidFill>
                <a:latin typeface="DejaVu Serif Bold"/>
                <a:ea typeface="DejaVu Serif Bold"/>
                <a:cs typeface="DejaVu Serif Bold"/>
                <a:sym typeface="DejaVu Serif Bold"/>
              </a:rPr>
              <a:t> 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130473" y="4325586"/>
            <a:ext cx="4730636" cy="2432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342900">
              <a:lnSpc>
                <a:spcPts val="1785"/>
              </a:lnSpc>
            </a:pPr>
            <a:r>
              <a:rPr lang="en-US" sz="2400" dirty="0" err="1">
                <a:solidFill>
                  <a:srgbClr val="F8E704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Giáo</a:t>
            </a:r>
            <a:r>
              <a:rPr lang="en-US" sz="2400" dirty="0">
                <a:solidFill>
                  <a:srgbClr val="F8E704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 </a:t>
            </a:r>
            <a:r>
              <a:rPr lang="en-US" sz="2400" dirty="0" err="1">
                <a:solidFill>
                  <a:srgbClr val="F8E704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viên</a:t>
            </a:r>
            <a:r>
              <a:rPr lang="en-US" sz="2400" dirty="0">
                <a:solidFill>
                  <a:srgbClr val="F8E704"/>
                </a:solidFill>
                <a:latin typeface="Noto Serif Display"/>
                <a:ea typeface="Noto Serif Display"/>
                <a:cs typeface="Noto Serif Display"/>
                <a:sym typeface="Noto Serif Display"/>
              </a:rPr>
              <a:t>: Nguyễn Thị Chan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CEF3808-FB75-46B2-9FF1-FA01D40515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F405471-49BE-42EB-9A15-9B9814CB50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124C394-8193-480B-ABB2-F6B9309BDAA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95106DD-E8AF-45D5-95EB-6E3812BF53E1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82" y="2376209"/>
            <a:ext cx="2168641" cy="368324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81F327E-5802-4CA3-B61F-624A88D5C0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797" y="195155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A6E865F-37AF-4B6B-B6D9-1B8D55C7C9E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0850" y="2964605"/>
            <a:ext cx="1181100" cy="1647825"/>
          </a:xfrm>
          <a:prstGeom prst="rect">
            <a:avLst/>
          </a:prstGeom>
        </p:spPr>
      </p:pic>
      <p:cxnSp>
        <p:nvCxnSpPr>
          <p:cNvPr id="64" name="PA_库_直接连接符 4">
            <a:extLst>
              <a:ext uri="{FF2B5EF4-FFF2-40B4-BE49-F238E27FC236}">
                <a16:creationId xmlns:a16="http://schemas.microsoft.com/office/drawing/2014/main" id="{82347F27-6C26-4679-B230-EECDA4A2CAFB}"/>
              </a:ext>
            </a:extLst>
          </p:cNvPr>
          <p:cNvCxnSpPr/>
          <p:nvPr>
            <p:custDataLst>
              <p:tags r:id="rId1"/>
            </p:custDataLst>
          </p:nvPr>
        </p:nvCxnSpPr>
        <p:spPr>
          <a:xfrm>
            <a:off x="2426888" y="2312624"/>
            <a:ext cx="7380822" cy="0"/>
          </a:xfrm>
          <a:prstGeom prst="line">
            <a:avLst/>
          </a:prstGeom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图片 13">
            <a:extLst>
              <a:ext uri="{FF2B5EF4-FFF2-40B4-BE49-F238E27FC236}">
                <a16:creationId xmlns:a16="http://schemas.microsoft.com/office/drawing/2014/main" id="{988C2254-868B-4B65-967D-24554273F62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346" y="4848474"/>
            <a:ext cx="3538126" cy="204762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CEA2262-730D-4263-AFCE-2CB74357338B}"/>
              </a:ext>
            </a:extLst>
          </p:cNvPr>
          <p:cNvSpPr txBox="1"/>
          <p:nvPr/>
        </p:nvSpPr>
        <p:spPr>
          <a:xfrm>
            <a:off x="1751779" y="1548496"/>
            <a:ext cx="10867855" cy="615537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Chọn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ngữ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hoàn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thiện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vào</a:t>
            </a:r>
            <a:r>
              <a:rPr lang="en-US" sz="3200" b="1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vở</a:t>
            </a:r>
            <a:endParaRPr lang="en-US" sz="32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6E69281-6613-4591-B438-787179EF7C5D}"/>
              </a:ext>
            </a:extLst>
          </p:cNvPr>
          <p:cNvSpPr txBox="1"/>
          <p:nvPr/>
        </p:nvSpPr>
        <p:spPr>
          <a:xfrm>
            <a:off x="2020145" y="2425945"/>
            <a:ext cx="8151711" cy="67357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just" defTabSz="1219004" fontAlgn="auto">
              <a:spcBef>
                <a:spcPts val="0"/>
              </a:spcBef>
              <a:spcAft>
                <a:spcPts val="0"/>
              </a:spcAft>
            </a:pPr>
            <a:endParaRPr lang="en-US" sz="3600" b="1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BDC46D1-C841-4361-A280-28D1FE44B018}"/>
              </a:ext>
            </a:extLst>
          </p:cNvPr>
          <p:cNvSpPr txBox="1"/>
          <p:nvPr/>
        </p:nvSpPr>
        <p:spPr>
          <a:xfrm>
            <a:off x="8109726" y="2461564"/>
            <a:ext cx="1971675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thản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nhiên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CFAC5DD-654A-4A05-804F-FCA5D81B0B87}"/>
              </a:ext>
            </a:extLst>
          </p:cNvPr>
          <p:cNvSpPr txBox="1"/>
          <p:nvPr/>
        </p:nvSpPr>
        <p:spPr>
          <a:xfrm>
            <a:off x="1817850" y="2476357"/>
            <a:ext cx="199651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nông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dân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CB196A-82C3-4118-81DF-AD676D34D477}"/>
              </a:ext>
            </a:extLst>
          </p:cNvPr>
          <p:cNvSpPr txBox="1"/>
          <p:nvPr/>
        </p:nvSpPr>
        <p:spPr>
          <a:xfrm>
            <a:off x="5754074" y="2483924"/>
            <a:ext cx="244275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tiếng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kêu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cứu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641B4D-14B5-43A8-ADB6-BFB25F81FFB3}"/>
              </a:ext>
            </a:extLst>
          </p:cNvPr>
          <p:cNvSpPr txBox="1"/>
          <p:nvPr/>
        </p:nvSpPr>
        <p:spPr>
          <a:xfrm>
            <a:off x="2480356" y="3496871"/>
            <a:ext cx="76720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a. </a:t>
            </a:r>
            <a:r>
              <a:rPr lang="en-US" sz="2800" dirty="0" err="1"/>
              <a:t>Nhiều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          	(…)   	  </a:t>
            </a:r>
            <a:r>
              <a:rPr lang="en-US" sz="2800" dirty="0" err="1"/>
              <a:t>vì</a:t>
            </a:r>
            <a:r>
              <a:rPr lang="en-US" sz="2800" dirty="0"/>
              <a:t> </a:t>
            </a:r>
            <a:r>
              <a:rPr lang="en-US" sz="2800" dirty="0" err="1"/>
              <a:t>có</a:t>
            </a:r>
            <a:r>
              <a:rPr lang="en-US" sz="2800" dirty="0"/>
              <a:t> </a:t>
            </a:r>
            <a:r>
              <a:rPr lang="en-US" sz="2800" dirty="0" err="1"/>
              <a:t>đám</a:t>
            </a:r>
            <a:r>
              <a:rPr lang="en-US" sz="2800" dirty="0"/>
              <a:t> </a:t>
            </a:r>
            <a:r>
              <a:rPr lang="en-US" sz="2800" dirty="0" err="1"/>
              <a:t>cháy</a:t>
            </a:r>
            <a:r>
              <a:rPr lang="en-US" sz="2800" dirty="0"/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14180C4-2825-48A6-9A6D-51FB1BA790B8}"/>
              </a:ext>
            </a:extLst>
          </p:cNvPr>
          <p:cNvSpPr txBox="1"/>
          <p:nvPr/>
        </p:nvSpPr>
        <p:spPr>
          <a:xfrm>
            <a:off x="3846887" y="2490784"/>
            <a:ext cx="1996510" cy="55398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21904" tIns="60952" rIns="121904" bIns="60952" rtlCol="0">
            <a:spAutoFit/>
          </a:bodyPr>
          <a:lstStyle/>
          <a:p>
            <a:pPr algn="ctr" defTabSz="1219004" fontAlgn="auto">
              <a:spcBef>
                <a:spcPts val="0"/>
              </a:spcBef>
              <a:spcAft>
                <a:spcPts val="0"/>
              </a:spcAft>
            </a:pP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hốt</a:t>
            </a:r>
            <a:r>
              <a:rPr lang="en-US" sz="2800" dirty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hoảng</a:t>
            </a:r>
            <a:endParaRPr lang="en-US" sz="2800" dirty="0">
              <a:solidFill>
                <a:prstClr val="black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CFE35AA-7FBC-42E5-A541-F69C3EE9C9FB}"/>
              </a:ext>
            </a:extLst>
          </p:cNvPr>
          <p:cNvSpPr txBox="1"/>
          <p:nvPr/>
        </p:nvSpPr>
        <p:spPr>
          <a:xfrm>
            <a:off x="2480355" y="4316459"/>
            <a:ext cx="7672039" cy="523220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pPr algn="l"/>
            <a:r>
              <a:rPr lang="en-US" sz="2800" dirty="0"/>
              <a:t>b. </a:t>
            </a:r>
            <a:r>
              <a:rPr lang="en-US" sz="2800" dirty="0" err="1"/>
              <a:t>Các</a:t>
            </a:r>
            <a:r>
              <a:rPr lang="en-US" sz="2800" dirty="0"/>
              <a:t> </a:t>
            </a:r>
            <a:r>
              <a:rPr lang="en-US" sz="2800" dirty="0" err="1"/>
              <a:t>bác</a:t>
            </a:r>
            <a:r>
              <a:rPr lang="en-US" sz="2800" dirty="0"/>
              <a:t> 	   (…) 	        </a:t>
            </a:r>
            <a:r>
              <a:rPr lang="en-US" sz="2800" dirty="0" err="1"/>
              <a:t>đang</a:t>
            </a:r>
            <a:r>
              <a:rPr lang="en-US" sz="2800" dirty="0"/>
              <a:t> </a:t>
            </a:r>
            <a:r>
              <a:rPr lang="en-US" sz="2800" dirty="0" err="1"/>
              <a:t>làm</a:t>
            </a:r>
            <a:r>
              <a:rPr lang="en-US" sz="2800" dirty="0"/>
              <a:t> </a:t>
            </a:r>
            <a:r>
              <a:rPr lang="en-US" sz="2800" dirty="0" err="1"/>
              <a:t>việc</a:t>
            </a:r>
            <a:r>
              <a:rPr lang="en-US" sz="2800" dirty="0"/>
              <a:t> </a:t>
            </a:r>
            <a:r>
              <a:rPr lang="en-US" sz="2800" dirty="0" err="1"/>
              <a:t>chăm</a:t>
            </a:r>
            <a:r>
              <a:rPr lang="en-US" sz="2800" dirty="0"/>
              <a:t> </a:t>
            </a:r>
            <a:r>
              <a:rPr lang="en-US" sz="2800" dirty="0" err="1"/>
              <a:t>chỉ</a:t>
            </a:r>
            <a:r>
              <a:rPr lang="en-US" sz="2800" dirty="0"/>
              <a:t>.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2DAD574-D38F-4182-A5FD-FA34B058176B}"/>
              </a:ext>
            </a:extLst>
          </p:cNvPr>
          <p:cNvSpPr/>
          <p:nvPr/>
        </p:nvSpPr>
        <p:spPr>
          <a:xfrm>
            <a:off x="1401970" y="1632006"/>
            <a:ext cx="459518" cy="422331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itchFamily="34" charset="0"/>
                <a:cs typeface="Times New Roman" pitchFamily="18" charset="0"/>
              </a:rPr>
              <a:t>5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 Rounded MT Bold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727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2.22222E-6 L 0.11315 0.15255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7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1.11111E-6 L 0.21211 0.24028 " pathEditMode="relative" rAng="0" ptsTypes="AA">
                                      <p:cBhvr>
                                        <p:cTn id="19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99" y="12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val 14">
            <a:extLst>
              <a:ext uri="{FF2B5EF4-FFF2-40B4-BE49-F238E27FC236}">
                <a16:creationId xmlns:a16="http://schemas.microsoft.com/office/drawing/2014/main" id="{F198CE1A-40D4-42B2-8E4B-025C943BC463}"/>
              </a:ext>
            </a:extLst>
          </p:cNvPr>
          <p:cNvSpPr/>
          <p:nvPr/>
        </p:nvSpPr>
        <p:spPr>
          <a:xfrm>
            <a:off x="2411901" y="703935"/>
            <a:ext cx="583105" cy="517050"/>
          </a:xfrm>
          <a:prstGeom prst="ellipse">
            <a:avLst/>
          </a:prstGeom>
          <a:solidFill>
            <a:srgbClr val="70AD47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004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Rounded MT Bold" pitchFamily="34" charset="0"/>
                <a:ea typeface="+mn-ea"/>
                <a:cs typeface="Times New Roman" pitchFamily="18" charset="0"/>
              </a:rPr>
              <a:t>6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58511BA-EEAE-45C3-99BD-B969172E9443}"/>
              </a:ext>
            </a:extLst>
          </p:cNvPr>
          <p:cNvSpPr txBox="1"/>
          <p:nvPr/>
        </p:nvSpPr>
        <p:spPr>
          <a:xfrm>
            <a:off x="2703454" y="666996"/>
            <a:ext cx="6839980" cy="1107979"/>
          </a:xfrm>
          <a:prstGeom prst="rect">
            <a:avLst/>
          </a:prstGeom>
          <a:noFill/>
        </p:spPr>
        <p:txBody>
          <a:bodyPr wrap="square" lIns="121904" tIns="60952" rIns="121904" bIns="60952" rtlCol="0">
            <a:spAutoFit/>
          </a:bodyPr>
          <a:lstStyle/>
          <a:p>
            <a:pPr algn="ctr" defTabSz="1219004"/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Quan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sát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tranh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và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kể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lại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câu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cs typeface="Arial-Rounded" pitchFamily="34" charset="0"/>
              </a:rPr>
              <a:t>chuyện</a:t>
            </a:r>
            <a:r>
              <a:rPr lang="en-US" sz="3200" b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Chú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bé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chăn</a:t>
            </a:r>
            <a:r>
              <a:rPr lang="en-US" sz="3200" b="1" i="1" dirty="0">
                <a:solidFill>
                  <a:prstClr val="black"/>
                </a:solidFill>
                <a:cs typeface="Arial-Rounded" pitchFamily="34" charset="0"/>
              </a:rPr>
              <a:t> </a:t>
            </a:r>
            <a:r>
              <a:rPr lang="en-US" sz="3200" b="1" i="1" dirty="0" err="1">
                <a:solidFill>
                  <a:prstClr val="black"/>
                </a:solidFill>
                <a:cs typeface="Arial-Rounded" pitchFamily="34" charset="0"/>
              </a:rPr>
              <a:t>cừu</a:t>
            </a:r>
            <a:endParaRPr lang="en-US" sz="3200" b="1" i="1" dirty="0">
              <a:solidFill>
                <a:prstClr val="black"/>
              </a:solidFill>
              <a:cs typeface="Arial-Rounded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7DA927C-D4B6-4021-BE67-F0CD74314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588" y="2242184"/>
            <a:ext cx="2716022" cy="27527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93EBEDA-3CBA-4A81-9F19-6E1F696C58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6071" y="2260536"/>
            <a:ext cx="2688494" cy="27343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A9B6658-2747-4B6E-8B81-430DEB8A99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4565" y="2242183"/>
            <a:ext cx="2781104" cy="27527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76C2C1-D7F8-44E2-8A82-3809CF49FD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25669" y="2242183"/>
            <a:ext cx="2800350" cy="275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84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iếng Việt lớp 1 (Video di động) (4)">
            <a:hlinkClick r:id="" action="ppaction://media"/>
            <a:extLst>
              <a:ext uri="{FF2B5EF4-FFF2-40B4-BE49-F238E27FC236}">
                <a16:creationId xmlns:a16="http://schemas.microsoft.com/office/drawing/2014/main" id="{150F6E4E-1088-942C-717A-0966596501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8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95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组合 28">
            <a:extLst>
              <a:ext uri="{FF2B5EF4-FFF2-40B4-BE49-F238E27FC236}">
                <a16:creationId xmlns:a16="http://schemas.microsoft.com/office/drawing/2014/main" id="{6BE0621D-E4BF-4422-933D-6A58D522530D}"/>
              </a:ext>
            </a:extLst>
          </p:cNvPr>
          <p:cNvGrpSpPr/>
          <p:nvPr/>
        </p:nvGrpSpPr>
        <p:grpSpPr>
          <a:xfrm>
            <a:off x="-43451" y="0"/>
            <a:ext cx="12278902" cy="6858001"/>
            <a:chOff x="500344" y="619695"/>
            <a:chExt cx="12278902" cy="6858001"/>
          </a:xfrm>
        </p:grpSpPr>
        <p:sp>
          <p:nvSpPr>
            <p:cNvPr id="27" name="矩形: 圆角 26">
              <a:extLst>
                <a:ext uri="{FF2B5EF4-FFF2-40B4-BE49-F238E27FC236}">
                  <a16:creationId xmlns:a16="http://schemas.microsoft.com/office/drawing/2014/main" id="{0C058776-11BB-4807-B8AF-FAADC6954A88}"/>
                </a:ext>
              </a:extLst>
            </p:cNvPr>
            <p:cNvSpPr/>
            <p:nvPr/>
          </p:nvSpPr>
          <p:spPr>
            <a:xfrm>
              <a:off x="543794" y="619695"/>
              <a:ext cx="12192000" cy="6858000"/>
            </a:xfrm>
            <a:prstGeom prst="roundRect">
              <a:avLst>
                <a:gd name="adj" fmla="val 0"/>
              </a:avLst>
            </a:prstGeom>
            <a:solidFill>
              <a:srgbClr val="FED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6" name="图片 5" descr="图片包含 建筑物, 窗户&#10;&#10;自动生成的说明">
              <a:extLst>
                <a:ext uri="{FF2B5EF4-FFF2-40B4-BE49-F238E27FC236}">
                  <a16:creationId xmlns:a16="http://schemas.microsoft.com/office/drawing/2014/main" id="{29968C0B-C5B9-4200-B235-F5F60A5F08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214"/>
            <a:stretch/>
          </p:blipFill>
          <p:spPr>
            <a:xfrm rot="16200000">
              <a:off x="3210795" y="-2090755"/>
              <a:ext cx="6858000" cy="12278902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22" name="图片 21" descr="图片包含 屏幕截图&#10;&#10;自动生成的说明">
            <a:extLst>
              <a:ext uri="{FF2B5EF4-FFF2-40B4-BE49-F238E27FC236}">
                <a16:creationId xmlns:a16="http://schemas.microsoft.com/office/drawing/2014/main" id="{7AAB1451-57A0-42F9-A287-1DFCA770FA6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540" y="1407368"/>
            <a:ext cx="8823720" cy="4360638"/>
          </a:xfrm>
          <a:prstGeom prst="rect">
            <a:avLst/>
          </a:prstGeom>
          <a:effectLst>
            <a:outerShdw blurRad="63500" dist="50800" dir="5400000" sx="101000" sy="101000" algn="t" rotWithShape="0">
              <a:prstClr val="black">
                <a:alpha val="13000"/>
              </a:prstClr>
            </a:outerShdw>
          </a:effectLst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3AC8E2B1-820B-4D7F-A9AE-AD09815435B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323" y="433800"/>
            <a:ext cx="4999007" cy="1047985"/>
          </a:xfrm>
          <a:prstGeom prst="rect">
            <a:avLst/>
          </a:prstGeom>
        </p:spPr>
      </p:pic>
      <p:pic>
        <p:nvPicPr>
          <p:cNvPr id="8" name="图片 7" descr="图片包含 玩具, 玩偶&#10;&#10;自动生成的说明">
            <a:extLst>
              <a:ext uri="{FF2B5EF4-FFF2-40B4-BE49-F238E27FC236}">
                <a16:creationId xmlns:a16="http://schemas.microsoft.com/office/drawing/2014/main" id="{281C43FC-F11A-4067-A398-7969E9E7766F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483" y="4251179"/>
            <a:ext cx="1933540" cy="2097488"/>
          </a:xfrm>
          <a:prstGeom prst="rect">
            <a:avLst/>
          </a:prstGeom>
        </p:spPr>
      </p:pic>
      <p:sp>
        <p:nvSpPr>
          <p:cNvPr id="28" name="矩形: 圆角 27">
            <a:extLst>
              <a:ext uri="{FF2B5EF4-FFF2-40B4-BE49-F238E27FC236}">
                <a16:creationId xmlns:a16="http://schemas.microsoft.com/office/drawing/2014/main" id="{C648F1B5-8B29-4B8B-900A-22B773828550}"/>
              </a:ext>
            </a:extLst>
          </p:cNvPr>
          <p:cNvSpPr/>
          <p:nvPr/>
        </p:nvSpPr>
        <p:spPr>
          <a:xfrm>
            <a:off x="384768" y="217715"/>
            <a:ext cx="11422466" cy="6422572"/>
          </a:xfrm>
          <a:prstGeom prst="roundRect">
            <a:avLst>
              <a:gd name="adj" fmla="val 57"/>
            </a:avLst>
          </a:prstGeom>
          <a:noFill/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0" name="矩形: 圆角 29">
            <a:extLst>
              <a:ext uri="{FF2B5EF4-FFF2-40B4-BE49-F238E27FC236}">
                <a16:creationId xmlns:a16="http://schemas.microsoft.com/office/drawing/2014/main" id="{2E4DE587-C789-4F0F-8381-A7997A14DC3F}"/>
              </a:ext>
            </a:extLst>
          </p:cNvPr>
          <p:cNvSpPr/>
          <p:nvPr/>
        </p:nvSpPr>
        <p:spPr>
          <a:xfrm>
            <a:off x="505884" y="331697"/>
            <a:ext cx="11180232" cy="6194606"/>
          </a:xfrm>
          <a:prstGeom prst="roundRect">
            <a:avLst>
              <a:gd name="adj" fmla="val 57"/>
            </a:avLst>
          </a:prstGeom>
          <a:noFill/>
          <a:ln w="28575">
            <a:solidFill>
              <a:schemeClr val="tx1">
                <a:lumMod val="50000"/>
                <a:lumOff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20" name="图片 19">
            <a:extLst>
              <a:ext uri="{FF2B5EF4-FFF2-40B4-BE49-F238E27FC236}">
                <a16:creationId xmlns:a16="http://schemas.microsoft.com/office/drawing/2014/main" id="{BC36156C-99FA-4CB4-AABA-55DD94416E17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3436"/>
            <a:ext cx="1688091" cy="1398704"/>
          </a:xfrm>
          <a:prstGeom prst="rect">
            <a:avLst/>
          </a:prstGeom>
        </p:spPr>
      </p:pic>
      <p:sp>
        <p:nvSpPr>
          <p:cNvPr id="32" name="矩形: 圆角 31">
            <a:extLst>
              <a:ext uri="{FF2B5EF4-FFF2-40B4-BE49-F238E27FC236}">
                <a16:creationId xmlns:a16="http://schemas.microsoft.com/office/drawing/2014/main" id="{307DF9CC-1823-403C-A823-F454EC2D45C2}"/>
              </a:ext>
            </a:extLst>
          </p:cNvPr>
          <p:cNvSpPr/>
          <p:nvPr/>
        </p:nvSpPr>
        <p:spPr>
          <a:xfrm>
            <a:off x="4141085" y="2888188"/>
            <a:ext cx="4106636" cy="1586939"/>
          </a:xfrm>
          <a:prstGeom prst="roundRect">
            <a:avLst>
              <a:gd name="adj" fmla="val 6250"/>
            </a:avLst>
          </a:prstGeom>
          <a:solidFill>
            <a:srgbClr val="FDDB00"/>
          </a:solidFill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5" name="矩形: 圆角 34">
            <a:extLst>
              <a:ext uri="{FF2B5EF4-FFF2-40B4-BE49-F238E27FC236}">
                <a16:creationId xmlns:a16="http://schemas.microsoft.com/office/drawing/2014/main" id="{90768AFB-299C-4604-8594-3B411D49024D}"/>
              </a:ext>
            </a:extLst>
          </p:cNvPr>
          <p:cNvSpPr/>
          <p:nvPr/>
        </p:nvSpPr>
        <p:spPr>
          <a:xfrm>
            <a:off x="3967144" y="2580233"/>
            <a:ext cx="4106636" cy="1586939"/>
          </a:xfrm>
          <a:prstGeom prst="roundRect">
            <a:avLst>
              <a:gd name="adj" fmla="val 5598"/>
            </a:avLst>
          </a:prstGeom>
          <a:solidFill>
            <a:schemeClr val="bg1"/>
          </a:solidFill>
          <a:ln w="1905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loo" panose="03080902040302020200" pitchFamily="66" charset="0"/>
                <a:ea typeface="等线" panose="02010600030101010101" pitchFamily="2" charset="-122"/>
                <a:cs typeface="Baloo" panose="03080902040302020200" pitchFamily="66" charset="0"/>
              </a:rPr>
              <a:t>KỂ TRƯỚC LỚP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loo" panose="03080902040302020200" pitchFamily="66" charset="0"/>
              <a:ea typeface="等线" panose="02010600030101010101" pitchFamily="2" charset="-122"/>
              <a:cs typeface="Baloo" panose="03080902040302020200" pitchFamily="66" charset="0"/>
            </a:endParaRPr>
          </a:p>
        </p:txBody>
      </p:sp>
      <p:pic>
        <p:nvPicPr>
          <p:cNvPr id="16" name="图片 15" descr="图片包含 运输, 航空器&#10;&#10;自动生成的说明">
            <a:extLst>
              <a:ext uri="{FF2B5EF4-FFF2-40B4-BE49-F238E27FC236}">
                <a16:creationId xmlns:a16="http://schemas.microsoft.com/office/drawing/2014/main" id="{9C5C5141-A718-4DAA-AA90-5C3DCB70125C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0912" y="1407368"/>
            <a:ext cx="1292541" cy="1744641"/>
          </a:xfrm>
          <a:prstGeom prst="rect">
            <a:avLst/>
          </a:prstGeom>
        </p:spPr>
      </p:pic>
      <p:pic>
        <p:nvPicPr>
          <p:cNvPr id="9" name="图片 8" descr="图片包含 时钟, 物体&#10;&#10;自动生成的说明">
            <a:extLst>
              <a:ext uri="{FF2B5EF4-FFF2-40B4-BE49-F238E27FC236}">
                <a16:creationId xmlns:a16="http://schemas.microsoft.com/office/drawing/2014/main" id="{EA887156-977E-4199-9DFC-FDF6887B865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367" y="2175754"/>
            <a:ext cx="718956" cy="700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push dir="u"/>
      </p:transition>
    </mc:Choice>
    <mc:Fallback xmlns="">
      <p:transition spd="slow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ACAF7B2-99DB-4E09-B545-28FF14B805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-297"/>
            <a:ext cx="12193057" cy="685859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D06A6B08-DE6A-4F5D-B355-47695BA167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827001" y="-2927350"/>
            <a:ext cx="7338098" cy="127127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C9E021D-A57A-48F6-A0B6-2727AAF0E6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41800"/>
            <a:ext cx="4875969" cy="26162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AE6A7F6-3035-43A2-90E6-02F822BB169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1400" y="4079739"/>
            <a:ext cx="4800600" cy="277826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39685AC-729F-471D-A794-ADD8A9A2D4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0928" y="5317067"/>
            <a:ext cx="1981200" cy="154093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5A07BA6-9B19-40ED-8F0D-A61C73D39AB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2389" y="5243461"/>
            <a:ext cx="1122858" cy="161468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13EEC2-2173-4A89-A6DD-A1E07203CD3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8" y="-38101"/>
            <a:ext cx="12192000" cy="1060969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03E204D-66A7-4385-9D10-7780823455A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01" y="44302"/>
            <a:ext cx="2445166" cy="41529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80C8CA-A559-4C01-A4B4-D0645C747AC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6262" y="263377"/>
            <a:ext cx="1971675" cy="185737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7FBE0696-DB5F-42AE-9B85-E6B1A71B303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4105" y="628507"/>
            <a:ext cx="1181100" cy="1647825"/>
          </a:xfrm>
          <a:prstGeom prst="rect">
            <a:avLst/>
          </a:prstGeom>
        </p:spPr>
      </p:pic>
      <p:sp>
        <p:nvSpPr>
          <p:cNvPr id="14" name="文本框 16">
            <a:extLst>
              <a:ext uri="{FF2B5EF4-FFF2-40B4-BE49-F238E27FC236}">
                <a16:creationId xmlns:a16="http://schemas.microsoft.com/office/drawing/2014/main" id="{CD9F7E39-FA38-412B-ABC1-E12F55CD0C67}"/>
              </a:ext>
            </a:extLst>
          </p:cNvPr>
          <p:cNvSpPr txBox="1"/>
          <p:nvPr/>
        </p:nvSpPr>
        <p:spPr>
          <a:xfrm>
            <a:off x="1523934" y="2563186"/>
            <a:ext cx="9056980" cy="918539"/>
          </a:xfrm>
          <a:prstGeom prst="rect">
            <a:avLst/>
          </a:prstGeom>
          <a:noFill/>
        </p:spPr>
        <p:txBody>
          <a:bodyPr wrap="square" lIns="86697" tIns="43348" rIns="86697" bIns="43348" rtlCol="0">
            <a:spAutoFit/>
          </a:bodyPr>
          <a:lstStyle/>
          <a:p>
            <a:pPr algn="ctr">
              <a:buNone/>
            </a:pP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Chào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tạm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biệt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các</a:t>
            </a:r>
            <a:r>
              <a:rPr lang="en-US" altLang="zh-CN" sz="5400" b="1" cap="all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 </a:t>
            </a:r>
            <a:r>
              <a:rPr lang="en-US" altLang="zh-CN" sz="5400" b="1" cap="all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cs typeface="Arial" panose="020B0604020202020204" pitchFamily="34" charset="0"/>
              </a:rPr>
              <a:t>em</a:t>
            </a:r>
            <a:endParaRPr lang="zh-CN" altLang="en-US" sz="5400" b="1" cap="all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BA7A16B-85A7-47D0-AC8D-A664BDC61C0D}"/>
              </a:ext>
            </a:extLst>
          </p:cNvPr>
          <p:cNvGrpSpPr/>
          <p:nvPr/>
        </p:nvGrpSpPr>
        <p:grpSpPr>
          <a:xfrm>
            <a:off x="9782175" y="2886075"/>
            <a:ext cx="2409825" cy="3971925"/>
            <a:chOff x="9782175" y="2886075"/>
            <a:chExt cx="2409825" cy="3971925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9AC91979-6631-475A-963F-4FB08969D94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2175" y="2886075"/>
              <a:ext cx="2409825" cy="3971925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C9C8220-CF30-42B4-9202-B1FD9DAEF321}"/>
                </a:ext>
              </a:extLst>
            </p:cNvPr>
            <p:cNvSpPr txBox="1"/>
            <p:nvPr/>
          </p:nvSpPr>
          <p:spPr>
            <a:xfrm>
              <a:off x="10580914" y="5902867"/>
              <a:ext cx="941283" cy="36933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l"/>
              <a:r>
                <a:rPr lang="en-US"/>
                <a:t>KTUTS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199240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4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 TOOLS.GUIDESSETTING" val="{&quot;Id&quot;:&quot;GuidesStyle_Normal&quot;,&quot;Name&quot;:&quot;正常&quot;,&quot;HeaderHeight&quot;:10.0,&quot;FooterHeight&quot;:4.0,&quot;SideMargin&quot;:3.0,&quot;TopMargin&quot;:3.0,&quot;BottomMargin&quot;:3.0,&quot;IntervalMargin&quot;:3.0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Office 主题">
  <a:themeElements>
    <a:clrScheme name="islide色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27AFA2"/>
      </a:accent1>
      <a:accent2>
        <a:srgbClr val="F77140"/>
      </a:accent2>
      <a:accent3>
        <a:srgbClr val="FF9E0F"/>
      </a:accent3>
      <a:accent4>
        <a:srgbClr val="F77140"/>
      </a:accent4>
      <a:accent5>
        <a:srgbClr val="27AFA2"/>
      </a:accent5>
      <a:accent6>
        <a:srgbClr val="FF9E0F"/>
      </a:accent6>
      <a:hlink>
        <a:srgbClr val="4276AA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0">
          <a:noFill/>
        </a:ln>
      </a:spPr>
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<a:prstTxWarp prst="textNoShape">
          <a:avLst/>
        </a:prstTxWarp>
        <a:normAutofit/>
      </a:bodyPr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 anchor="ctr" anchorCtr="0">
        <a:spAutoFit/>
      </a:bodyPr>
      <a:lstStyle>
        <a:defPPr algn="l"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QT.potx" id="{AEBD0564-65FA-4B13-80F3-F483FE40E815}" vid="{53A2CC4D-D4C4-4A17-A467-553F8E91B19D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QT</Template>
  <TotalTime>375</TotalTime>
  <Words>88</Words>
  <Application>Microsoft Office PowerPoint</Application>
  <PresentationFormat>Widescreen</PresentationFormat>
  <Paragraphs>19</Paragraphs>
  <Slides>7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24" baseType="lpstr">
      <vt:lpstr>等线</vt:lpstr>
      <vt:lpstr>Arial</vt:lpstr>
      <vt:lpstr>Arial Rounded MT Bold</vt:lpstr>
      <vt:lpstr>Arial-Rounded</vt:lpstr>
      <vt:lpstr>Baloo</vt:lpstr>
      <vt:lpstr>Calibri</vt:lpstr>
      <vt:lpstr>Calibri Light</vt:lpstr>
      <vt:lpstr>DejaVu Serif Bold</vt:lpstr>
      <vt:lpstr>Noto Sans Bold</vt:lpstr>
      <vt:lpstr>Noto Serif Display</vt:lpstr>
      <vt:lpstr>Times New Roman</vt:lpstr>
      <vt:lpstr>Office 主题</vt:lpstr>
      <vt:lpstr>Office 主题​​</vt:lpstr>
      <vt:lpstr>1_Office Theme</vt:lpstr>
      <vt:lpstr>Office Theme</vt:lpstr>
      <vt:lpstr>9_Office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/>
  <dc:creator>KTUTS</dc:creator>
  <cp:keywords>Ruby_YenVu</cp:keywords>
  <dc:description/>
  <cp:lastModifiedBy>Administrator</cp:lastModifiedBy>
  <cp:revision>26</cp:revision>
  <dcterms:created xsi:type="dcterms:W3CDTF">2018-05-30T07:26:44Z</dcterms:created>
  <dcterms:modified xsi:type="dcterms:W3CDTF">2025-11-04T03:47:09Z</dcterms:modified>
  <cp:category/>
</cp:coreProperties>
</file>