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1" r:id="rId2"/>
    <p:sldMasterId id="2147483723" r:id="rId3"/>
    <p:sldMasterId id="2147483735" r:id="rId4"/>
    <p:sldMasterId id="2147483747" r:id="rId5"/>
    <p:sldMasterId id="2147483759" r:id="rId6"/>
    <p:sldMasterId id="2147483763" r:id="rId7"/>
    <p:sldMasterId id="2147483767" r:id="rId8"/>
  </p:sldMasterIdLst>
  <p:notesMasterIdLst>
    <p:notesMasterId r:id="rId29"/>
  </p:notesMasterIdLst>
  <p:handoutMasterIdLst>
    <p:handoutMasterId r:id="rId30"/>
  </p:handoutMasterIdLst>
  <p:sldIdLst>
    <p:sldId id="2007577122" r:id="rId9"/>
    <p:sldId id="2007577120" r:id="rId10"/>
    <p:sldId id="264" r:id="rId11"/>
    <p:sldId id="2007577118" r:id="rId12"/>
    <p:sldId id="351" r:id="rId13"/>
    <p:sldId id="2007577119" r:id="rId14"/>
    <p:sldId id="261" r:id="rId15"/>
    <p:sldId id="2007577111" r:id="rId16"/>
    <p:sldId id="2007577112" r:id="rId17"/>
    <p:sldId id="2007577113" r:id="rId18"/>
    <p:sldId id="2007577114" r:id="rId19"/>
    <p:sldId id="2007577115" r:id="rId20"/>
    <p:sldId id="2007577116" r:id="rId21"/>
    <p:sldId id="2007577117" r:id="rId22"/>
    <p:sldId id="320" r:id="rId23"/>
    <p:sldId id="321" r:id="rId24"/>
    <p:sldId id="322" r:id="rId25"/>
    <p:sldId id="323" r:id="rId26"/>
    <p:sldId id="324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3FF"/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5AA65-7742-404E-B61C-4101D94F6899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EEF8D-D37E-4FA2-BCC9-24F19536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26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Trên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vạch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kẻ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hôm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nay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82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9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7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1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2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6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9D64A2-A005-D390-89C2-3748B8A69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56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6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1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5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7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407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5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2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69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5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4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5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4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2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77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43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7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7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7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03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91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87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30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33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06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03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7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90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20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49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62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0678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414012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7A26-B069-00BC-2ED4-2FD44B6C5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A1B9B-B14D-F426-4F7E-BDB535AB2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11FC-2EB9-7365-512B-6B913CC3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574C-8F91-8D5B-45EA-8B9F7C4A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2D726-59B2-A509-659F-45223F60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5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DB01-9EF3-B4AD-C179-873E0FDC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9152-B45B-7C21-1FB5-0BE63918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B4C63-4103-617D-4E39-131A3693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8D09A-18B7-6E54-C12B-B5FE539E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693F-2AF9-74DC-2A4A-45A93B27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90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2833-FBE6-A0BC-E338-82DDA24D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599B7-D7C8-530C-AD61-8F19EFF0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4822-0D69-2E41-E757-153FA266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7DCB-C96E-E2A5-3AB7-F7523B69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D9E8-4D34-5095-2426-11BD72DF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B16E-81C9-7638-B7EF-4B55C976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FB59-9018-0AB8-4E86-0FE31C5D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CB539-8148-2B36-10CB-420401240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59C02-2B81-76C7-3333-49CE52C5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C1A7-5856-F716-7912-304F6008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D4E7-4CC8-7F8B-40DA-C033BA58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4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6872-4B67-DC7B-0F0D-AF135A4D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AB1BA-EBDE-9543-6980-C021C525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65F41-783E-E0ED-15D9-93725C4E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A9139-E3C1-2120-4C72-9C4FFD295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A3D32-6C18-83B6-31CC-CDCD4C0BF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D8294-52EA-7A0A-B67A-3BF2AC96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60704-0F55-3B7B-63C7-485BD355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E1F2E3-7EC5-1084-87EF-056D230E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42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DE4F-6AE5-643D-5305-3B31E493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C6B85-486B-FED1-BBBB-707B3DD4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C296E-66A7-B7AE-3110-1FF5E657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8197-A471-2E27-5415-C573D579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0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69DB3-3D12-221F-872A-74FB19F4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0CE449-A75D-B27A-A100-1959EA08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76A7B-6A72-603D-A514-52F52DD7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54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C130-443F-1FCA-CB1E-E8599F8B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1688F-76BA-F86F-F3D6-3F06C71D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A3C10-5956-B7AB-07EF-EB0230CBC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7F6CB-4587-F53C-5BAA-23A1E197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71B60-DAA4-F45B-26AA-4F0FCA6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E9B95-48A3-6E39-F15F-C5588C2D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3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7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2889-5B87-43CB-8355-96C3DFF7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F30E5-61E1-426C-602E-1BB50C04B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C5E01-7618-694D-F9DB-FB838ACAD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975F5-CBB2-40F4-A7B3-4BE311A2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AEC44-3989-A178-54C3-69BAF724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F25A7-6D9D-70C9-A65F-C28D302C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6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2C76-D6DB-E903-806E-7A017E61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D299F-10B8-2486-C8B6-2AC756213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8C36B-BF24-8ACE-7814-E2262937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9263-9369-A012-2452-814BDC30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2983-2E03-0253-CAEE-D0D96C36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3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07792-FB0A-EE58-15DF-6BA1A0F4F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D865B-56DA-36C5-E6C6-6E1E8A9F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1F8E-259E-761C-BA89-B4E29262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115B3-6018-F8C8-81DB-B739BC6D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7ABA-51F0-AEAB-2C74-5226D03E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26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036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44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2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heme" Target="../theme/theme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7271ED-8031-3EA8-586E-D5DE1A3314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1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0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1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7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4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46.xml"/><Relationship Id="rId21" Type="http://schemas.openxmlformats.org/officeDocument/2006/relationships/slide" Target="slide18.xml"/><Relationship Id="rId7" Type="http://schemas.openxmlformats.org/officeDocument/2006/relationships/slide" Target="slide20.xml"/><Relationship Id="rId12" Type="http://schemas.openxmlformats.org/officeDocument/2006/relationships/image" Target="../media/image60.png"/><Relationship Id="rId17" Type="http://schemas.openxmlformats.org/officeDocument/2006/relationships/slide" Target="slide17.xml"/><Relationship Id="rId2" Type="http://schemas.openxmlformats.org/officeDocument/2006/relationships/audio" Target="../media/media5.wma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microsoft.com/office/2007/relationships/media" Target="../media/media5.wma"/><Relationship Id="rId6" Type="http://schemas.openxmlformats.org/officeDocument/2006/relationships/image" Target="../media/image27.png"/><Relationship Id="rId11" Type="http://schemas.openxmlformats.org/officeDocument/2006/relationships/image" Target="../media/image59.gif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10" Type="http://schemas.openxmlformats.org/officeDocument/2006/relationships/image" Target="../media/image58.gif"/><Relationship Id="rId19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7.gif"/><Relationship Id="rId14" Type="http://schemas.openxmlformats.org/officeDocument/2006/relationships/image" Target="../media/image62.jpg"/><Relationship Id="rId2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8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8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slide" Target="slide15.xml"/><Relationship Id="rId10" Type="http://schemas.openxmlformats.org/officeDocument/2006/relationships/image" Target="../media/image70.emf"/><Relationship Id="rId4" Type="http://schemas.openxmlformats.org/officeDocument/2006/relationships/audio" Target="../media/audio5.wav"/><Relationship Id="rId9" Type="http://schemas.openxmlformats.org/officeDocument/2006/relationships/image" Target="../media/image6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8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8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7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.png"/><Relationship Id="rId11" Type="http://schemas.openxmlformats.org/officeDocument/2006/relationships/image" Target="../media/image76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75.png"/><Relationship Id="rId19" Type="http://schemas.openxmlformats.org/officeDocument/2006/relationships/image" Target="../media/image17.png"/><Relationship Id="rId4" Type="http://schemas.openxmlformats.org/officeDocument/2006/relationships/image" Target="../media/image73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png"/><Relationship Id="rId18" Type="http://schemas.microsoft.com/office/2007/relationships/hdphoto" Target="../media/hdphoto6.wdp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microsoft.com/office/2007/relationships/hdphoto" Target="../media/hdphoto3.wdp"/><Relationship Id="rId17" Type="http://schemas.openxmlformats.org/officeDocument/2006/relationships/image" Target="../media/image47.png"/><Relationship Id="rId2" Type="http://schemas.openxmlformats.org/officeDocument/2006/relationships/image" Target="../media/image35.png"/><Relationship Id="rId16" Type="http://schemas.microsoft.com/office/2007/relationships/hdphoto" Target="../media/hdphoto5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5" Type="http://schemas.openxmlformats.org/officeDocument/2006/relationships/image" Target="../media/image46.png"/><Relationship Id="rId10" Type="http://schemas.openxmlformats.org/officeDocument/2006/relationships/image" Target="../media/image43.jpg"/><Relationship Id="rId19" Type="http://schemas.openxmlformats.org/officeDocument/2006/relationships/image" Target="../media/image48.png"/><Relationship Id="rId4" Type="http://schemas.openxmlformats.org/officeDocument/2006/relationships/image" Target="../media/image37.jpg"/><Relationship Id="rId9" Type="http://schemas.openxmlformats.org/officeDocument/2006/relationships/image" Target="../media/image42.jp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79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17601" y="2623592"/>
            <a:ext cx="10112236" cy="179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71" tIns="53835" rIns="107671" bIns="538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267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eaLnBrk="1" hangingPunct="1">
              <a:defRPr/>
            </a:pPr>
            <a:r>
              <a:rPr lang="en-US" sz="333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333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25: ĐIỂM, ĐOẠN THẲNG, ĐƯỜNG THẲNG, ĐƯỜNG CONG, BA ĐIỂM  THẲNG HÀNG.</a:t>
            </a:r>
            <a:endParaRPr lang="en-US" sz="3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032001" y="1193800"/>
            <a:ext cx="8592457" cy="133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71" tIns="53835" rIns="107671" bIns="538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1" y="787401"/>
            <a:ext cx="4206724" cy="15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" y="76200"/>
            <a:ext cx="12191999" cy="80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1" rIns="68580" bIns="34291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UBND XÃ VĨNH HẢI</a:t>
            </a:r>
          </a:p>
          <a:p>
            <a:pPr algn="ctr">
              <a:defRPr/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TRƯỜNG TIỂU HỌC VĨNH PHONG – TIỀN PHONG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080000" y="821267"/>
            <a:ext cx="2133600" cy="211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32057" y="4536682"/>
            <a:ext cx="6283324" cy="643704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>
              <a:defRPr/>
            </a:pP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3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37" y="1"/>
            <a:ext cx="1664763" cy="151221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1829470" y="-34179"/>
            <a:ext cx="1706559" cy="158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.VnTimeH" panose="020B7200000000000000" pitchFamily="34" charset="0"/>
              </a:rPr>
              <a:t>LỚp 2A</a:t>
            </a:r>
            <a:endParaRPr lang="en-US" sz="2400" b="1"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8FEF41-ACDF-7B45-7F50-E564A00A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52" y="1568104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6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20210409041757_wm_shs-toan-2-tap-1">
            <a:extLst>
              <a:ext uri="{FF2B5EF4-FFF2-40B4-BE49-F238E27FC236}">
                <a16:creationId xmlns:a16="http://schemas.microsoft.com/office/drawing/2014/main" id="{0399070A-E36A-FDD5-9CF5-CA21099A4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0452" r="16679" b="6903"/>
          <a:stretch/>
        </p:blipFill>
        <p:spPr bwMode="auto">
          <a:xfrm>
            <a:off x="2986566" y="614073"/>
            <a:ext cx="8331648" cy="43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A0B646-9A97-3613-16BD-C8A62D432D5C}"/>
              </a:ext>
            </a:extLst>
          </p:cNvPr>
          <p:cNvSpPr/>
          <p:nvPr/>
        </p:nvSpPr>
        <p:spPr>
          <a:xfrm>
            <a:off x="2495006" y="3553093"/>
            <a:ext cx="5094514" cy="14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55FF1-364D-13FF-87CA-ADFB4B827220}"/>
              </a:ext>
            </a:extLst>
          </p:cNvPr>
          <p:cNvSpPr txBox="1"/>
          <p:nvPr/>
        </p:nvSpPr>
        <p:spPr>
          <a:xfrm>
            <a:off x="1262978" y="3566271"/>
            <a:ext cx="65749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: A, B, C, D, H, 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       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: AB, CD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C54DDDD-C967-EBA7-BF9D-A4E44FACE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9" y="614073"/>
            <a:ext cx="2325467" cy="1162735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5E47136B-5295-61B0-2346-FB00DAD46F28}"/>
              </a:ext>
            </a:extLst>
          </p:cNvPr>
          <p:cNvSpPr/>
          <p:nvPr/>
        </p:nvSpPr>
        <p:spPr>
          <a:xfrm>
            <a:off x="1962149" y="1809750"/>
            <a:ext cx="561975" cy="5619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138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06E1EC-6A87-2591-7D28-DE17032D1EB4}"/>
              </a:ext>
            </a:extLst>
          </p:cNvPr>
          <p:cNvGrpSpPr/>
          <p:nvPr/>
        </p:nvGrpSpPr>
        <p:grpSpPr>
          <a:xfrm>
            <a:off x="1760470" y="879484"/>
            <a:ext cx="9958959" cy="1351228"/>
            <a:chOff x="857087" y="446662"/>
            <a:chExt cx="9958959" cy="13512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F875E-D570-A984-4DDE-2635BE470AB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ED5BFD-FC0C-10DD-3DE8-78B9A8023DE1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50BED7-0BA4-98E3-3D23-46DB5E28D173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b)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3FE1E9-B614-3593-17B1-8A6A9270B01F}"/>
              </a:ext>
            </a:extLst>
          </p:cNvPr>
          <p:cNvCxnSpPr/>
          <p:nvPr/>
        </p:nvCxnSpPr>
        <p:spPr>
          <a:xfrm flipH="1">
            <a:off x="2378428" y="2248559"/>
            <a:ext cx="2234806" cy="13716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68753F-EAA7-CDBF-35D0-9AAC3D06B063}"/>
              </a:ext>
            </a:extLst>
          </p:cNvPr>
          <p:cNvCxnSpPr/>
          <p:nvPr/>
        </p:nvCxnSpPr>
        <p:spPr>
          <a:xfrm flipH="1" flipV="1">
            <a:off x="2378427" y="3620159"/>
            <a:ext cx="2234807" cy="10580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D5AB14-87B3-4DA5-71D5-F775BFE9E365}"/>
              </a:ext>
            </a:extLst>
          </p:cNvPr>
          <p:cNvCxnSpPr/>
          <p:nvPr/>
        </p:nvCxnSpPr>
        <p:spPr>
          <a:xfrm>
            <a:off x="4613234" y="2248559"/>
            <a:ext cx="0" cy="24296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F115DB-9746-C869-8B93-08637D9FEAF1}"/>
              </a:ext>
            </a:extLst>
          </p:cNvPr>
          <p:cNvGrpSpPr/>
          <p:nvPr/>
        </p:nvGrpSpPr>
        <p:grpSpPr>
          <a:xfrm>
            <a:off x="4377509" y="1680810"/>
            <a:ext cx="484428" cy="736741"/>
            <a:chOff x="3474126" y="1300240"/>
            <a:chExt cx="484428" cy="7367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18D519-95E2-D83D-9100-08FEC5CB2676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50CED-6DA8-02EE-1209-AE6B17C670BC}"/>
                </a:ext>
              </a:extLst>
            </p:cNvPr>
            <p:cNvSpPr txBox="1"/>
            <p:nvPr/>
          </p:nvSpPr>
          <p:spPr>
            <a:xfrm>
              <a:off x="3474126" y="130024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3C138C-D60E-CF0F-A08A-493E31F24885}"/>
              </a:ext>
            </a:extLst>
          </p:cNvPr>
          <p:cNvGrpSpPr/>
          <p:nvPr/>
        </p:nvGrpSpPr>
        <p:grpSpPr>
          <a:xfrm>
            <a:off x="1808273" y="3159288"/>
            <a:ext cx="665403" cy="646331"/>
            <a:chOff x="904890" y="2778718"/>
            <a:chExt cx="665403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FB6EA5-691C-0D58-DB2A-282DF7F852C8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9D7B05-8A8F-5ADE-969F-3D96FFE4454B}"/>
                </a:ext>
              </a:extLst>
            </p:cNvPr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09466-8C41-063A-90A5-DF984C875FD4}"/>
              </a:ext>
            </a:extLst>
          </p:cNvPr>
          <p:cNvGrpSpPr/>
          <p:nvPr/>
        </p:nvGrpSpPr>
        <p:grpSpPr>
          <a:xfrm>
            <a:off x="4480023" y="4232438"/>
            <a:ext cx="583252" cy="771575"/>
            <a:chOff x="3576640" y="3851868"/>
            <a:chExt cx="583252" cy="7715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679BE9-418C-4D43-6287-4917CA708C5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0B4971-3750-BDD8-E545-134F6F26156E}"/>
                </a:ext>
              </a:extLst>
            </p:cNvPr>
            <p:cNvSpPr txBox="1"/>
            <p:nvPr/>
          </p:nvSpPr>
          <p:spPr>
            <a:xfrm>
              <a:off x="3736378" y="410022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1B6964-0B78-AD02-BF8D-75AEAA1B9FB1}"/>
              </a:ext>
            </a:extLst>
          </p:cNvPr>
          <p:cNvCxnSpPr/>
          <p:nvPr/>
        </p:nvCxnSpPr>
        <p:spPr>
          <a:xfrm>
            <a:off x="6582942" y="2569706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15A568-E825-17F1-F277-84139D552769}"/>
              </a:ext>
            </a:extLst>
          </p:cNvPr>
          <p:cNvCxnSpPr/>
          <p:nvPr/>
        </p:nvCxnSpPr>
        <p:spPr>
          <a:xfrm flipH="1">
            <a:off x="8078883" y="2780870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556A3A-A9F5-4B25-BF7F-B7F1B71ED00D}"/>
              </a:ext>
            </a:extLst>
          </p:cNvPr>
          <p:cNvCxnSpPr/>
          <p:nvPr/>
        </p:nvCxnSpPr>
        <p:spPr>
          <a:xfrm>
            <a:off x="9125597" y="2780870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E55FFC-01F7-EB19-1BE7-BA86B71F6A33}"/>
              </a:ext>
            </a:extLst>
          </p:cNvPr>
          <p:cNvGrpSpPr/>
          <p:nvPr/>
        </p:nvGrpSpPr>
        <p:grpSpPr>
          <a:xfrm>
            <a:off x="10720884" y="3354000"/>
            <a:ext cx="604090" cy="771575"/>
            <a:chOff x="3576640" y="3851868"/>
            <a:chExt cx="604090" cy="7715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8AA6E3-156B-9C51-505F-AF0F36A8C8A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665680-774F-5958-0948-3971ECD90117}"/>
                </a:ext>
              </a:extLst>
            </p:cNvPr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BBBC20-8198-792B-C47C-2E08184248BB}"/>
              </a:ext>
            </a:extLst>
          </p:cNvPr>
          <p:cNvGrpSpPr/>
          <p:nvPr/>
        </p:nvGrpSpPr>
        <p:grpSpPr>
          <a:xfrm>
            <a:off x="8976331" y="2184549"/>
            <a:ext cx="444352" cy="774143"/>
            <a:chOff x="3576639" y="3724056"/>
            <a:chExt cx="444352" cy="77414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A6465-0E78-7373-B706-9C113002B3D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FB0E3E-3D03-A772-4C5F-108F192C628B}"/>
                </a:ext>
              </a:extLst>
            </p:cNvPr>
            <p:cNvSpPr txBox="1"/>
            <p:nvPr/>
          </p:nvSpPr>
          <p:spPr>
            <a:xfrm>
              <a:off x="3576639" y="372405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58FAA5-08FE-4954-2AAC-BCC963551748}"/>
              </a:ext>
            </a:extLst>
          </p:cNvPr>
          <p:cNvGrpSpPr/>
          <p:nvPr/>
        </p:nvGrpSpPr>
        <p:grpSpPr>
          <a:xfrm>
            <a:off x="7831583" y="3724740"/>
            <a:ext cx="423514" cy="994469"/>
            <a:chOff x="3487814" y="3851868"/>
            <a:chExt cx="423514" cy="99446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B5396-EE88-3555-3A72-A5DB9A2471F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B24312-DAF5-3E14-2B09-EA03B01C1299}"/>
                </a:ext>
              </a:extLst>
            </p:cNvPr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695E09-8B2B-631F-17E8-A56DC898FAD9}"/>
              </a:ext>
            </a:extLst>
          </p:cNvPr>
          <p:cNvGrpSpPr/>
          <p:nvPr/>
        </p:nvGrpSpPr>
        <p:grpSpPr>
          <a:xfrm>
            <a:off x="6339697" y="2080620"/>
            <a:ext cx="423514" cy="660096"/>
            <a:chOff x="3498233" y="3838103"/>
            <a:chExt cx="423514" cy="6600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E857F2-78E8-2867-4D7E-E70D663CF72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302F04-4255-A934-5FC5-C90159204F53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1420DBA-C85F-BF0C-617A-9458E2B8CEC9}"/>
              </a:ext>
            </a:extLst>
          </p:cNvPr>
          <p:cNvSpPr txBox="1"/>
          <p:nvPr/>
        </p:nvSpPr>
        <p:spPr>
          <a:xfrm>
            <a:off x="2473676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MN, MP , NP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9801C0-33B0-EF0D-2123-2E6E7D43C55A}"/>
              </a:ext>
            </a:extLst>
          </p:cNvPr>
          <p:cNvSpPr txBox="1"/>
          <p:nvPr/>
        </p:nvSpPr>
        <p:spPr>
          <a:xfrm>
            <a:off x="7607379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AB , BC , CD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223922-B69B-6AFD-BFD6-D7D57879BA40}"/>
              </a:ext>
            </a:extLst>
          </p:cNvPr>
          <p:cNvSpPr/>
          <p:nvPr/>
        </p:nvSpPr>
        <p:spPr>
          <a:xfrm>
            <a:off x="2473676" y="5723279"/>
            <a:ext cx="6373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AE91DF-74F2-E6BA-F65F-A6601485CECC}"/>
              </a:ext>
            </a:extLst>
          </p:cNvPr>
          <p:cNvSpPr/>
          <p:nvPr/>
        </p:nvSpPr>
        <p:spPr>
          <a:xfrm>
            <a:off x="311100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901FF8-62C4-EBC2-7F74-00014CADD1E5}"/>
              </a:ext>
            </a:extLst>
          </p:cNvPr>
          <p:cNvSpPr/>
          <p:nvPr/>
        </p:nvSpPr>
        <p:spPr>
          <a:xfrm>
            <a:off x="3895177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FD61AC-5781-85A3-9890-EB9639109EE6}"/>
              </a:ext>
            </a:extLst>
          </p:cNvPr>
          <p:cNvSpPr/>
          <p:nvPr/>
        </p:nvSpPr>
        <p:spPr>
          <a:xfrm>
            <a:off x="744252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D334FA-C47F-FDE5-6630-428381F27528}"/>
              </a:ext>
            </a:extLst>
          </p:cNvPr>
          <p:cNvSpPr/>
          <p:nvPr/>
        </p:nvSpPr>
        <p:spPr>
          <a:xfrm>
            <a:off x="8269342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D05019-894D-CEFD-4C8B-F2E7F8297071}"/>
              </a:ext>
            </a:extLst>
          </p:cNvPr>
          <p:cNvSpPr/>
          <p:nvPr/>
        </p:nvSpPr>
        <p:spPr>
          <a:xfrm>
            <a:off x="8981716" y="5694704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10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70221F-F340-80B2-7E07-7E9005254C2C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D4979B-7E54-A440-74C4-1DBD4C4156A8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4F1246F-29A1-809D-473E-628D78794A5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0ADB0C2A-475D-B41D-FA14-DF70E1B82090}"/>
              </a:ext>
            </a:extLst>
          </p:cNvPr>
          <p:cNvSpPr/>
          <p:nvPr/>
        </p:nvSpPr>
        <p:spPr>
          <a:xfrm>
            <a:off x="1855956" y="799119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 descr="20210409041757_wm_shs-toan-2-tap-1">
            <a:extLst>
              <a:ext uri="{FF2B5EF4-FFF2-40B4-BE49-F238E27FC236}">
                <a16:creationId xmlns:a16="http://schemas.microsoft.com/office/drawing/2014/main" id="{BC34FAC3-9A20-D909-4127-E67F502D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360304" y="2984189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4AC7E0E-F80E-39CC-AB74-CAC77D26238E}"/>
              </a:ext>
            </a:extLst>
          </p:cNvPr>
          <p:cNvGrpSpPr/>
          <p:nvPr/>
        </p:nvGrpSpPr>
        <p:grpSpPr>
          <a:xfrm>
            <a:off x="480503" y="469333"/>
            <a:ext cx="1907887" cy="617957"/>
            <a:chOff x="1144472" y="1425114"/>
            <a:chExt cx="1907887" cy="61795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455CBB6-2FDC-993E-5489-20DF6EA8A986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52" name="Rounded Rectangle 4">
                <a:extLst>
                  <a:ext uri="{FF2B5EF4-FFF2-40B4-BE49-F238E27FC236}">
                    <a16:creationId xmlns:a16="http://schemas.microsoft.com/office/drawing/2014/main" id="{0C57B80B-3ACB-F095-A635-90EF863FFB0D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E332D8-E6DE-D60B-4C33-752B719E078F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7369CA-7204-30FC-D3A6-FC059DD8BC49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6FA81E8-6C74-56DF-FC10-E56691623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532156" y="1124943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350CF48-8860-AA99-59D0-5E0C10CE6E5F}"/>
              </a:ext>
            </a:extLst>
          </p:cNvPr>
          <p:cNvCxnSpPr/>
          <p:nvPr/>
        </p:nvCxnSpPr>
        <p:spPr>
          <a:xfrm flipV="1">
            <a:off x="2780758" y="1914339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F74D7D-A5C0-CC02-DF1D-851F90E74A16}"/>
              </a:ext>
            </a:extLst>
          </p:cNvPr>
          <p:cNvGrpSpPr/>
          <p:nvPr/>
        </p:nvGrpSpPr>
        <p:grpSpPr>
          <a:xfrm>
            <a:off x="5674651" y="1391119"/>
            <a:ext cx="423514" cy="715210"/>
            <a:chOff x="3544616" y="3782989"/>
            <a:chExt cx="423514" cy="71521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2728877-0262-98CB-2F0F-F0877CF4FB8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D77140-150D-992F-D436-0DAFD12EE642}"/>
                </a:ext>
              </a:extLst>
            </p:cNvPr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9DD1C-237F-14BD-575E-874B301D1C4D}"/>
              </a:ext>
            </a:extLst>
          </p:cNvPr>
          <p:cNvGrpSpPr/>
          <p:nvPr/>
        </p:nvGrpSpPr>
        <p:grpSpPr>
          <a:xfrm>
            <a:off x="2548587" y="1446233"/>
            <a:ext cx="423514" cy="660096"/>
            <a:chOff x="3498233" y="3838103"/>
            <a:chExt cx="423514" cy="66009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6CDAE9F-6B39-7B2F-681D-1B9BA0C0110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81D14E-3336-4575-6537-096B89442CBE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42DFAF37-B47A-BF08-7A5A-AA2335022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909744" y="1726688"/>
            <a:ext cx="6798798" cy="1826439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7FE3AF29-FC1D-AB7D-BB5E-C6E1843E93A7}"/>
              </a:ext>
            </a:extLst>
          </p:cNvPr>
          <p:cNvSpPr/>
          <p:nvPr/>
        </p:nvSpPr>
        <p:spPr>
          <a:xfrm>
            <a:off x="2548199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BE0622F-11C8-8986-056D-66C0E2D00CB8}"/>
              </a:ext>
            </a:extLst>
          </p:cNvPr>
          <p:cNvCxnSpPr>
            <a:endCxn id="63" idx="0"/>
          </p:cNvCxnSpPr>
          <p:nvPr/>
        </p:nvCxnSpPr>
        <p:spPr>
          <a:xfrm flipH="1">
            <a:off x="2760150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9E36E96-F5B3-03DD-22E7-0395AC9958EC}"/>
              </a:ext>
            </a:extLst>
          </p:cNvPr>
          <p:cNvSpPr/>
          <p:nvPr/>
        </p:nvSpPr>
        <p:spPr>
          <a:xfrm>
            <a:off x="5645743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809ADF8-00B6-8DE6-11B7-6431A283D5E8}"/>
              </a:ext>
            </a:extLst>
          </p:cNvPr>
          <p:cNvCxnSpPr>
            <a:endCxn id="65" idx="0"/>
          </p:cNvCxnSpPr>
          <p:nvPr/>
        </p:nvCxnSpPr>
        <p:spPr>
          <a:xfrm flipH="1">
            <a:off x="5857694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CF992E1-46B1-05B0-D3D0-AAE44CAF24BD}"/>
              </a:ext>
            </a:extLst>
          </p:cNvPr>
          <p:cNvSpPr txBox="1"/>
          <p:nvPr/>
        </p:nvSpPr>
        <p:spPr>
          <a:xfrm>
            <a:off x="3823965" y="1297294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8A0020-4749-A3CE-0CA0-7401D9F648F7}"/>
              </a:ext>
            </a:extLst>
          </p:cNvPr>
          <p:cNvSpPr txBox="1"/>
          <p:nvPr/>
        </p:nvSpPr>
        <p:spPr>
          <a:xfrm>
            <a:off x="4246391" y="346764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31EFE4-29B2-5BB7-AD17-8DD411CDFB30}"/>
              </a:ext>
            </a:extLst>
          </p:cNvPr>
          <p:cNvSpPr txBox="1"/>
          <p:nvPr/>
        </p:nvSpPr>
        <p:spPr>
          <a:xfrm rot="20885464">
            <a:off x="6102613" y="430762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9cm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EA27123-F044-E1EC-18A5-08517C0B2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767056" y="3801151"/>
            <a:ext cx="6798798" cy="182643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220E1E7-F8F2-1F21-C45B-4BDC34378C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 rot="20918350">
            <a:off x="3138468" y="4705827"/>
            <a:ext cx="6750880" cy="18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3" grpId="0" animBg="1"/>
      <p:bldP spid="63" grpId="1" animBg="1"/>
      <p:bldP spid="65" grpId="0" animBg="1"/>
      <p:bldP spid="65" grpId="1" animBg="1"/>
      <p:bldP spid="67" grpId="0"/>
      <p:bldP spid="68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FE1FA-B0A7-1CC5-69C6-D53C59C2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27" y="1615729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8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275" y="1352550"/>
            <a:ext cx="5219699" cy="419099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5250" y="95065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98432-BB47-5E53-64E6-668C78FE2D9B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76FFEF7E-D53E-F4DB-EF02-1D0E4272C306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3A1C2C-53DA-4BF6-0D82-051749FC4F4E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036B21-4755-1BC7-AA7A-4FC62E9F5B88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81F999-2CE2-BE2A-9675-52BE9CA054C7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448AA3-B904-5833-6F73-B27C7EC40F27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9BB93B-B7FE-B6D5-C386-D6058E3BE75A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8AC2C-6BA3-2FDF-0CC5-60896C80523D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3AAE2-6608-AA44-8FED-B1F0D668EC72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FA9A86-6125-5651-AF80-C5D1B3A6F960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F71C7846-D3DA-1632-1FD4-32AC7AE1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27A65F-8FBE-7CDE-34B1-A95116810DF2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0EA8402C-8E3C-E39E-2BB6-683477A566C8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F641B-8011-138A-86E9-B4BC3C96636C}"/>
              </a:ext>
            </a:extLst>
          </p:cNvPr>
          <p:cNvGrpSpPr/>
          <p:nvPr/>
        </p:nvGrpSpPr>
        <p:grpSpPr>
          <a:xfrm>
            <a:off x="4274247" y="1571627"/>
            <a:ext cx="537973" cy="769441"/>
            <a:chOff x="7021339" y="3200402"/>
            <a:chExt cx="537973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F85F56-7243-8C5B-2936-78D1C21F5B27}"/>
                </a:ext>
              </a:extLst>
            </p:cNvPr>
            <p:cNvSpPr txBox="1"/>
            <p:nvPr/>
          </p:nvSpPr>
          <p:spPr>
            <a:xfrm>
              <a:off x="7021339" y="325101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7291F4-AD30-912D-EB2C-7B8A6F1AABD9}"/>
                </a:ext>
              </a:extLst>
            </p:cNvPr>
            <p:cNvSpPr txBox="1"/>
            <p:nvPr/>
          </p:nvSpPr>
          <p:spPr>
            <a:xfrm>
              <a:off x="7193552" y="32004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F2DBC-8BCB-C97D-E07B-E64A52A6D5DE}"/>
              </a:ext>
            </a:extLst>
          </p:cNvPr>
          <p:cNvGrpSpPr/>
          <p:nvPr/>
        </p:nvGrpSpPr>
        <p:grpSpPr>
          <a:xfrm>
            <a:off x="7584337" y="2184210"/>
            <a:ext cx="471298" cy="823608"/>
            <a:chOff x="5954539" y="3489135"/>
            <a:chExt cx="471298" cy="8236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046322-10FD-6BC7-691D-718D3F51FE4E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A3BD1C-FECC-D08A-82D9-913BA2004B41}"/>
                </a:ext>
              </a:extLst>
            </p:cNvPr>
            <p:cNvSpPr txBox="1"/>
            <p:nvPr/>
          </p:nvSpPr>
          <p:spPr>
            <a:xfrm>
              <a:off x="6060077" y="35433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F49636-44BB-5C8D-81D0-3872C5E5BF7A}"/>
              </a:ext>
            </a:extLst>
          </p:cNvPr>
          <p:cNvCxnSpPr>
            <a:cxnSpLocks/>
          </p:cNvCxnSpPr>
          <p:nvPr/>
        </p:nvCxnSpPr>
        <p:spPr>
          <a:xfrm>
            <a:off x="4637558" y="2102235"/>
            <a:ext cx="3191992" cy="6600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324932-9ED6-1CE4-1A98-AB122EF4D5E2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DB9D7D4A-7851-29D5-53DC-B8B5D3D02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8B5E93-4857-032F-85A5-AC5F6A5EB57C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E6207A14-3EB9-1465-DFED-B5CC8124B004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C8BD2A-ED82-CC32-937D-9584AFA36A0D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6" descr="Ruler Vector at GetDrawings | Free download">
            <a:extLst>
              <a:ext uri="{FF2B5EF4-FFF2-40B4-BE49-F238E27FC236}">
                <a16:creationId xmlns:a16="http://schemas.microsoft.com/office/drawing/2014/main" id="{C6AC1A13-F8B8-D3E0-51A6-23BE2B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4060825" y="2055757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A09F5E1-B4ED-EC1E-F4B5-894379E96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925" y="1466089"/>
            <a:ext cx="1143000" cy="167722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3FED76-A8D7-E40F-4869-73ECFD5DF342}"/>
              </a:ext>
            </a:extLst>
          </p:cNvPr>
          <p:cNvCxnSpPr/>
          <p:nvPr/>
        </p:nvCxnSpPr>
        <p:spPr>
          <a:xfrm>
            <a:off x="4828058" y="41215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6" descr="Ruler Vector at GetDrawings | Free download">
            <a:extLst>
              <a:ext uri="{FF2B5EF4-FFF2-40B4-BE49-F238E27FC236}">
                <a16:creationId xmlns:a16="http://schemas.microsoft.com/office/drawing/2014/main" id="{7C3831FA-1BC4-8FE4-F60F-A56F3C37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 rot="638332">
            <a:off x="4175125" y="4379858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00C83C3-E517-C47A-70AC-AE8B23A28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7242" y="3101814"/>
            <a:ext cx="1331583" cy="1728158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0D654-D098-095B-CF3C-5CC722DE6A62}"/>
              </a:ext>
            </a:extLst>
          </p:cNvPr>
          <p:cNvSpPr/>
          <p:nvPr/>
        </p:nvSpPr>
        <p:spPr>
          <a:xfrm>
            <a:off x="1276351" y="5438775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Nam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97D57B9-F1E4-7390-D6AF-AB6530186458}"/>
              </a:ext>
            </a:extLst>
          </p:cNvPr>
          <p:cNvSpPr/>
          <p:nvPr/>
        </p:nvSpPr>
        <p:spPr>
          <a:xfrm>
            <a:off x="6105526" y="5467350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Mai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3EB384-2B5F-A733-192C-02DA6562E094}"/>
              </a:ext>
            </a:extLst>
          </p:cNvPr>
          <p:cNvSpPr txBox="1"/>
          <p:nvPr/>
        </p:nvSpPr>
        <p:spPr>
          <a:xfrm>
            <a:off x="4503610" y="1571627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359216-897E-E4BA-D598-7E71640AF1BD}"/>
              </a:ext>
            </a:extLst>
          </p:cNvPr>
          <p:cNvSpPr txBox="1"/>
          <p:nvPr/>
        </p:nvSpPr>
        <p:spPr>
          <a:xfrm>
            <a:off x="7523035" y="15811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F86351-9301-3FB7-1AF7-03F96F74C2D3}"/>
              </a:ext>
            </a:extLst>
          </p:cNvPr>
          <p:cNvSpPr txBox="1"/>
          <p:nvPr/>
        </p:nvSpPr>
        <p:spPr>
          <a:xfrm>
            <a:off x="4675060" y="358140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CD4EE0-B274-BF7A-D05C-0AD969481A61}"/>
              </a:ext>
            </a:extLst>
          </p:cNvPr>
          <p:cNvSpPr txBox="1"/>
          <p:nvPr/>
        </p:nvSpPr>
        <p:spPr>
          <a:xfrm>
            <a:off x="7732585" y="36004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7" name="Picture 5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ADC4A0F-B7DC-C623-D7F9-E5D49EAFAF2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12" y="4695824"/>
            <a:ext cx="1473727" cy="1247775"/>
          </a:xfrm>
          <a:prstGeom prst="rect">
            <a:avLst/>
          </a:prstGeom>
        </p:spPr>
      </p:pic>
      <p:pic>
        <p:nvPicPr>
          <p:cNvPr id="59" name="Picture 5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5F5FCB52-8F30-7A8D-7EBF-C7E4E0B50D8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4" y="5400673"/>
            <a:ext cx="720092" cy="7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3BD57BA-B139-E078-C50C-DCF310370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4BD355-5C60-C51F-C8CE-544F4C471C01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75289F22-09F8-FD3C-49B6-EE71292A7529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36675-4EB6-F605-B376-E8F77C64487D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C2F05-B5BF-2D8F-DCA9-117AAADBB35F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3D3BC-D6E3-2DF0-0BB9-DD079AE55E4B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4A7435-B6E0-D488-29F8-067FF3EEE0CE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65D370-233B-BE5F-C769-7676B3329E1C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BD7AA6-8F29-C26E-DDEE-259DC20813A4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A05690-BAF2-1915-35D3-931BF4D65DF7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DDB5BF-AA03-6990-AE04-440B2BD0C96A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 T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861" y="190788"/>
            <a:ext cx="11636519" cy="6545394"/>
          </a:xfrm>
        </p:spPr>
      </p:pic>
      <p:sp>
        <p:nvSpPr>
          <p:cNvPr id="5" name="Oval 4"/>
          <p:cNvSpPr/>
          <p:nvPr/>
        </p:nvSpPr>
        <p:spPr>
          <a:xfrm>
            <a:off x="-1829470" y="-34179"/>
            <a:ext cx="1706559" cy="158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.VnTimeH" panose="020B7200000000000000" pitchFamily="34" charset="0"/>
              </a:rPr>
              <a:t>LỚp 2A</a:t>
            </a:r>
            <a:endParaRPr lang="en-US" sz="2400" b="1"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C1F72-333F-FEB5-BB0E-DC83432BD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64" y="1354507"/>
            <a:ext cx="3412331" cy="26056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1829470" y="-34179"/>
            <a:ext cx="1706559" cy="158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.VnTimeH" panose="020B7200000000000000" pitchFamily="34" charset="0"/>
              </a:rPr>
              <a:t>LỚp 2A</a:t>
            </a:r>
            <a:endParaRPr lang="en-US" sz="2400" b="1"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72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D0E5-8023-8043-49C6-CEB9E070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ường và chân là đôi bạn thân 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5DF84F22-C518-5261-FF4C-88B1E7CDF08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7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5" name="Oval 4"/>
          <p:cNvSpPr/>
          <p:nvPr/>
        </p:nvSpPr>
        <p:spPr>
          <a:xfrm>
            <a:off x="-1829470" y="-34179"/>
            <a:ext cx="1706559" cy="158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.VnTimeH" panose="020B7200000000000000" pitchFamily="34" charset="0"/>
              </a:rPr>
              <a:t>LỚp 2A</a:t>
            </a:r>
            <a:endParaRPr lang="en-US" sz="2400" b="1"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1036107"/>
            <a:ext cx="5724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 và chân thường hay đi đâu?</a:t>
            </a:r>
            <a:endParaRPr lang="en-US" sz="4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FAC4BC19-F6EB-6FCF-65E5-FA77B4F914FC}"/>
              </a:ext>
            </a:extLst>
          </p:cNvPr>
          <p:cNvSpPr/>
          <p:nvPr/>
        </p:nvSpPr>
        <p:spPr>
          <a:xfrm>
            <a:off x="3106264" y="4701268"/>
            <a:ext cx="6119016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</a:rPr>
              <a:t>Chân đi chơi, chân đi học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" name="DƯỜNG VÀ CHÂN THUONG HAY DI D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69089" y="18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66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883707"/>
            <a:ext cx="572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 nào tinh mắt cho cô biết em nhìn thấy gì trên mặt đường?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7546B-70A7-FB64-2150-F940685484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760" y="3249616"/>
            <a:ext cx="7012305" cy="34661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59FE0D8-93DB-0899-369E-291156869D5B}"/>
              </a:ext>
            </a:extLst>
          </p:cNvPr>
          <p:cNvSpPr/>
          <p:nvPr/>
        </p:nvSpPr>
        <p:spPr>
          <a:xfrm>
            <a:off x="3749040" y="6167120"/>
            <a:ext cx="4826000" cy="4978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NHIINF THẤY GÌ TREN MẶT Đ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77531" y="-2198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66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B34D2D7-CC09-FCA6-4648-C328ED09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14B4F635-1BBE-A8FA-8954-919D8C129CA6}"/>
              </a:ext>
            </a:extLst>
          </p:cNvPr>
          <p:cNvSpPr/>
          <p:nvPr/>
        </p:nvSpPr>
        <p:spPr>
          <a:xfrm>
            <a:off x="1078612" y="2245910"/>
            <a:ext cx="10025409" cy="445181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051A83-F753-B035-7C2A-4027333E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8" y="157465"/>
            <a:ext cx="3110778" cy="278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9CD79-876D-0C15-1EB8-BC9852198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>
            <a:off x="9243037" y="732245"/>
            <a:ext cx="2030032" cy="22902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5194E1-36D4-78D8-D510-D096C0A7E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5355" r="72774" b="49306"/>
          <a:stretch/>
        </p:blipFill>
        <p:spPr>
          <a:xfrm rot="20420542">
            <a:off x="3746542" y="-471037"/>
            <a:ext cx="2534839" cy="2718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CE5F85-4850-CDA9-DB9C-F4EFC50E1E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52744" r="11766" b="11917"/>
          <a:stretch/>
        </p:blipFill>
        <p:spPr>
          <a:xfrm rot="2316792">
            <a:off x="6177818" y="-280567"/>
            <a:ext cx="2558673" cy="2718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A436ED-D3F1-8AD9-2C5D-2536F76BE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 rot="3738235">
            <a:off x="8905069" y="-142950"/>
            <a:ext cx="1343835" cy="1683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AAF1E-51B5-F890-4596-4AC827A93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2762" y="2792358"/>
            <a:ext cx="3755818" cy="2328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2BA38-1C75-43F6-A29E-A9146C83E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637" y="4195812"/>
            <a:ext cx="968738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5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B321B-158A-7F00-D650-FBD5DFC44D7F}"/>
              </a:ext>
            </a:extLst>
          </p:cNvPr>
          <p:cNvSpPr txBox="1"/>
          <p:nvPr/>
        </p:nvSpPr>
        <p:spPr>
          <a:xfrm>
            <a:off x="4495800" y="1638300"/>
            <a:ext cx="3257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Futura Extr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47256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A40DC-F5E9-7D7D-FCD4-8BBDAAC069D8}"/>
              </a:ext>
            </a:extLst>
          </p:cNvPr>
          <p:cNvSpPr txBox="1"/>
          <p:nvPr/>
        </p:nvSpPr>
        <p:spPr>
          <a:xfrm>
            <a:off x="3823607" y="63677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Điểm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đoạn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thẳng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79739-464C-6664-C8EB-0AF1A75E0520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D45FBA-2807-FC55-6367-8F661F9CB25C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BC52E1-A8E7-0EEC-22F3-7F3C4FB1492E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DADBF34-A5AF-56C4-4A51-1C4A2C77022F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533EFC32-AC67-947D-116F-9514F78ED33D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5A2B29D-BF20-80CA-B475-258F9D257500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69BAD43-D7B2-5DD1-8597-8C797150BA5F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8CF968-0D02-9AE5-BDBF-A174AE7E00F3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334B222-DC88-103E-EEB6-58FC656BCB2F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CD8F9B-AB3D-5352-B75D-17B7F96FE02F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5627DC2-9CF8-B670-4938-2FDF1638D82C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CD38D4-5C3C-AECD-6D90-10368A565A41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 descr="Nail Cartoon High Res Stock Images | Shutterstock">
            <a:extLst>
              <a:ext uri="{FF2B5EF4-FFF2-40B4-BE49-F238E27FC236}">
                <a16:creationId xmlns:a16="http://schemas.microsoft.com/office/drawing/2014/main" id="{74F44AA5-6728-6221-7FFA-5FD5C5E0C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ail Cartoon High Res Stock Images | Shutterstock">
            <a:extLst>
              <a:ext uri="{FF2B5EF4-FFF2-40B4-BE49-F238E27FC236}">
                <a16:creationId xmlns:a16="http://schemas.microsoft.com/office/drawing/2014/main" id="{5FF203EC-FEE7-28CD-B913-52473DE0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A0F5F247-CC85-3F54-FA0E-87D19109EF5A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Dây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treo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cờ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đoạn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thẳng</a:t>
            </a:r>
            <a:endParaRPr lang="en-US" sz="24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Đầu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chiếc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điểm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3E241-8879-CB96-F88C-EE0DDDF36A95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5DC82-25E5-9BCB-849C-72C5782AB13C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DAFE21-5601-7E86-CBDA-FECC7EEB3E6C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8AB49A-6393-7441-AF5E-A2FA333BC56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CC8307-F43B-13DC-C953-73CB9621E7F4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F672EB-0307-28A5-3578-FE466E4E8EC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39635C-1340-083A-6A8D-D41D6E33021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72DB41-6A2B-3F2F-6DB8-D26715CA0883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0AC35D-F8F5-AF36-8B3C-738EBD3838AE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889278-985D-97B4-6BD1-5527756EC952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4" name="Picture 6" descr="Ruler Vector at GetDrawings | Free download">
            <a:extLst>
              <a:ext uri="{FF2B5EF4-FFF2-40B4-BE49-F238E27FC236}">
                <a16:creationId xmlns:a16="http://schemas.microsoft.com/office/drawing/2014/main" id="{EC197E9C-500E-227D-FCEF-9C7A9957C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artoon pencil Royalty Free Vector Image - VectorStock">
            <a:extLst>
              <a:ext uri="{FF2B5EF4-FFF2-40B4-BE49-F238E27FC236}">
                <a16:creationId xmlns:a16="http://schemas.microsoft.com/office/drawing/2014/main" id="{66A94E87-B977-02F7-511D-878FED3B2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3C6846E-1AB9-DA96-B4DC-3E48216CE84F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5457AA-6030-9BBC-D282-89917DBC2D3A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60099E-E82F-FE72-5187-5FD816E7527E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3148F8-97A2-872D-D982-697FBB27497F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01FB1D-F5EA-6CAD-89F3-BC06C731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42E26C-7C57-CC78-05BE-AEF088B5015A}"/>
              </a:ext>
            </a:extLst>
          </p:cNvPr>
          <p:cNvGrpSpPr/>
          <p:nvPr/>
        </p:nvGrpSpPr>
        <p:grpSpPr>
          <a:xfrm>
            <a:off x="3302784" y="4698328"/>
            <a:ext cx="5562291" cy="1535869"/>
            <a:chOff x="3302785" y="4698326"/>
            <a:chExt cx="4863318" cy="1232577"/>
          </a:xfrm>
        </p:grpSpPr>
        <p:grpSp>
          <p:nvGrpSpPr>
            <p:cNvPr id="42" name="Google Shape;2032;p71">
              <a:extLst>
                <a:ext uri="{FF2B5EF4-FFF2-40B4-BE49-F238E27FC236}">
                  <a16:creationId xmlns:a16="http://schemas.microsoft.com/office/drawing/2014/main" id="{C49A0FF9-91FD-1910-35A9-250035972D7B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44" name="Google Shape;2033;p71">
                <a:extLst>
                  <a:ext uri="{FF2B5EF4-FFF2-40B4-BE49-F238E27FC236}">
                    <a16:creationId xmlns:a16="http://schemas.microsoft.com/office/drawing/2014/main" id="{F3C45E16-63DC-4D25-6F17-C039C0DB56F9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34;p71">
                <a:extLst>
                  <a:ext uri="{FF2B5EF4-FFF2-40B4-BE49-F238E27FC236}">
                    <a16:creationId xmlns:a16="http://schemas.microsoft.com/office/drawing/2014/main" id="{0417C5F7-04B2-58E2-3070-357E6BEECA23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36;p71">
                <a:extLst>
                  <a:ext uri="{FF2B5EF4-FFF2-40B4-BE49-F238E27FC236}">
                    <a16:creationId xmlns:a16="http://schemas.microsoft.com/office/drawing/2014/main" id="{BBAAA650-1937-8A5A-DF31-AE290A5F7CF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66B51F-3AD5-0533-C70F-F70ADD6066AC}"/>
                </a:ext>
              </a:extLst>
            </p:cNvPr>
            <p:cNvSpPr txBox="1"/>
            <p:nvPr/>
          </p:nvSpPr>
          <p:spPr>
            <a:xfrm>
              <a:off x="3727441" y="4917788"/>
              <a:ext cx="4332758" cy="66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bảng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3 </a:t>
              </a:r>
              <a:r>
                <a:rPr lang="en-US" sz="2400" dirty="0" err="1"/>
                <a:t>điểm</a:t>
              </a:r>
              <a:r>
                <a:rPr lang="en-US" sz="2400" dirty="0"/>
                <a:t> A, B, C. </a:t>
              </a:r>
              <a:r>
                <a:rPr lang="en-US" sz="2400" dirty="0" err="1"/>
                <a:t>Nối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C, ta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BC.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058A706-6716-35B7-71C5-BA158BBE7FB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8" y="3918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09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341</Words>
  <Application>Microsoft Office PowerPoint</Application>
  <PresentationFormat>Widescreen</PresentationFormat>
  <Paragraphs>92</Paragraphs>
  <Slides>20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微软雅黑</vt:lpstr>
      <vt:lpstr>宋体</vt:lpstr>
      <vt:lpstr>.VnTimeH</vt:lpstr>
      <vt:lpstr>Aptos</vt:lpstr>
      <vt:lpstr>Aptos Display</vt:lpstr>
      <vt:lpstr>Arial</vt:lpstr>
      <vt:lpstr>Arial Black</vt:lpstr>
      <vt:lpstr>Arial-Rounded</vt:lpstr>
      <vt:lpstr>Calibri</vt:lpstr>
      <vt:lpstr>Calibri Light</vt:lpstr>
      <vt:lpstr>等线</vt:lpstr>
      <vt:lpstr>等线 Light</vt:lpstr>
      <vt:lpstr>iCiel Cadena</vt:lpstr>
      <vt:lpstr>黑体</vt:lpstr>
      <vt:lpstr>Times New Roman</vt:lpstr>
      <vt:lpstr>UTM Futura Extra</vt:lpstr>
      <vt:lpstr>1_Office 主题​​</vt:lpstr>
      <vt:lpstr>Custom Design</vt:lpstr>
      <vt:lpstr>1_Custom Design</vt:lpstr>
      <vt:lpstr>2_Custom Design</vt:lpstr>
      <vt:lpstr>5_Office 主题​​</vt:lpstr>
      <vt:lpstr>Office 主题</vt:lpstr>
      <vt:lpstr>包图主题2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48</cp:revision>
  <dcterms:created xsi:type="dcterms:W3CDTF">2021-07-24T01:07:49Z</dcterms:created>
  <dcterms:modified xsi:type="dcterms:W3CDTF">2025-10-31T13:55:59Z</dcterms:modified>
</cp:coreProperties>
</file>