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9" r:id="rId3"/>
    <p:sldMasterId id="2147483738" r:id="rId4"/>
  </p:sldMasterIdLst>
  <p:notesMasterIdLst>
    <p:notesMasterId r:id="rId24"/>
  </p:notesMasterIdLst>
  <p:handoutMasterIdLst>
    <p:handoutMasterId r:id="rId25"/>
  </p:handoutMasterIdLst>
  <p:sldIdLst>
    <p:sldId id="2007577116" r:id="rId5"/>
    <p:sldId id="636" r:id="rId6"/>
    <p:sldId id="2007577280" r:id="rId7"/>
    <p:sldId id="2007577281" r:id="rId8"/>
    <p:sldId id="333" r:id="rId9"/>
    <p:sldId id="334" r:id="rId10"/>
    <p:sldId id="335" r:id="rId11"/>
    <p:sldId id="336" r:id="rId12"/>
    <p:sldId id="2007577114" r:id="rId13"/>
    <p:sldId id="308" r:id="rId14"/>
    <p:sldId id="315" r:id="rId15"/>
    <p:sldId id="326" r:id="rId16"/>
    <p:sldId id="327" r:id="rId17"/>
    <p:sldId id="328" r:id="rId18"/>
    <p:sldId id="2007577282" r:id="rId19"/>
    <p:sldId id="264" r:id="rId20"/>
    <p:sldId id="325" r:id="rId21"/>
    <p:sldId id="318" r:id="rId22"/>
    <p:sldId id="2007577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23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0E3AE-661E-98E8-AE66-B84735E8B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FDCB67-B608-9046-D4BD-0E9226292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21EC01-7E38-B058-6E56-DA8500166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3081AD-B262-1FEC-F831-BD7DFD31B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0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5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>
          <a:extLst>
            <a:ext uri="{FF2B5EF4-FFF2-40B4-BE49-F238E27FC236}">
              <a16:creationId xmlns:a16="http://schemas.microsoft.com/office/drawing/2014/main" id="{3E1843DD-E2C3-7A2E-429D-FFC10A0AD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>
            <a:extLst>
              <a:ext uri="{FF2B5EF4-FFF2-40B4-BE49-F238E27FC236}">
                <a16:creationId xmlns:a16="http://schemas.microsoft.com/office/drawing/2014/main" id="{2060F136-A199-E3DD-FABA-0B42E67505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>
            <a:extLst>
              <a:ext uri="{FF2B5EF4-FFF2-40B4-BE49-F238E27FC236}">
                <a16:creationId xmlns:a16="http://schemas.microsoft.com/office/drawing/2014/main" id="{D6B365D7-73EB-0E13-21F2-925142E830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576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1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>
          <a:extLst>
            <a:ext uri="{FF2B5EF4-FFF2-40B4-BE49-F238E27FC236}">
              <a16:creationId xmlns:a16="http://schemas.microsoft.com/office/drawing/2014/main" id="{C7DDB616-C54D-B814-8DF1-FD4660D6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>
            <a:extLst>
              <a:ext uri="{FF2B5EF4-FFF2-40B4-BE49-F238E27FC236}">
                <a16:creationId xmlns:a16="http://schemas.microsoft.com/office/drawing/2014/main" id="{A16D7246-3C94-CA5D-CB90-4C080604DC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>
            <a:extLst>
              <a:ext uri="{FF2B5EF4-FFF2-40B4-BE49-F238E27FC236}">
                <a16:creationId xmlns:a16="http://schemas.microsoft.com/office/drawing/2014/main" id="{B852B1AB-EF1C-08C0-78A3-C48967A8CA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83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78791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377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94573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3874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6298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13584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3395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95179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9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2562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7979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1370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6940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10361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3433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10806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72803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1323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095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95914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76747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81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526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67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5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8060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682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5" r:id="rId16"/>
    <p:sldLayoutId id="214748375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2.png"/><Relationship Id="rId11" Type="http://schemas.openxmlformats.org/officeDocument/2006/relationships/image" Target="../media/image3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.mp3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1.mp3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18" Type="http://schemas.openxmlformats.org/officeDocument/2006/relationships/slide" Target="slide7.xml"/><Relationship Id="rId26" Type="http://schemas.openxmlformats.org/officeDocument/2006/relationships/slide" Target="slide9.xml"/><Relationship Id="rId3" Type="http://schemas.openxmlformats.org/officeDocument/2006/relationships/image" Target="../media/image40.jp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slide" Target="slide4.xml"/><Relationship Id="rId17" Type="http://schemas.openxmlformats.org/officeDocument/2006/relationships/image" Target="../media/image50.png"/><Relationship Id="rId25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gif"/><Relationship Id="rId11" Type="http://schemas.openxmlformats.org/officeDocument/2006/relationships/image" Target="../media/image47.png"/><Relationship Id="rId24" Type="http://schemas.openxmlformats.org/officeDocument/2006/relationships/image" Target="../media/image54.png"/><Relationship Id="rId5" Type="http://schemas.openxmlformats.org/officeDocument/2006/relationships/image" Target="../media/image42.gif"/><Relationship Id="rId15" Type="http://schemas.openxmlformats.org/officeDocument/2006/relationships/image" Target="../media/image49.png"/><Relationship Id="rId23" Type="http://schemas.microsoft.com/office/2007/relationships/hdphoto" Target="../media/hdphoto2.wdp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5.gif"/><Relationship Id="rId14" Type="http://schemas.openxmlformats.org/officeDocument/2006/relationships/slide" Target="slide5.xml"/><Relationship Id="rId22" Type="http://schemas.openxmlformats.org/officeDocument/2006/relationships/image" Target="../media/image53.png"/><Relationship Id="rId27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8D3E-EB2A-70CA-FC59-9D11586C1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38368D57-216A-C1A9-5D11-CB3C5A6384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C604F17-27D2-0843-5454-E499C78720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45AEBFE-A701-C8C0-42A4-A301186FC5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626401" y="4922613"/>
            <a:ext cx="10800000" cy="23793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7C1FF9E-1A23-48C4-0DA6-1FA2F1ECD14D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DC1575E-0D68-EA76-D3AF-BFD03C7280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2F5A82-0ED7-4913-4CD6-C294D49E8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>
            <a:extLst>
              <a:ext uri="{FF2B5EF4-FFF2-40B4-BE49-F238E27FC236}">
                <a16:creationId xmlns:a16="http://schemas.microsoft.com/office/drawing/2014/main" id="{B6637D2F-38DA-04FE-2007-CC76D435CA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6000" y="14767"/>
            <a:ext cx="3355551" cy="32612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5EB6E7B8-8283-6C08-9AC2-3AE303190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544451" y="0"/>
            <a:ext cx="2003305" cy="2617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D5D81D-FDDA-227B-AB2F-D98DFBC1B632}"/>
              </a:ext>
            </a:extLst>
          </p:cNvPr>
          <p:cNvSpPr txBox="1"/>
          <p:nvPr/>
        </p:nvSpPr>
        <p:spPr>
          <a:xfrm>
            <a:off x="676801" y="1311381"/>
            <a:ext cx="11486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4CE93-D584-2FDF-5B56-DF86FCCD296C}"/>
              </a:ext>
            </a:extLst>
          </p:cNvPr>
          <p:cNvSpPr txBox="1"/>
          <p:nvPr/>
        </p:nvSpPr>
        <p:spPr>
          <a:xfrm>
            <a:off x="1663200" y="285235"/>
            <a:ext cx="8668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2A7407-1BCF-097A-E93F-38AB997382B1}"/>
              </a:ext>
            </a:extLst>
          </p:cNvPr>
          <p:cNvSpPr txBox="1"/>
          <p:nvPr/>
        </p:nvSpPr>
        <p:spPr>
          <a:xfrm>
            <a:off x="751679" y="3241587"/>
            <a:ext cx="10674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10(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  <a:p>
            <a:pPr algn="ctr"/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Huệ</a:t>
            </a:r>
          </a:p>
          <a:p>
            <a:pPr algn="ctr"/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Phong-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Phong</a:t>
            </a:r>
          </a:p>
        </p:txBody>
      </p:sp>
      <p:pic>
        <p:nvPicPr>
          <p:cNvPr id="5" name="Romance De Amour">
            <a:hlinkClick r:id="" action="ppaction://media"/>
            <a:extLst>
              <a:ext uri="{FF2B5EF4-FFF2-40B4-BE49-F238E27FC236}">
                <a16:creationId xmlns:a16="http://schemas.microsoft.com/office/drawing/2014/main" id="{CB4D5E57-37BF-BB03-F416-3AB0D61B6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788" y="190088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7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PDF-SGK\PNG\Bai11-KP3.png"/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19091" r="36749" b="43996"/>
          <a:stretch/>
        </p:blipFill>
        <p:spPr bwMode="auto">
          <a:xfrm>
            <a:off x="1867786" y="1491818"/>
            <a:ext cx="4440149" cy="4800619"/>
          </a:xfrm>
          <a:prstGeom prst="rect">
            <a:avLst/>
          </a:prstGeom>
          <a:noFill/>
        </p:spPr>
      </p:pic>
      <p:pic>
        <p:nvPicPr>
          <p:cNvPr id="4" name="Picture 4" descr="F:\AAA-PDF-SGK\PNG\Bai11-KP3.png">
            <a:extLst>
              <a:ext uri="{FF2B5EF4-FFF2-40B4-BE49-F238E27FC236}">
                <a16:creationId xmlns:a16="http://schemas.microsoft.com/office/drawing/2014/main" id="{A937228C-8764-476E-A376-D71C1E4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38" t="53136" r="37086" b="9951"/>
          <a:stretch/>
        </p:blipFill>
        <p:spPr bwMode="auto">
          <a:xfrm>
            <a:off x="5884065" y="1103121"/>
            <a:ext cx="4440149" cy="480061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" y="442541"/>
            <a:ext cx="2436027" cy="12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1" y="952658"/>
            <a:ext cx="2030996" cy="1015498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30886" y="2319360"/>
            <a:ext cx="54470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cs typeface="Lato" panose="020F0502020204030203" pitchFamily="34" charset="0"/>
              </a:rPr>
              <a:t>a) </a:t>
            </a:r>
            <a:r>
              <a:rPr lang="en-GB" sz="2800" b="1" dirty="0" err="1">
                <a:cs typeface="Lato" panose="020F0502020204030203" pitchFamily="34" charset="0"/>
              </a:rPr>
              <a:t>Vớt</a:t>
            </a:r>
            <a:r>
              <a:rPr lang="en-GB" sz="2800" b="1" dirty="0"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còn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lại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mấy</a:t>
            </a:r>
            <a:r>
              <a:rPr lang="en-GB" sz="2800" b="1" dirty="0"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901911" y="3528082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068380" y="3749224"/>
            <a:ext cx="776422" cy="776493"/>
            <a:chOff x="1975996" y="3646349"/>
            <a:chExt cx="446022" cy="44606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68380" y="3743153"/>
            <a:ext cx="776422" cy="788637"/>
            <a:chOff x="1975996" y="3646349"/>
            <a:chExt cx="446022" cy="453039"/>
          </a:xfrm>
        </p:grpSpPr>
        <p:sp>
          <p:nvSpPr>
            <p:cNvPr id="4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47782" y="3733447"/>
            <a:ext cx="776422" cy="808049"/>
            <a:chOff x="1975996" y="3646349"/>
            <a:chExt cx="446022" cy="464190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567205" y="3743151"/>
            <a:ext cx="776422" cy="788638"/>
            <a:chOff x="1975996" y="3646349"/>
            <a:chExt cx="446022" cy="453040"/>
          </a:xfrm>
          <a:noFill/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1</a:t>
              </a:r>
            </a:p>
          </p:txBody>
        </p:sp>
      </p:grpSp>
      <p:pic>
        <p:nvPicPr>
          <p:cNvPr id="2053" name="Picture 5" descr="F:\AAA-LÀM ẢNH SLIDE\Bai11-KP3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7304" y="2413591"/>
            <a:ext cx="4767935" cy="2915708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2991087" y="3565237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cs typeface="Lato Heavy" pitchFamily="34" charset="0"/>
              </a:rPr>
              <a:t>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88221" y="3606259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cs typeface="Lato" pitchFamily="34" charset="0"/>
              </a:rPr>
              <a:t>=</a:t>
            </a:r>
          </a:p>
        </p:txBody>
      </p:sp>
      <p:sp>
        <p:nvSpPr>
          <p:cNvPr id="58" name="Flowchart: Alternate Process 57"/>
          <p:cNvSpPr/>
          <p:nvPr/>
        </p:nvSpPr>
        <p:spPr>
          <a:xfrm>
            <a:off x="1802032" y="3401631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5949" y="1876083"/>
            <a:ext cx="50100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b)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4" name="Picture 6" descr="F:\AAA-LÀM ẢNH SLIDE\Bai11-KP3-b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40" y="2084240"/>
            <a:ext cx="5606373" cy="3424763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258601" y="3429000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25070" y="3650142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25070" y="3644071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04472" y="3634365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23895" y="3644069"/>
            <a:ext cx="776422" cy="788638"/>
            <a:chOff x="1975996" y="3646349"/>
            <a:chExt cx="446022" cy="453040"/>
          </a:xfrm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47777" y="3466155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44911" y="3507177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158722" y="3302549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694677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4804" y="2059630"/>
            <a:ext cx="610850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c)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7" descr="F:\AAA-LÀM ẢNH SLIDE\Bai11-KP3-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2390" y="2051365"/>
            <a:ext cx="5144806" cy="3418902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187341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353810" y="3776593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53810" y="3770522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33212" y="3760816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52635" y="3770520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76517" y="359260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73651" y="3633628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087462" y="3429000"/>
            <a:ext cx="4340034" cy="1426861"/>
          </a:xfrm>
          <a:prstGeom prst="flowChartAlternateProcess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6" y="707059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0711" y="2084241"/>
            <a:ext cx="4489013" cy="765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latin typeface="+mj-lt"/>
                <a:cs typeface="Lato" panose="020F0502020204030203" pitchFamily="34" charset="0"/>
              </a:rPr>
              <a:t>d)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6" name="Picture 8" descr="F:\AAA-LÀM ẢNH SLIDE\Bai11-KP3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40" y="2084241"/>
            <a:ext cx="5606373" cy="3416303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333029" y="385623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99498" y="4077375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9498" y="4071304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78900" y="4061598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98323" y="4071302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422205" y="389338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9339" y="393441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233150" y="372978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2" y="755890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>
          <a:extLst>
            <a:ext uri="{FF2B5EF4-FFF2-40B4-BE49-F238E27FC236}">
              <a16:creationId xmlns:a16="http://schemas.microsoft.com/office/drawing/2014/main" id="{69F22A13-DDC0-5545-87DC-D7D409C88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>
            <a:extLst>
              <a:ext uri="{FF2B5EF4-FFF2-40B4-BE49-F238E27FC236}">
                <a16:creationId xmlns:a16="http://schemas.microsoft.com/office/drawing/2014/main" id="{B760D44C-5273-4DBC-8E2D-CEE2184ABFE9}"/>
              </a:ext>
            </a:extLst>
          </p:cNvPr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MP4 chuyển thực hành">
            <a:hlinkClick r:id="" action="ppaction://media"/>
            <a:extLst>
              <a:ext uri="{FF2B5EF4-FFF2-40B4-BE49-F238E27FC236}">
                <a16:creationId xmlns:a16="http://schemas.microsoft.com/office/drawing/2014/main" id="{275651D5-3A62-2159-2158-06CD2B576C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950" y="488950"/>
            <a:ext cx="10450513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33DC66-1C42-0267-8B22-7256BBB946F4}"/>
              </a:ext>
            </a:extLst>
          </p:cNvPr>
          <p:cNvGrpSpPr/>
          <p:nvPr/>
        </p:nvGrpSpPr>
        <p:grpSpPr>
          <a:xfrm>
            <a:off x="583427" y="1703911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A9E22F-F2BA-C627-1EF5-5B6434C73CB9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7FB4F5-3FF0-0639-24F2-9B13C85F0ABC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370C21-D157-7EE1-B3CA-8F6C2D179440}"/>
              </a:ext>
            </a:extLst>
          </p:cNvPr>
          <p:cNvSpPr txBox="1"/>
          <p:nvPr/>
        </p:nvSpPr>
        <p:spPr>
          <a:xfrm>
            <a:off x="-17374" y="2939804"/>
            <a:ext cx="12208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– 0 = 5 	4 – 0 = 4		3 – 0 = 3		2 – 0 = 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– 6 = 0		7 – 7 = 0		4 – 4 = 0		9 – 9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		0 + 4 = 4		3 + 0 = 3		0 + 2 =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F8C6F-9EF1-CE64-61FE-42A196710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2328" r="75134" b="70370"/>
          <a:stretch/>
        </p:blipFill>
        <p:spPr>
          <a:xfrm>
            <a:off x="2531517" y="2907871"/>
            <a:ext cx="639947" cy="85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7AA86-78DE-26F7-4069-0476184BF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1540" r="50020" b="71158"/>
          <a:stretch/>
        </p:blipFill>
        <p:spPr>
          <a:xfrm>
            <a:off x="2530949" y="3758936"/>
            <a:ext cx="639947" cy="851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EC90A-78FA-3A2B-8A4C-6447BC0F18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5" r="27828" b="68973"/>
          <a:stretch/>
        </p:blipFill>
        <p:spPr>
          <a:xfrm>
            <a:off x="2530948" y="4684948"/>
            <a:ext cx="639947" cy="851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1B58CC-1C07-8BE6-56D6-0452D9E36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9" t="1025" r="609" b="71673"/>
          <a:stretch/>
        </p:blipFill>
        <p:spPr>
          <a:xfrm>
            <a:off x="5345483" y="2839917"/>
            <a:ext cx="639947" cy="851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C08A25-4412-448C-9734-BD091B345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7" t="30094" r="24672" b="38752"/>
          <a:stretch/>
        </p:blipFill>
        <p:spPr>
          <a:xfrm>
            <a:off x="5244540" y="4591924"/>
            <a:ext cx="703985" cy="971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FB7303-1746-7893-A1D9-70C9D5162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1" t="30845" r="2117" b="41853"/>
          <a:stretch/>
        </p:blipFill>
        <p:spPr>
          <a:xfrm>
            <a:off x="5276560" y="3758936"/>
            <a:ext cx="639947" cy="851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ED8EF3-FF0D-D86F-B3C4-C18D2CB4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29903" r="50000" b="38943"/>
          <a:stretch/>
        </p:blipFill>
        <p:spPr>
          <a:xfrm>
            <a:off x="7985919" y="2719844"/>
            <a:ext cx="703985" cy="971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E73D95-4ABB-D406-CD97-BAD2286CF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31243" r="75212" b="37603"/>
          <a:stretch/>
        </p:blipFill>
        <p:spPr>
          <a:xfrm>
            <a:off x="7985918" y="3693753"/>
            <a:ext cx="703985" cy="971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C9186D-B9BB-D364-EE67-300516C0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4" r="75609" b="7442"/>
          <a:stretch/>
        </p:blipFill>
        <p:spPr>
          <a:xfrm>
            <a:off x="7985917" y="4667662"/>
            <a:ext cx="703985" cy="971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A16CE6-AE72-A454-02BD-0F98AB933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63060" r="50000" b="9892"/>
          <a:stretch/>
        </p:blipFill>
        <p:spPr>
          <a:xfrm>
            <a:off x="10729119" y="2907870"/>
            <a:ext cx="703985" cy="8431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02A548-FFA9-8C64-DA22-B614DA337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032" r="25609" b="8920"/>
          <a:stretch/>
        </p:blipFill>
        <p:spPr>
          <a:xfrm>
            <a:off x="10729119" y="3766854"/>
            <a:ext cx="703985" cy="843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EFFAD5-47CF-F105-5EFA-6BF64B7FB1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7" t="64324" r="232" b="8628"/>
          <a:stretch/>
        </p:blipFill>
        <p:spPr>
          <a:xfrm>
            <a:off x="10729119" y="4625838"/>
            <a:ext cx="703985" cy="8431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3AB1D1-558B-5645-B3A5-9F654C7E16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6194" y="10886"/>
            <a:ext cx="3193925" cy="15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3251697" y="2387386"/>
            <a:ext cx="2767013" cy="178879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8" y="253491"/>
            <a:ext cx="2437248" cy="1218625"/>
          </a:xfrm>
          <a:prstGeom prst="rect">
            <a:avLst/>
          </a:prstGeom>
        </p:spPr>
      </p:pic>
      <p:pic>
        <p:nvPicPr>
          <p:cNvPr id="49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277221" y="4409705"/>
            <a:ext cx="2699328" cy="2020713"/>
          </a:xfrm>
          <a:prstGeom prst="rect">
            <a:avLst/>
          </a:prstGeom>
          <a:noFill/>
        </p:spPr>
      </p:pic>
      <p:pic>
        <p:nvPicPr>
          <p:cNvPr id="50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3251540" y="4409664"/>
            <a:ext cx="2767327" cy="2020754"/>
          </a:xfrm>
          <a:prstGeom prst="rect">
            <a:avLst/>
          </a:prstGeom>
          <a:noFill/>
        </p:spPr>
      </p:pic>
      <p:pic>
        <p:nvPicPr>
          <p:cNvPr id="51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6089727" y="4409664"/>
            <a:ext cx="2890208" cy="2020754"/>
          </a:xfrm>
          <a:prstGeom prst="rect">
            <a:avLst/>
          </a:prstGeom>
          <a:noFill/>
        </p:spPr>
      </p:pic>
      <p:pic>
        <p:nvPicPr>
          <p:cNvPr id="52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9051825" y="4409664"/>
            <a:ext cx="2722949" cy="2020754"/>
          </a:xfrm>
          <a:prstGeom prst="rect">
            <a:avLst/>
          </a:prstGeom>
          <a:noFill/>
        </p:spPr>
      </p:pic>
      <p:pic>
        <p:nvPicPr>
          <p:cNvPr id="18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277368" y="2387386"/>
            <a:ext cx="2901868" cy="178048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435878" y="3747926"/>
            <a:ext cx="1896159" cy="9648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3575" y="3910374"/>
            <a:ext cx="1759954" cy="9039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6009744" y="2441534"/>
            <a:ext cx="2970191" cy="1788796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>
            <a:off x="7901737" y="3910375"/>
            <a:ext cx="1675818" cy="1362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9051825" y="2445420"/>
            <a:ext cx="2743614" cy="1788758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 flipH="1">
            <a:off x="8177971" y="3807522"/>
            <a:ext cx="1247238" cy="1270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4844" y="1573680"/>
            <a:ext cx="689271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Hai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5BA13-EE0A-7E72-2081-7D607B674D39}"/>
              </a:ext>
            </a:extLst>
          </p:cNvPr>
          <p:cNvSpPr txBox="1"/>
          <p:nvPr/>
        </p:nvSpPr>
        <p:spPr>
          <a:xfrm>
            <a:off x="1232898" y="2085654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5E332-C603-3A87-4461-C27409CE200A}"/>
              </a:ext>
            </a:extLst>
          </p:cNvPr>
          <p:cNvSpPr txBox="1"/>
          <p:nvPr/>
        </p:nvSpPr>
        <p:spPr>
          <a:xfrm>
            <a:off x="4356242" y="2054832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E7807-C37D-9FDE-5390-C9834695719A}"/>
              </a:ext>
            </a:extLst>
          </p:cNvPr>
          <p:cNvSpPr txBox="1"/>
          <p:nvPr/>
        </p:nvSpPr>
        <p:spPr>
          <a:xfrm>
            <a:off x="7017248" y="2188397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28A90-D90B-CA91-3BDB-1CA69D4A4A1C}"/>
              </a:ext>
            </a:extLst>
          </p:cNvPr>
          <p:cNvSpPr txBox="1"/>
          <p:nvPr/>
        </p:nvSpPr>
        <p:spPr>
          <a:xfrm>
            <a:off x="9873464" y="2044559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6FF77-7A84-A083-7F1F-E1E2856C0304}"/>
              </a:ext>
            </a:extLst>
          </p:cNvPr>
          <p:cNvSpPr txBox="1"/>
          <p:nvPr/>
        </p:nvSpPr>
        <p:spPr>
          <a:xfrm>
            <a:off x="1387011" y="6113126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707E2-C776-FF9B-C821-8D6494A987B4}"/>
              </a:ext>
            </a:extLst>
          </p:cNvPr>
          <p:cNvSpPr txBox="1"/>
          <p:nvPr/>
        </p:nvSpPr>
        <p:spPr>
          <a:xfrm>
            <a:off x="4315146" y="6133675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C4F51-50CD-5502-A9AC-DF03215FC704}"/>
              </a:ext>
            </a:extLst>
          </p:cNvPr>
          <p:cNvSpPr txBox="1"/>
          <p:nvPr/>
        </p:nvSpPr>
        <p:spPr>
          <a:xfrm>
            <a:off x="7346023" y="6092578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93DF5-3118-3909-02AB-60C064CF70CF}"/>
              </a:ext>
            </a:extLst>
          </p:cNvPr>
          <p:cNvSpPr txBox="1"/>
          <p:nvPr/>
        </p:nvSpPr>
        <p:spPr>
          <a:xfrm>
            <a:off x="10007029" y="6030933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2414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7" y="301478"/>
            <a:ext cx="2524525" cy="12622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471" y="2581190"/>
            <a:ext cx="3359740" cy="3804831"/>
          </a:xfrm>
          <a:prstGeom prst="rect">
            <a:avLst/>
          </a:prstGeom>
        </p:spPr>
      </p:pic>
      <p:pic>
        <p:nvPicPr>
          <p:cNvPr id="10246" name="Picture 6" descr="F:\AAA-LÀM ẢNH SLIDE\Bai11-HĐ3-3(4).pn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0686" y="1699006"/>
            <a:ext cx="8002620" cy="4319673"/>
          </a:xfrm>
          <a:prstGeom prst="rect">
            <a:avLst/>
          </a:prstGeom>
          <a:noFill/>
        </p:spPr>
      </p:pic>
      <p:pic>
        <p:nvPicPr>
          <p:cNvPr id="75" name="Picture 3" descr="F:\AAA-PDF-SGK\PNG\Bai11-HĐ3-3.png"/>
          <p:cNvPicPr>
            <a:picLocks noChangeAspect="1" noChangeArrowheads="1"/>
          </p:cNvPicPr>
          <p:nvPr/>
        </p:nvPicPr>
        <p:blipFill>
          <a:blip r:embed="rId7"/>
          <a:srcRect l="44164" t="85452" r="34350" b="10000"/>
          <a:stretch>
            <a:fillRect/>
          </a:stretch>
        </p:blipFill>
        <p:spPr bwMode="auto">
          <a:xfrm>
            <a:off x="6861099" y="5203072"/>
            <a:ext cx="2854229" cy="815607"/>
          </a:xfrm>
          <a:prstGeom prst="rect">
            <a:avLst/>
          </a:prstGeom>
          <a:noFill/>
        </p:spPr>
      </p:pic>
      <p:grpSp>
        <p:nvGrpSpPr>
          <p:cNvPr id="76" name="Group 103"/>
          <p:cNvGrpSpPr/>
          <p:nvPr/>
        </p:nvGrpSpPr>
        <p:grpSpPr>
          <a:xfrm>
            <a:off x="7996078" y="5332479"/>
            <a:ext cx="548074" cy="546153"/>
            <a:chOff x="1975996" y="3637906"/>
            <a:chExt cx="446022" cy="454467"/>
          </a:xfrm>
          <a:solidFill>
            <a:schemeClr val="bg1"/>
          </a:solidFill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739" y="3637906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06"/>
          <p:cNvGrpSpPr/>
          <p:nvPr/>
        </p:nvGrpSpPr>
        <p:grpSpPr>
          <a:xfrm>
            <a:off x="7996080" y="5340959"/>
            <a:ext cx="536006" cy="54700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3B6BDD"/>
            </a:solidFill>
            <a:ln w="28575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5576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662583" y="2660724"/>
            <a:ext cx="1408836" cy="1329093"/>
            <a:chOff x="5748932" y="1996137"/>
            <a:chExt cx="1056994" cy="997166"/>
          </a:xfrm>
        </p:grpSpPr>
        <p:pic>
          <p:nvPicPr>
            <p:cNvPr id="10247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89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93" name="Group 92"/>
          <p:cNvGrpSpPr/>
          <p:nvPr/>
        </p:nvGrpSpPr>
        <p:grpSpPr>
          <a:xfrm>
            <a:off x="9595653" y="2581190"/>
            <a:ext cx="1370863" cy="1329091"/>
            <a:chOff x="7199238" y="1936466"/>
            <a:chExt cx="1028504" cy="997164"/>
          </a:xfrm>
        </p:grpSpPr>
        <p:pic>
          <p:nvPicPr>
            <p:cNvPr id="10248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2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97" name="Group 96"/>
          <p:cNvGrpSpPr/>
          <p:nvPr/>
        </p:nvGrpSpPr>
        <p:grpSpPr>
          <a:xfrm>
            <a:off x="9134894" y="3294620"/>
            <a:ext cx="1370863" cy="1329091"/>
            <a:chOff x="6853549" y="2471724"/>
            <a:chExt cx="1028504" cy="997164"/>
          </a:xfrm>
        </p:grpSpPr>
        <p:pic>
          <p:nvPicPr>
            <p:cNvPr id="94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5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74586" y="1603580"/>
            <a:ext cx="158937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nói yêu cầu bài 3">
            <a:hlinkClick r:id="" action="ppaction://media"/>
            <a:extLst>
              <a:ext uri="{FF2B5EF4-FFF2-40B4-BE49-F238E27FC236}">
                <a16:creationId xmlns:a16="http://schemas.microsoft.com/office/drawing/2014/main" id="{ACB4A577-C677-6C25-BBF9-71DA269AA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419" y="606802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>
          <a:extLst>
            <a:ext uri="{FF2B5EF4-FFF2-40B4-BE49-F238E27FC236}">
              <a16:creationId xmlns:a16="http://schemas.microsoft.com/office/drawing/2014/main" id="{D101670B-0500-D3F8-0AD7-81E831BDB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>
            <a:extLst>
              <a:ext uri="{FF2B5EF4-FFF2-40B4-BE49-F238E27FC236}">
                <a16:creationId xmlns:a16="http://schemas.microsoft.com/office/drawing/2014/main" id="{82F1B4B8-7DCC-8DDB-D496-67C3B29FA699}"/>
              </a:ext>
            </a:extLst>
          </p:cNvPr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video kết thức tiết học">
            <a:hlinkClick r:id="" action="ppaction://media"/>
            <a:extLst>
              <a:ext uri="{FF2B5EF4-FFF2-40B4-BE49-F238E27FC236}">
                <a16:creationId xmlns:a16="http://schemas.microsoft.com/office/drawing/2014/main" id="{4D5E278E-35ED-0F38-2ECB-333DBB6E9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950" y="488950"/>
            <a:ext cx="10450513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video GT Toán">
            <a:hlinkClick r:id="" action="ppaction://media"/>
            <a:extLst>
              <a:ext uri="{FF2B5EF4-FFF2-40B4-BE49-F238E27FC236}">
                <a16:creationId xmlns:a16="http://schemas.microsoft.com/office/drawing/2014/main" id="{988499A2-8F9E-B1CA-5EA9-E329EEA99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200" y="180000"/>
            <a:ext cx="11037559" cy="6187463"/>
          </a:xfrm>
          <a:prstGeom prst="rect">
            <a:avLst/>
          </a:prstGeom>
        </p:spPr>
      </p:pic>
      <p:pic>
        <p:nvPicPr>
          <p:cNvPr id="4" name="Romance De Amour">
            <a:hlinkClick r:id="" action="ppaction://media"/>
            <a:extLst>
              <a:ext uri="{FF2B5EF4-FFF2-40B4-BE49-F238E27FC236}">
                <a16:creationId xmlns:a16="http://schemas.microsoft.com/office/drawing/2014/main" id="{DB6105D1-A440-D5C4-60EB-C70F3AC7EA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788" y="19008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7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9 –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7 + 3 =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8464" y="4634821"/>
            <a:ext cx="2226669" cy="2174318"/>
          </a:xfrm>
          <a:prstGeom prst="rect">
            <a:avLst/>
          </a:prstGeom>
          <a:noFill/>
        </p:spPr>
      </p:pic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887AD49-1996-4846-8090-989DC4D65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011" y="488950"/>
            <a:ext cx="9479047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291</Words>
  <Application>Microsoft Office PowerPoint</Application>
  <PresentationFormat>Widescreen</PresentationFormat>
  <Paragraphs>73</Paragraphs>
  <Slides>19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等线</vt:lpstr>
      <vt:lpstr>Arial</vt:lpstr>
      <vt:lpstr>Arial </vt:lpstr>
      <vt:lpstr>Arial-Rounded</vt:lpstr>
      <vt:lpstr>Bebas Neue</vt:lpstr>
      <vt:lpstr>Calibri</vt:lpstr>
      <vt:lpstr>Fredoka One</vt:lpstr>
      <vt:lpstr>Karla</vt:lpstr>
      <vt:lpstr>Karla Regular</vt:lpstr>
      <vt:lpstr>Lato</vt:lpstr>
      <vt:lpstr>Lato Heavy</vt:lpstr>
      <vt:lpstr>Luckiest Guy</vt:lpstr>
      <vt:lpstr>Neucha</vt:lpstr>
      <vt:lpstr>Raleway</vt:lpstr>
      <vt:lpstr>Times New Roman</vt:lpstr>
      <vt:lpstr>UTM Cookies</vt:lpstr>
      <vt:lpstr>自定义设计方案</vt:lpstr>
      <vt:lpstr>1_Office Theme</vt:lpstr>
      <vt:lpstr>Building Siblings Relationships by Slidesgo</vt:lpstr>
      <vt:lpstr>2_Children's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48</cp:revision>
  <dcterms:created xsi:type="dcterms:W3CDTF">2021-07-24T01:07:49Z</dcterms:created>
  <dcterms:modified xsi:type="dcterms:W3CDTF">2025-11-04T03:12:36Z</dcterms:modified>
</cp:coreProperties>
</file>