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1"/>
  </p:sldMasterIdLst>
  <p:notesMasterIdLst>
    <p:notesMasterId r:id="rId14"/>
  </p:notesMasterIdLst>
  <p:sldIdLst>
    <p:sldId id="2007577116" r:id="rId2"/>
    <p:sldId id="2007577114" r:id="rId3"/>
    <p:sldId id="2007577105" r:id="rId4"/>
    <p:sldId id="2007577106" r:id="rId5"/>
    <p:sldId id="2007577113" r:id="rId6"/>
    <p:sldId id="2007577117" r:id="rId7"/>
    <p:sldId id="2007577107" r:id="rId8"/>
    <p:sldId id="2007577110" r:id="rId9"/>
    <p:sldId id="2007577111" r:id="rId10"/>
    <p:sldId id="2007577112" r:id="rId11"/>
    <p:sldId id="2007577118" r:id="rId12"/>
    <p:sldId id="273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56" autoAdjust="0"/>
    <p:restoredTop sz="94660"/>
  </p:normalViewPr>
  <p:slideViewPr>
    <p:cSldViewPr snapToGrid="0">
      <p:cViewPr varScale="1">
        <p:scale>
          <a:sx n="64" d="100"/>
          <a:sy n="64" d="100"/>
        </p:scale>
        <p:origin x="75" y="3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2CED7C-CA66-48DC-A2F0-E3B7A8105213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F24A17-7F3B-473F-B7B2-27F1BC0ED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623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60E3AE-661E-98E8-AE66-B84735E8B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DFDCB67-B608-9046-D4BD-0E92262927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C21EC01-7E38-B058-6E56-DA8500166F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63081AD-B262-1FEC-F831-BD7DFD31B7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403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2">
          <a:extLst>
            <a:ext uri="{FF2B5EF4-FFF2-40B4-BE49-F238E27FC236}">
              <a16:creationId xmlns:a16="http://schemas.microsoft.com/office/drawing/2014/main" id="{A12F56E3-7827-7FCA-63B6-C1A74AF95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3" name="Google Shape;2423;p:notes">
            <a:extLst>
              <a:ext uri="{FF2B5EF4-FFF2-40B4-BE49-F238E27FC236}">
                <a16:creationId xmlns:a16="http://schemas.microsoft.com/office/drawing/2014/main" id="{E43D9613-8693-37FA-4832-0B3B37F2B13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4" name="Google Shape;2424;p:notes">
            <a:extLst>
              <a:ext uri="{FF2B5EF4-FFF2-40B4-BE49-F238E27FC236}">
                <a16:creationId xmlns:a16="http://schemas.microsoft.com/office/drawing/2014/main" id="{A56A860D-4202-03A8-B694-15239902CF1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6727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" name="Google Shape;2979;gab98393b64_0_3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0" name="Google Shape;2980;gab98393b64_0_3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4086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964F-BA20-445A-A4C6-D3D30119740F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DE44D-B7F0-44CD-ADAB-F1EE9CA1E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539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964F-BA20-445A-A4C6-D3D30119740F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DE44D-B7F0-44CD-ADAB-F1EE9CA1E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730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964F-BA20-445A-A4C6-D3D30119740F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DE44D-B7F0-44CD-ADAB-F1EE9CA1E65E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806344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964F-BA20-445A-A4C6-D3D30119740F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DE44D-B7F0-44CD-ADAB-F1EE9CA1E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1585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964F-BA20-445A-A4C6-D3D30119740F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DE44D-B7F0-44CD-ADAB-F1EE9CA1E65E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52393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964F-BA20-445A-A4C6-D3D30119740F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DE44D-B7F0-44CD-ADAB-F1EE9CA1E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9628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964F-BA20-445A-A4C6-D3D30119740F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DE44D-B7F0-44CD-ADAB-F1EE9CA1E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8242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964F-BA20-445A-A4C6-D3D30119740F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DE44D-B7F0-44CD-ADAB-F1EE9CA1E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8184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6"/>
        </a:solidFill>
        <a:effectLst/>
      </p:bgPr>
    </p:bg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1"/>
          <p:cNvSpPr txBox="1">
            <a:spLocks noGrp="1"/>
          </p:cNvSpPr>
          <p:nvPr>
            <p:ph type="title" hasCustomPrompt="1"/>
          </p:nvPr>
        </p:nvSpPr>
        <p:spPr>
          <a:xfrm>
            <a:off x="2161967" y="1550067"/>
            <a:ext cx="7426800" cy="25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8" name="Google Shape;718;p11"/>
          <p:cNvSpPr txBox="1">
            <a:spLocks noGrp="1"/>
          </p:cNvSpPr>
          <p:nvPr>
            <p:ph type="subTitle" idx="1"/>
          </p:nvPr>
        </p:nvSpPr>
        <p:spPr>
          <a:xfrm>
            <a:off x="3334600" y="3899633"/>
            <a:ext cx="55228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925072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964F-BA20-445A-A4C6-D3D30119740F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DE44D-B7F0-44CD-ADAB-F1EE9CA1E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482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964F-BA20-445A-A4C6-D3D30119740F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DE44D-B7F0-44CD-ADAB-F1EE9CA1E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194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964F-BA20-445A-A4C6-D3D30119740F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DE44D-B7F0-44CD-ADAB-F1EE9CA1E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05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964F-BA20-445A-A4C6-D3D30119740F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DE44D-B7F0-44CD-ADAB-F1EE9CA1E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17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964F-BA20-445A-A4C6-D3D30119740F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DE44D-B7F0-44CD-ADAB-F1EE9CA1E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07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964F-BA20-445A-A4C6-D3D30119740F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DE44D-B7F0-44CD-ADAB-F1EE9CA1E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404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964F-BA20-445A-A4C6-D3D30119740F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DE44D-B7F0-44CD-ADAB-F1EE9CA1E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782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DE44D-B7F0-44CD-ADAB-F1EE9CA1E65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964F-BA20-445A-A4C6-D3D30119740F}" type="datetimeFigureOut">
              <a:rPr lang="en-US" smtClean="0"/>
              <a:t>11/4/2025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639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6F964F-BA20-445A-A4C6-D3D30119740F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F0DE44D-B7F0-44CD-ADAB-F1EE9CA1E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940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68D3E-EB2A-70CA-FC59-9D11586C10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38368D57-216A-C1A9-5D11-CB3C5A6384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/>
          <a:srcRect r="1773"/>
          <a:stretch>
            <a:fillRect/>
          </a:stretch>
        </p:blipFill>
        <p:spPr>
          <a:xfrm>
            <a:off x="1590" y="3852663"/>
            <a:ext cx="12203511" cy="300444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C604F17-27D2-0843-5454-E499C78720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/>
          <a:srcRect l="1020" b="5828"/>
          <a:stretch>
            <a:fillRect/>
          </a:stretch>
        </p:blipFill>
        <p:spPr>
          <a:xfrm>
            <a:off x="1587" y="4707952"/>
            <a:ext cx="12188827" cy="214915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45AEBFE-A701-C8C0-42A4-A301186FC54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626401" y="4922613"/>
            <a:ext cx="10800000" cy="237930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7C1FF9E-1A23-48C4-0DA6-1FA2F1ECD14D}"/>
              </a:ext>
            </a:extLst>
          </p:cNvPr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28242" y="2844922"/>
            <a:ext cx="810409" cy="9569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DC1575E-0D68-EA76-D3AF-BFD03C7280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498513">
            <a:off x="2167716" y="-100060"/>
            <a:ext cx="1525011" cy="2729768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532F5A82-0ED7-4913-4CD6-C294D49E82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521259" flipH="1">
            <a:off x="7493169" y="-204437"/>
            <a:ext cx="1525011" cy="2729768"/>
          </a:xfrm>
          <a:prstGeom prst="rect">
            <a:avLst/>
          </a:prstGeom>
        </p:spPr>
      </p:pic>
      <p:pic>
        <p:nvPicPr>
          <p:cNvPr id="7" name="图片 11268" descr="24">
            <a:extLst>
              <a:ext uri="{FF2B5EF4-FFF2-40B4-BE49-F238E27FC236}">
                <a16:creationId xmlns:a16="http://schemas.microsoft.com/office/drawing/2014/main" id="{B6637D2F-38DA-04FE-2007-CC76D435CA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56000" y="14767"/>
            <a:ext cx="3355551" cy="32612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5EB6E7B8-8283-6C08-9AC2-3AE3031909E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544451" y="0"/>
            <a:ext cx="2003305" cy="26175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D5D81D-FDDA-227B-AB2F-D98DFBC1B632}"/>
              </a:ext>
            </a:extLst>
          </p:cNvPr>
          <p:cNvSpPr txBox="1"/>
          <p:nvPr/>
        </p:nvSpPr>
        <p:spPr>
          <a:xfrm>
            <a:off x="676801" y="1311381"/>
            <a:ext cx="114869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1B</a:t>
            </a:r>
          </a:p>
        </p:txBody>
      </p:sp>
      <p:pic>
        <p:nvPicPr>
          <p:cNvPr id="4" name="Romance De Amour">
            <a:hlinkClick r:id="" action="ppaction://media"/>
            <a:extLst>
              <a:ext uri="{FF2B5EF4-FFF2-40B4-BE49-F238E27FC236}">
                <a16:creationId xmlns:a16="http://schemas.microsoft.com/office/drawing/2014/main" id="{F2C5D345-5388-9C76-B0F9-3E2BED5C85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043" y="36646"/>
            <a:ext cx="347663" cy="3476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44CE93-D584-2FDF-5B56-DF86FCCD296C}"/>
              </a:ext>
            </a:extLst>
          </p:cNvPr>
          <p:cNvSpPr txBox="1"/>
          <p:nvPr/>
        </p:nvSpPr>
        <p:spPr>
          <a:xfrm>
            <a:off x="1663200" y="285235"/>
            <a:ext cx="8668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XÃ VĨNH HẢI</a:t>
            </a:r>
          </a:p>
          <a:p>
            <a:pPr algn="ctr">
              <a:defRPr/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VĨNH PHONG – TIỀN PHONG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2A7407-1BCF-097A-E93F-38AB997382B1}"/>
              </a:ext>
            </a:extLst>
          </p:cNvPr>
          <p:cNvSpPr txBox="1"/>
          <p:nvPr/>
        </p:nvSpPr>
        <p:spPr>
          <a:xfrm>
            <a:off x="751679" y="3241587"/>
            <a:ext cx="101839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 Khi </a:t>
            </a:r>
            <a:r>
              <a:rPr lang="en-US" sz="44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4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44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Phạm Thị Huệ</a:t>
            </a:r>
          </a:p>
          <a:p>
            <a:pPr algn="ctr"/>
            <a:r>
              <a:rPr lang="en-US" sz="3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32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3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Phong-</a:t>
            </a:r>
            <a:r>
              <a:rPr lang="en-US" sz="32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Phong</a:t>
            </a:r>
          </a:p>
        </p:txBody>
      </p:sp>
    </p:spTree>
    <p:extLst>
      <p:ext uri="{BB962C8B-B14F-4D97-AF65-F5344CB8AC3E}">
        <p14:creationId xmlns:p14="http://schemas.microsoft.com/office/powerpoint/2010/main" val="355657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77" numSld="999" showWhenStopped="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BE658E4A-5EF1-4BB1-9AED-8119E499C0C6}"/>
              </a:ext>
            </a:extLst>
          </p:cNvPr>
          <p:cNvGrpSpPr/>
          <p:nvPr/>
        </p:nvGrpSpPr>
        <p:grpSpPr>
          <a:xfrm>
            <a:off x="1609089" y="4844907"/>
            <a:ext cx="9046975" cy="1295400"/>
            <a:chOff x="7675497" y="1612359"/>
            <a:chExt cx="9301403" cy="147853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67C9A7D-BF43-4CB0-A524-2A80EDADC0DD}"/>
                </a:ext>
              </a:extLst>
            </p:cNvPr>
            <p:cNvSpPr/>
            <p:nvPr/>
          </p:nvSpPr>
          <p:spPr>
            <a:xfrm>
              <a:off x="7969795" y="2276872"/>
              <a:ext cx="9007105" cy="81402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733" b="1" dirty="0">
                  <a:solidFill>
                    <a:schemeClr val="tx2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Nghe </a:t>
              </a:r>
              <a:r>
                <a:rPr lang="en-US" sz="3733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đúng</a:t>
              </a:r>
              <a:r>
                <a:rPr lang="en-US" sz="3733" b="1" dirty="0">
                  <a:solidFill>
                    <a:schemeClr val="tx2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tiếng</a:t>
              </a:r>
              <a:r>
                <a:rPr lang="en-US" sz="3733" b="1" dirty="0">
                  <a:solidFill>
                    <a:schemeClr val="tx2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mẹ</a:t>
              </a:r>
              <a:r>
                <a:rPr lang="en-US" sz="3733" b="1" dirty="0">
                  <a:solidFill>
                    <a:schemeClr val="tx2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(…)</a:t>
              </a:r>
              <a:endParaRPr lang="en-US" sz="6400" b="1" dirty="0">
                <a:solidFill>
                  <a:schemeClr val="tx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8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4A2FC4F1-5F36-4552-88FF-C5C237A5AC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6F63716-77DC-4CB0-AD70-5BAB5A0B5A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6521" y="298150"/>
            <a:ext cx="4458959" cy="4935396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2C846510-A4BB-FC6B-2948-E1BCE3BE8D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1" y="0"/>
            <a:ext cx="2024243" cy="249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59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6439E-2CDB-9338-74A1-0A0055C42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8">
            <a:extLst>
              <a:ext uri="{FF2B5EF4-FFF2-40B4-BE49-F238E27FC236}">
                <a16:creationId xmlns:a16="http://schemas.microsoft.com/office/drawing/2014/main" id="{C2C154C5-0D4B-0360-80EB-9045CCA790D9}"/>
              </a:ext>
            </a:extLst>
          </p:cNvPr>
          <p:cNvSpPr/>
          <p:nvPr/>
        </p:nvSpPr>
        <p:spPr>
          <a:xfrm>
            <a:off x="851139" y="1064139"/>
            <a:ext cx="8797063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733" dirty="0" err="1">
                <a:solidFill>
                  <a:schemeClr val="tx2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Thi</a:t>
            </a:r>
            <a:r>
              <a:rPr lang="en-US" altLang="zh-CN" sz="3733" dirty="0">
                <a:solidFill>
                  <a:schemeClr val="tx2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dirty="0" err="1">
                <a:solidFill>
                  <a:schemeClr val="tx2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kể</a:t>
            </a:r>
            <a:r>
              <a:rPr lang="en-US" altLang="zh-CN" sz="3733" dirty="0">
                <a:solidFill>
                  <a:schemeClr val="tx2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dirty="0" err="1">
                <a:solidFill>
                  <a:schemeClr val="tx2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733" dirty="0">
                <a:solidFill>
                  <a:schemeClr val="tx2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dirty="0" err="1">
                <a:solidFill>
                  <a:schemeClr val="tx2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3733" dirty="0">
                <a:solidFill>
                  <a:schemeClr val="tx2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dirty="0" err="1">
                <a:solidFill>
                  <a:schemeClr val="tx2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chuyện</a:t>
            </a:r>
            <a:r>
              <a:rPr lang="en-US" altLang="zh-CN" sz="3733" dirty="0">
                <a:solidFill>
                  <a:schemeClr val="tx2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i="1" dirty="0">
                <a:solidFill>
                  <a:schemeClr val="tx2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 </a:t>
            </a:r>
            <a:r>
              <a:rPr lang="en-US" altLang="zh-CN" sz="3733" i="1" dirty="0" err="1">
                <a:solidFill>
                  <a:schemeClr val="tx2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733" i="1" dirty="0">
                <a:solidFill>
                  <a:schemeClr val="tx2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i="1" dirty="0" err="1">
                <a:solidFill>
                  <a:schemeClr val="tx2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vắng</a:t>
            </a:r>
            <a:r>
              <a:rPr lang="en-US" altLang="zh-CN" sz="3733" i="1" dirty="0">
                <a:solidFill>
                  <a:schemeClr val="tx2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i="1" dirty="0" err="1">
                <a:solidFill>
                  <a:schemeClr val="tx2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nhà</a:t>
            </a:r>
            <a:endParaRPr lang="zh-CN" altLang="en-US" sz="3733" i="1" dirty="0">
              <a:solidFill>
                <a:schemeClr val="tx2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825CD9-B2E2-B2C1-1327-13AEDF44F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38" y="2548915"/>
            <a:ext cx="2883897" cy="31928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9AED8B-5743-5646-BEDA-34EA0E095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8972" y="2548914"/>
            <a:ext cx="2879089" cy="31928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04E910-3DBD-3E76-E7E9-F00A778342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8060" y="2548913"/>
            <a:ext cx="2879091" cy="31946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1CDA57-F1BB-A5E4-AF2D-EA99C67256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3588" y="2548914"/>
            <a:ext cx="2879089" cy="3186719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3F8A02A0-DFDE-C6B3-DFFF-DBFC98BB01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" y="-94006"/>
            <a:ext cx="1710136" cy="249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830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2" name="Google Shape;2982;p56"/>
          <p:cNvGrpSpPr/>
          <p:nvPr/>
        </p:nvGrpSpPr>
        <p:grpSpPr>
          <a:xfrm rot="10800000">
            <a:off x="1521511" y="-256093"/>
            <a:ext cx="9385672" cy="6386433"/>
            <a:chOff x="1425453" y="767528"/>
            <a:chExt cx="5715536" cy="3888792"/>
          </a:xfrm>
        </p:grpSpPr>
        <p:sp>
          <p:nvSpPr>
            <p:cNvPr id="2983" name="Google Shape;2983;p56"/>
            <p:cNvSpPr/>
            <p:nvPr/>
          </p:nvSpPr>
          <p:spPr>
            <a:xfrm rot="1180656">
              <a:off x="2323012" y="767528"/>
              <a:ext cx="4817977" cy="2442074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4" name="Google Shape;2984;p56"/>
            <p:cNvSpPr/>
            <p:nvPr/>
          </p:nvSpPr>
          <p:spPr>
            <a:xfrm rot="12080169">
              <a:off x="1425453" y="2218705"/>
              <a:ext cx="4828976" cy="2437615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5" name="Google Shape;2985;p56"/>
            <p:cNvSpPr/>
            <p:nvPr/>
          </p:nvSpPr>
          <p:spPr>
            <a:xfrm rot="532267">
              <a:off x="1728899" y="847427"/>
              <a:ext cx="5071634" cy="2947732"/>
            </a:xfrm>
            <a:custGeom>
              <a:avLst/>
              <a:gdLst/>
              <a:ahLst/>
              <a:cxnLst/>
              <a:rect l="l" t="t" r="r" b="b"/>
              <a:pathLst>
                <a:path w="77074" h="68148" extrusionOk="0">
                  <a:moveTo>
                    <a:pt x="47214" y="1"/>
                  </a:moveTo>
                  <a:cubicBezTo>
                    <a:pt x="42852" y="1"/>
                    <a:pt x="38491" y="193"/>
                    <a:pt x="34129" y="379"/>
                  </a:cubicBezTo>
                  <a:cubicBezTo>
                    <a:pt x="26754" y="775"/>
                    <a:pt x="19007" y="1263"/>
                    <a:pt x="13098" y="5520"/>
                  </a:cubicBezTo>
                  <a:cubicBezTo>
                    <a:pt x="5816" y="10662"/>
                    <a:pt x="3118" y="20153"/>
                    <a:pt x="1745" y="28970"/>
                  </a:cubicBezTo>
                  <a:cubicBezTo>
                    <a:pt x="396" y="38090"/>
                    <a:pt x="0" y="47395"/>
                    <a:pt x="582" y="56608"/>
                  </a:cubicBezTo>
                  <a:cubicBezTo>
                    <a:pt x="675" y="58748"/>
                    <a:pt x="1466" y="67937"/>
                    <a:pt x="4746" y="68147"/>
                  </a:cubicBezTo>
                  <a:cubicBezTo>
                    <a:pt x="4756" y="68147"/>
                    <a:pt x="4766" y="68147"/>
                    <a:pt x="4776" y="68147"/>
                  </a:cubicBezTo>
                  <a:cubicBezTo>
                    <a:pt x="6359" y="68147"/>
                    <a:pt x="10696" y="60766"/>
                    <a:pt x="13470" y="59795"/>
                  </a:cubicBezTo>
                  <a:cubicBezTo>
                    <a:pt x="15586" y="59111"/>
                    <a:pt x="17785" y="58889"/>
                    <a:pt x="19992" y="58889"/>
                  </a:cubicBezTo>
                  <a:cubicBezTo>
                    <a:pt x="21836" y="58889"/>
                    <a:pt x="23686" y="59044"/>
                    <a:pt x="25498" y="59213"/>
                  </a:cubicBezTo>
                  <a:cubicBezTo>
                    <a:pt x="27665" y="59424"/>
                    <a:pt x="29833" y="59661"/>
                    <a:pt x="31972" y="59661"/>
                  </a:cubicBezTo>
                  <a:cubicBezTo>
                    <a:pt x="33851" y="59661"/>
                    <a:pt x="35708" y="59478"/>
                    <a:pt x="37525" y="58934"/>
                  </a:cubicBezTo>
                  <a:cubicBezTo>
                    <a:pt x="42946" y="57282"/>
                    <a:pt x="47203" y="52350"/>
                    <a:pt x="48087" y="46721"/>
                  </a:cubicBezTo>
                  <a:cubicBezTo>
                    <a:pt x="48668" y="43138"/>
                    <a:pt x="47901" y="39346"/>
                    <a:pt x="49157" y="36066"/>
                  </a:cubicBezTo>
                  <a:cubicBezTo>
                    <a:pt x="51274" y="30343"/>
                    <a:pt x="57881" y="28016"/>
                    <a:pt x="63604" y="25969"/>
                  </a:cubicBezTo>
                  <a:cubicBezTo>
                    <a:pt x="69420" y="24038"/>
                    <a:pt x="75817" y="20642"/>
                    <a:pt x="76585" y="14640"/>
                  </a:cubicBezTo>
                  <a:cubicBezTo>
                    <a:pt x="77074" y="10662"/>
                    <a:pt x="74654" y="6777"/>
                    <a:pt x="71444" y="4543"/>
                  </a:cubicBezTo>
                  <a:cubicBezTo>
                    <a:pt x="68140" y="2333"/>
                    <a:pt x="64185" y="1356"/>
                    <a:pt x="60300" y="775"/>
                  </a:cubicBezTo>
                  <a:cubicBezTo>
                    <a:pt x="55938" y="193"/>
                    <a:pt x="51576" y="1"/>
                    <a:pt x="472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009" y="2213295"/>
            <a:ext cx="9809315" cy="2170364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24382437-C77C-9DE6-0382-4CBF3645B3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1" y="0"/>
            <a:ext cx="2308860" cy="29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0184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5">
          <a:extLst>
            <a:ext uri="{FF2B5EF4-FFF2-40B4-BE49-F238E27FC236}">
              <a16:creationId xmlns:a16="http://schemas.microsoft.com/office/drawing/2014/main" id="{04546003-56D0-25CF-BF88-2E167AB75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GT bài Khi mẹ vắng nhà">
            <a:hlinkClick r:id="" action="ppaction://media"/>
            <a:extLst>
              <a:ext uri="{FF2B5EF4-FFF2-40B4-BE49-F238E27FC236}">
                <a16:creationId xmlns:a16="http://schemas.microsoft.com/office/drawing/2014/main" id="{C0C732BC-8499-50F0-DA27-B1A269D17F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9950" y="488950"/>
            <a:ext cx="10450513" cy="5878513"/>
          </a:xfrm>
          <a:prstGeom prst="rect">
            <a:avLst/>
          </a:prstGeom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id="{DCD8CBB4-89C9-C405-CA98-C15F12BC43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-267816" y="-181484"/>
            <a:ext cx="2275531" cy="261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15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8">
            <a:extLst>
              <a:ext uri="{FF2B5EF4-FFF2-40B4-BE49-F238E27FC236}">
                <a16:creationId xmlns:a16="http://schemas.microsoft.com/office/drawing/2014/main" id="{F0F6A419-5E27-41BF-B12F-291DC4AADA87}"/>
              </a:ext>
            </a:extLst>
          </p:cNvPr>
          <p:cNvSpPr/>
          <p:nvPr/>
        </p:nvSpPr>
        <p:spPr>
          <a:xfrm>
            <a:off x="979425" y="3867910"/>
            <a:ext cx="11340860" cy="140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267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 ở </a:t>
            </a:r>
            <a:r>
              <a:rPr lang="en-US" altLang="zh-CN" sz="4267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nhà</a:t>
            </a:r>
            <a:r>
              <a:rPr lang="en-US" altLang="zh-CN" sz="4267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4267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mình</a:t>
            </a:r>
            <a:r>
              <a:rPr lang="en-US" altLang="zh-CN" sz="4267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4267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4267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4267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4267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(…)</a:t>
            </a:r>
          </a:p>
          <a:p>
            <a:r>
              <a:rPr lang="en-US" altLang="zh-CN" sz="4267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cho</a:t>
            </a:r>
            <a:r>
              <a:rPr lang="en-US" altLang="zh-CN" sz="4267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4267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</a:t>
            </a:r>
            <a:r>
              <a:rPr lang="en-US" altLang="zh-CN" sz="4267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4267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9110B1-CB30-434A-A761-6F35DDF53ED0}"/>
              </a:ext>
            </a:extLst>
          </p:cNvPr>
          <p:cNvSpPr txBox="1"/>
          <p:nvPr/>
        </p:nvSpPr>
        <p:spPr>
          <a:xfrm>
            <a:off x="9256245" y="3853278"/>
            <a:ext cx="2072640" cy="748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267" dirty="0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lang="en-US" sz="4267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cửa</a:t>
            </a:r>
            <a:endParaRPr lang="en-US" sz="4267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图片 6">
            <a:extLst>
              <a:ext uri="{FF2B5EF4-FFF2-40B4-BE49-F238E27FC236}">
                <a16:creationId xmlns:a16="http://schemas.microsoft.com/office/drawing/2014/main" id="{96D5F3EA-2358-F0EA-5A0B-E3667C5AF5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" y="0"/>
            <a:ext cx="1710136" cy="2498895"/>
          </a:xfrm>
          <a:prstGeom prst="rect">
            <a:avLst/>
          </a:prstGeom>
        </p:spPr>
      </p:pic>
      <p:pic>
        <p:nvPicPr>
          <p:cNvPr id="3" name="图片 11268" descr="24">
            <a:extLst>
              <a:ext uri="{FF2B5EF4-FFF2-40B4-BE49-F238E27FC236}">
                <a16:creationId xmlns:a16="http://schemas.microsoft.com/office/drawing/2014/main" id="{FB0962C8-24B8-115E-7FF1-2B57EFD6E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569" y="-37105"/>
            <a:ext cx="3355551" cy="32612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8">
            <a:extLst>
              <a:ext uri="{FF2B5EF4-FFF2-40B4-BE49-F238E27FC236}">
                <a16:creationId xmlns:a16="http://schemas.microsoft.com/office/drawing/2014/main" id="{497ABB64-B823-AE0E-49C2-CBDBA05D02FD}"/>
              </a:ext>
            </a:extLst>
          </p:cNvPr>
          <p:cNvSpPr/>
          <p:nvPr/>
        </p:nvSpPr>
        <p:spPr>
          <a:xfrm>
            <a:off x="796275" y="1309883"/>
            <a:ext cx="11340861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267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Chọn</a:t>
            </a:r>
            <a:r>
              <a:rPr lang="en-US" altLang="zh-CN" sz="4267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từ</a:t>
            </a:r>
            <a:r>
              <a:rPr lang="en-US" altLang="zh-CN" sz="4267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ngữ</a:t>
            </a:r>
            <a:r>
              <a:rPr lang="en-US" altLang="zh-CN" sz="4267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để</a:t>
            </a:r>
            <a:r>
              <a:rPr lang="en-US" altLang="zh-CN" sz="4267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hoàn</a:t>
            </a:r>
            <a:r>
              <a:rPr lang="en-US" altLang="zh-CN" sz="4267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thiện</a:t>
            </a:r>
            <a:r>
              <a:rPr lang="en-US" altLang="zh-CN" sz="4267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4267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4267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viết</a:t>
            </a:r>
            <a:r>
              <a:rPr lang="en-US" altLang="zh-CN" sz="4267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4267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vào</a:t>
            </a:r>
            <a:r>
              <a:rPr lang="en-US" altLang="zh-CN" sz="4267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vở</a:t>
            </a:r>
            <a:endParaRPr lang="zh-CN" altLang="en-US" sz="4267" dirty="0">
              <a:solidFill>
                <a:srgbClr val="4CA42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1737FBF1-3F10-47FB-8DEC-A2B86F8874D4}"/>
              </a:ext>
            </a:extLst>
          </p:cNvPr>
          <p:cNvSpPr/>
          <p:nvPr/>
        </p:nvSpPr>
        <p:spPr>
          <a:xfrm>
            <a:off x="2527434" y="2431990"/>
            <a:ext cx="6034521" cy="7489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4267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id="{1A495FCB-E84B-4D35-88B0-96A4085C3857}"/>
              </a:ext>
            </a:extLst>
          </p:cNvPr>
          <p:cNvSpPr/>
          <p:nvPr/>
        </p:nvSpPr>
        <p:spPr>
          <a:xfrm>
            <a:off x="2817332" y="2412692"/>
            <a:ext cx="4038841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267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mời</a:t>
            </a:r>
            <a:r>
              <a:rPr lang="en-US" altLang="zh-CN" sz="4267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	</a:t>
            </a:r>
            <a:r>
              <a:rPr lang="en-US" altLang="zh-CN" sz="4267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4267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cửa</a:t>
            </a:r>
            <a:endParaRPr lang="zh-CN" altLang="en-US" sz="4267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id="{52D9DB37-8ACD-4218-8284-5B6D2495CE4F}"/>
              </a:ext>
            </a:extLst>
          </p:cNvPr>
          <p:cNvSpPr/>
          <p:nvPr/>
        </p:nvSpPr>
        <p:spPr>
          <a:xfrm>
            <a:off x="6275086" y="2395852"/>
            <a:ext cx="2286869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267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nghe</a:t>
            </a:r>
            <a:r>
              <a:rPr lang="en-US" altLang="zh-CN" sz="4267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lời</a:t>
            </a:r>
            <a:endParaRPr lang="zh-CN" altLang="en-US" sz="4267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8211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  <p:bldP spid="5" grpId="0"/>
      <p:bldP spid="7" grpId="0" animBg="1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8">
            <a:extLst>
              <a:ext uri="{FF2B5EF4-FFF2-40B4-BE49-F238E27FC236}">
                <a16:creationId xmlns:a16="http://schemas.microsoft.com/office/drawing/2014/main" id="{B028F7FA-D244-4EE1-B867-9D4A73821233}"/>
              </a:ext>
            </a:extLst>
          </p:cNvPr>
          <p:cNvSpPr/>
          <p:nvPr/>
        </p:nvSpPr>
        <p:spPr>
          <a:xfrm>
            <a:off x="851139" y="1064139"/>
            <a:ext cx="11340861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733" dirty="0">
                <a:solidFill>
                  <a:schemeClr val="tx2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Quan </a:t>
            </a:r>
            <a:r>
              <a:rPr lang="en-US" altLang="zh-CN" sz="3733" dirty="0" err="1">
                <a:solidFill>
                  <a:schemeClr val="tx2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sát</a:t>
            </a:r>
            <a:r>
              <a:rPr lang="en-US" altLang="zh-CN" sz="3733" dirty="0">
                <a:solidFill>
                  <a:schemeClr val="tx2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dirty="0" err="1">
                <a:solidFill>
                  <a:schemeClr val="tx2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tranh</a:t>
            </a:r>
            <a:r>
              <a:rPr lang="en-US" altLang="zh-CN" sz="3733" dirty="0">
                <a:solidFill>
                  <a:schemeClr val="tx2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dirty="0" err="1">
                <a:solidFill>
                  <a:schemeClr val="tx2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733" dirty="0">
                <a:solidFill>
                  <a:schemeClr val="tx2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dirty="0" err="1">
                <a:solidFill>
                  <a:schemeClr val="tx2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kể</a:t>
            </a:r>
            <a:r>
              <a:rPr lang="en-US" altLang="zh-CN" sz="3733" dirty="0">
                <a:solidFill>
                  <a:schemeClr val="tx2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dirty="0" err="1">
                <a:solidFill>
                  <a:schemeClr val="tx2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733" dirty="0">
                <a:solidFill>
                  <a:schemeClr val="tx2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dirty="0" err="1">
                <a:solidFill>
                  <a:schemeClr val="tx2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3733" dirty="0">
                <a:solidFill>
                  <a:schemeClr val="tx2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dirty="0" err="1">
                <a:solidFill>
                  <a:schemeClr val="tx2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chuyện</a:t>
            </a:r>
            <a:r>
              <a:rPr lang="en-US" altLang="zh-CN" sz="3733" dirty="0">
                <a:solidFill>
                  <a:schemeClr val="tx2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i="1" dirty="0">
                <a:solidFill>
                  <a:schemeClr val="tx2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Khi </a:t>
            </a:r>
            <a:r>
              <a:rPr lang="en-US" altLang="zh-CN" sz="3733" i="1" dirty="0" err="1">
                <a:solidFill>
                  <a:schemeClr val="tx2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mẹ</a:t>
            </a:r>
            <a:r>
              <a:rPr lang="en-US" altLang="zh-CN" sz="3733" i="1" dirty="0">
                <a:solidFill>
                  <a:schemeClr val="tx2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i="1" dirty="0" err="1">
                <a:solidFill>
                  <a:schemeClr val="tx2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vắng</a:t>
            </a:r>
            <a:r>
              <a:rPr lang="en-US" altLang="zh-CN" sz="3733" i="1" dirty="0">
                <a:solidFill>
                  <a:schemeClr val="tx2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733" i="1" dirty="0" err="1">
                <a:solidFill>
                  <a:schemeClr val="tx2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nhà</a:t>
            </a:r>
            <a:endParaRPr lang="zh-CN" altLang="en-US" sz="3733" i="1" dirty="0">
              <a:solidFill>
                <a:schemeClr val="tx2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4D3CB6-483B-46DA-8BC6-DAB4DA139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38" y="2548915"/>
            <a:ext cx="2883897" cy="31928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AE13BF-A180-476A-BA32-8759CC920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8972" y="2548914"/>
            <a:ext cx="2879089" cy="31928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1F20F1-E0B8-4697-A0A0-4568FAA56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8060" y="2548913"/>
            <a:ext cx="2879091" cy="31946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E33413-757A-4B00-9A1E-83DAF0666C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3588" y="2548914"/>
            <a:ext cx="2879089" cy="3186719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050D8978-A24E-0542-1034-ADC9F18325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" y="-94006"/>
            <a:ext cx="1710136" cy="249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917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E04F44-A874-08E4-D2CF-137E1CA3D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ệ - Video kể chuyện Khi mẹ vắng nhà">
            <a:hlinkClick r:id="" action="ppaction://media"/>
            <a:extLst>
              <a:ext uri="{FF2B5EF4-FFF2-40B4-BE49-F238E27FC236}">
                <a16:creationId xmlns:a16="http://schemas.microsoft.com/office/drawing/2014/main" id="{6F2B43B5-05B1-0E83-EEA2-6F2D7D9DD8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6385" y="122766"/>
            <a:ext cx="11761557" cy="6593655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C20BA994-8ACA-178D-9851-3EE937528E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" y="-94006"/>
            <a:ext cx="1710136" cy="249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6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90E78-78B2-5A04-9F32-0EB1A229E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chuyển kể đoạn">
            <a:hlinkClick r:id="" action="ppaction://media"/>
            <a:extLst>
              <a:ext uri="{FF2B5EF4-FFF2-40B4-BE49-F238E27FC236}">
                <a16:creationId xmlns:a16="http://schemas.microsoft.com/office/drawing/2014/main" id="{DA9781BA-735C-8B65-24CA-F79D95E9EC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9950" y="488950"/>
            <a:ext cx="10450513" cy="5878513"/>
          </a:xfrm>
          <a:prstGeom prst="rect">
            <a:avLst/>
          </a:prstGeom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47C20C60-E606-586A-D9FA-3B817AFDD0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1" y="0"/>
            <a:ext cx="2024243" cy="249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88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BE658E4A-5EF1-4BB1-9AED-8119E499C0C6}"/>
              </a:ext>
            </a:extLst>
          </p:cNvPr>
          <p:cNvGrpSpPr/>
          <p:nvPr/>
        </p:nvGrpSpPr>
        <p:grpSpPr>
          <a:xfrm>
            <a:off x="1609089" y="4844906"/>
            <a:ext cx="9046975" cy="1539701"/>
            <a:chOff x="7675497" y="1612359"/>
            <a:chExt cx="9301403" cy="175737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67C9A7D-BF43-4CB0-A524-2A80EDADC0DD}"/>
                </a:ext>
              </a:extLst>
            </p:cNvPr>
            <p:cNvSpPr/>
            <p:nvPr/>
          </p:nvSpPr>
          <p:spPr>
            <a:xfrm>
              <a:off x="7969795" y="2555712"/>
              <a:ext cx="9007105" cy="81402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733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3733" b="1" dirty="0">
                  <a:solidFill>
                    <a:schemeClr val="tx2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khu</a:t>
              </a:r>
              <a:r>
                <a:rPr lang="en-US" sz="3733" b="1" dirty="0">
                  <a:solidFill>
                    <a:schemeClr val="tx2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rừng</a:t>
              </a:r>
              <a:r>
                <a:rPr lang="en-US" sz="3733" b="1" dirty="0">
                  <a:solidFill>
                    <a:schemeClr val="tx2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nọ</a:t>
              </a:r>
              <a:r>
                <a:rPr lang="en-US" sz="3733" b="1" dirty="0">
                  <a:solidFill>
                    <a:schemeClr val="tx2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(…)</a:t>
              </a:r>
              <a:endParaRPr lang="en-US" sz="6400" b="1" dirty="0">
                <a:solidFill>
                  <a:schemeClr val="tx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8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4A2FC4F1-5F36-4552-88FF-C5C237A5AC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DF15BCD9-7C43-4ADD-B833-FD038D9F84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9462" y="634909"/>
            <a:ext cx="4292473" cy="4752383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26EFB231-0FF4-9943-092E-58BF11427B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1" y="0"/>
            <a:ext cx="2024243" cy="249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64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BE658E4A-5EF1-4BB1-9AED-8119E499C0C6}"/>
              </a:ext>
            </a:extLst>
          </p:cNvPr>
          <p:cNvGrpSpPr/>
          <p:nvPr/>
        </p:nvGrpSpPr>
        <p:grpSpPr>
          <a:xfrm>
            <a:off x="1609089" y="4844907"/>
            <a:ext cx="9046975" cy="1295400"/>
            <a:chOff x="7675497" y="1612359"/>
            <a:chExt cx="9301403" cy="147853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67C9A7D-BF43-4CB0-A524-2A80EDADC0DD}"/>
                </a:ext>
              </a:extLst>
            </p:cNvPr>
            <p:cNvSpPr/>
            <p:nvPr/>
          </p:nvSpPr>
          <p:spPr>
            <a:xfrm>
              <a:off x="7969795" y="2276872"/>
              <a:ext cx="9007105" cy="81402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733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3733" b="1" dirty="0">
                  <a:solidFill>
                    <a:schemeClr val="tx2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con </a:t>
              </a:r>
              <a:r>
                <a:rPr lang="en-US" sz="3733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sói</a:t>
              </a:r>
              <a:r>
                <a:rPr lang="en-US" sz="3733" b="1" dirty="0">
                  <a:solidFill>
                    <a:schemeClr val="tx2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(…)</a:t>
              </a:r>
              <a:endParaRPr lang="en-US" sz="6400" b="1" dirty="0">
                <a:solidFill>
                  <a:schemeClr val="tx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8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4A2FC4F1-5F36-4552-88FF-C5C237A5AC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C0ED8D6-7EF7-41FB-93BD-E76170B63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8471" y="237601"/>
            <a:ext cx="4535059" cy="5029343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40FC0157-5D5B-2D8A-C6B4-0E5A42DCE5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1" y="0"/>
            <a:ext cx="2024243" cy="249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20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BE658E4A-5EF1-4BB1-9AED-8119E499C0C6}"/>
              </a:ext>
            </a:extLst>
          </p:cNvPr>
          <p:cNvGrpSpPr/>
          <p:nvPr/>
        </p:nvGrpSpPr>
        <p:grpSpPr>
          <a:xfrm>
            <a:off x="1609089" y="4844907"/>
            <a:ext cx="9046975" cy="1295400"/>
            <a:chOff x="7675497" y="1612359"/>
            <a:chExt cx="9301403" cy="147853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67C9A7D-BF43-4CB0-A524-2A80EDADC0DD}"/>
                </a:ext>
              </a:extLst>
            </p:cNvPr>
            <p:cNvSpPr/>
            <p:nvPr/>
          </p:nvSpPr>
          <p:spPr>
            <a:xfrm>
              <a:off x="7969795" y="2276872"/>
              <a:ext cx="9007105" cy="81402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733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Nhớ</a:t>
              </a:r>
              <a:r>
                <a:rPr lang="en-US" sz="3733" b="1" dirty="0">
                  <a:solidFill>
                    <a:schemeClr val="tx2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lời</a:t>
              </a:r>
              <a:r>
                <a:rPr lang="en-US" sz="3733" b="1" dirty="0">
                  <a:solidFill>
                    <a:schemeClr val="tx2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solidFill>
                    <a:schemeClr val="tx2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mẹ</a:t>
              </a:r>
              <a:r>
                <a:rPr lang="en-US" sz="3733" b="1" dirty="0">
                  <a:solidFill>
                    <a:schemeClr val="tx2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(…)</a:t>
              </a:r>
              <a:endParaRPr lang="en-US" sz="6400" b="1" dirty="0">
                <a:solidFill>
                  <a:schemeClr val="tx2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8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4A2FC4F1-5F36-4552-88FF-C5C237A5AC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C7F7C07-1CB7-4B5E-B8F8-07D35C605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3409" y="328040"/>
            <a:ext cx="4385183" cy="4865752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D2C74D7C-E7C6-E17C-68AB-AE6B3CBD98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1" y="0"/>
            <a:ext cx="2024243" cy="249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97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112</TotalTime>
  <Words>117</Words>
  <Application>Microsoft Office PowerPoint</Application>
  <PresentationFormat>Widescreen</PresentationFormat>
  <Paragraphs>20</Paragraphs>
  <Slides>12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Arial-Rounded</vt:lpstr>
      <vt:lpstr>Calibri</vt:lpstr>
      <vt:lpstr>Times New Roman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11</cp:revision>
  <dcterms:created xsi:type="dcterms:W3CDTF">2025-11-01T15:05:50Z</dcterms:created>
  <dcterms:modified xsi:type="dcterms:W3CDTF">2025-11-04T05:07:00Z</dcterms:modified>
</cp:coreProperties>
</file>