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2" r:id="rId3"/>
    <p:sldMasterId id="2147483688" r:id="rId4"/>
    <p:sldMasterId id="2147483700" r:id="rId5"/>
    <p:sldMasterId id="2147483713" r:id="rId6"/>
    <p:sldMasterId id="2147483725" r:id="rId7"/>
    <p:sldMasterId id="2147483748" r:id="rId8"/>
    <p:sldMasterId id="2147483784" r:id="rId9"/>
    <p:sldMasterId id="2147483789" r:id="rId10"/>
    <p:sldMasterId id="2147483791" r:id="rId11"/>
    <p:sldMasterId id="2147483806" r:id="rId12"/>
    <p:sldMasterId id="2147483848" r:id="rId13"/>
    <p:sldMasterId id="2147483860" r:id="rId14"/>
    <p:sldMasterId id="2147483872" r:id="rId15"/>
    <p:sldMasterId id="2147483884" r:id="rId16"/>
    <p:sldMasterId id="2147483896" r:id="rId17"/>
  </p:sldMasterIdLst>
  <p:notesMasterIdLst>
    <p:notesMasterId r:id="rId50"/>
  </p:notesMasterIdLst>
  <p:sldIdLst>
    <p:sldId id="2007577212" r:id="rId18"/>
    <p:sldId id="261" r:id="rId19"/>
    <p:sldId id="430" r:id="rId20"/>
    <p:sldId id="2007577184" r:id="rId21"/>
    <p:sldId id="256" r:id="rId22"/>
    <p:sldId id="2007577209" r:id="rId23"/>
    <p:sldId id="274" r:id="rId24"/>
    <p:sldId id="2007577152" r:id="rId25"/>
    <p:sldId id="2007577185" r:id="rId26"/>
    <p:sldId id="2007577186" r:id="rId27"/>
    <p:sldId id="647" r:id="rId28"/>
    <p:sldId id="279" r:id="rId29"/>
    <p:sldId id="2007577200" r:id="rId30"/>
    <p:sldId id="2007577201" r:id="rId31"/>
    <p:sldId id="2007577202" r:id="rId32"/>
    <p:sldId id="304" r:id="rId33"/>
    <p:sldId id="305" r:id="rId34"/>
    <p:sldId id="307" r:id="rId35"/>
    <p:sldId id="306" r:id="rId36"/>
    <p:sldId id="309" r:id="rId37"/>
    <p:sldId id="308" r:id="rId38"/>
    <p:sldId id="2007577143" r:id="rId39"/>
    <p:sldId id="285" r:id="rId40"/>
    <p:sldId id="2007577203" r:id="rId41"/>
    <p:sldId id="2007577205" r:id="rId42"/>
    <p:sldId id="2007577210" r:id="rId43"/>
    <p:sldId id="264" r:id="rId44"/>
    <p:sldId id="265" r:id="rId45"/>
    <p:sldId id="2007577211" r:id="rId46"/>
    <p:sldId id="267" r:id="rId47"/>
    <p:sldId id="2007577135" r:id="rId48"/>
    <p:sldId id="27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8" d="100"/>
          <a:sy n="48" d="100"/>
        </p:scale>
        <p:origin x="-6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1BDC-0590-42F1-A117-238E501E26F6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0C568-E9EC-45A3-A9F3-B12B1187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4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537DE-32F1-4138-B1B4-3A3D9731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EBD7F7-EFC5-49D5-AC56-30F65068F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962C51-CE6B-42BC-87E5-BC628F93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98686-0B4C-4372-BDCB-E9F4F3E1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515F05-8910-4999-9FA0-6A1D10B8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80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7C2A14-4E52-40C5-B0E6-AC02F9B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179666-A1F7-4857-A472-2E6DB807E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642473-443D-4DC3-BA45-4A4A034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4C4802-E3E3-4E03-8FEB-9888A0F8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09D978-7F42-4B15-A7F6-23832325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8388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9289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2311F7-0139-4964-BA0D-D6734756D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1772F4-BE4B-4355-8708-BDF918DBE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C6871-1E9E-4DE0-953B-66264BE8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756E79-BA8C-45F6-B2BD-CA78DAC1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0D665D-E699-4C0C-A572-470AAB0A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3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FFC1E-B4BA-9FAD-9303-5E6C0741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961EC-64D0-8F46-6F43-941DFCD8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2E947-EE1C-F9BA-A6AB-1488A21A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6CDD8B-F2B3-6A20-ED90-1615CF3B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BFC1EC-CABA-C9CD-9379-B9617F36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2164A3A-25CB-691E-7DFF-F0CC3643D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7EA8D1E-80FB-6166-185E-7FC6EEB0F7F2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733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57790-A1B9-CA29-2718-6BE66D037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642814-A94B-2323-5E33-DF70D1509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C40E1C-F731-7AB1-9C6D-D21BB11E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F86735-86CE-BF73-C127-97EB508A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2A448-F8CF-BB29-41F0-17A9B606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EAAD-EDB0-E161-681C-FDF36047E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B0752E-94E7-318C-5862-12A9AF65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06C2E-84A4-1F3A-F4DF-8E92DB34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26EDC9-E0D3-A375-6ADE-19E1A7E7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E4616-14D9-EB86-673F-FA0DFB10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94642-B684-00B8-9053-A931748D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BB6560-D254-2482-E3D4-A97D2DECD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CDE4C4-80F9-A37F-698E-86D86E73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1B85E-E66F-7471-0262-E5D8BE7B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27C43-2215-49DD-89B7-7FCBD4F3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A1F50-CACF-A9E3-6FA8-AB496161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A36532-8452-1BD2-B7A5-C2A50E36B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4A728D-2374-8939-E0ED-7F174C72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34DBFD-1142-F32C-EB35-BFCF4A55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F03E82-75A9-BD1A-1B3E-D4A524E8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C87B6F-98A6-C045-44DB-EE000520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25863-7F64-540A-4B25-DE555EE7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B530D5-0D9A-29F0-0394-E0BEE2E7A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A84F57-D047-2C17-AFF3-1365FFBAB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4BE6B4-BC01-1EFC-2CEA-FA323342E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4AF980-2121-DD01-B6E9-D364AB321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8FC182-D381-6908-920E-86E2BF69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A2779B-616A-A5BC-70C1-C4AFDCCA4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B58DED-9A45-E0AA-C4C2-4671B97F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20AFD-5D96-A0BF-2CCD-E9E8726C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0F830E-63C4-A220-29C9-1EB64008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BBA43C-4612-6DE3-039D-BB1A6CD6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945229-EAEA-5D7F-7B94-E0831A99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7514D9-4FEC-0562-FAB7-B62FAB40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02F1AF-FD7C-B0FB-E3BA-5DC6612E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795AF2-BE35-6E82-C06F-E6FC71E8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574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6FBC0-A8AC-C5B7-A7CB-2DE1A532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D0B479-1C2D-EF0A-5576-6465192B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8460D8-F09E-BCE7-CBF7-9A7F5B59B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13BB54-0233-824D-8A56-CDE4F34F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5B351A-CCAD-16D4-5D8A-0D613E96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25089F-AE66-40B3-9A27-7180C271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2E12F-1598-344F-3016-D7481084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48CBF4-0471-3C14-EEC1-A620998BF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9C2BCF-6B67-F923-D6FD-59035C1C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D23142-4A64-047C-3AFC-8FAFE80C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322A3B-1296-01B7-C358-9C38E289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EC048-FB7B-3D01-9AC3-E3580B39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9FFBE-52D1-599C-E61A-4AC40FA2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ECDBA6-61FC-8602-62E1-3D498E71B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96CD20-926D-2740-2130-21CD1528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5776D8-2C58-813F-3D0C-8BB6C8CB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26AF65-6DE3-CED2-4DC7-0B153E28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3CD5BD9-4351-7CC4-CA14-FC787FBFE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19181A-1E99-8503-B3FD-E7959FE52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4DE152-A798-9E70-AB25-90856160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CDFE5-8FAB-C135-3674-AF34A836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E6085-FBF4-4988-22DD-C937E3D9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057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81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xmlns="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385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xmlns="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31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66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5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13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850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626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67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2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4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7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713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71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xmlns="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7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57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F0FB4-A1C8-4A75-83B8-D9947333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ACD83D-DF81-40EE-BF33-1E00A1B8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5BE72-EDF0-4F4C-92E7-FB865CF2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91551A-52C4-4376-9074-9B4AAFFE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3F4EC7-CDE1-4A58-A044-AEA59F51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0599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447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17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714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952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1932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59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176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41807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5656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2235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351F7-59CD-4178-9279-AC80860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7D6A3B-18B4-4473-80EF-A99787EF4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CD8057-C507-4672-A1D3-08D209AB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FF39CD-2C92-4083-B761-EA19E9F4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D6F933-105E-4B62-8547-B1846BC2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69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1252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42551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3151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92977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62595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18830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49845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005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26020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06193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AAC77-B035-46AB-89B5-BC4A9C2E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E68185-105D-4619-84E5-F941C47CD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88453D-5FE4-4600-BA54-00446031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5FCF0-7C5A-4719-A80A-D7EF8D44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885784-68FC-4222-9F35-62A3B3B5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980A7-B4EA-4824-ACA2-15CBED88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6151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44849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6996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60125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FFC1E-B4BA-9FAD-9303-5E6C0741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961EC-64D0-8F46-6F43-941DFCD8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2E947-EE1C-F9BA-A6AB-1488A21A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6CDD8B-F2B3-6A20-ED90-1615CF3B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BFC1EC-CABA-C9CD-9379-B9617F36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2164A3A-25CB-691E-7DFF-F0CC3643D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7EA8D1E-80FB-6166-185E-7FC6EEB0F7F2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3581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9820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62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413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56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5287645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4879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8BB12-8B2D-4D59-BCAE-BA03AEE3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7A27C9-38C6-4E22-B3F5-5FDE3D3D3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C18CDB-C803-4EE3-BA35-0C5330DD6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DB989D-F5E9-43CB-A17C-D3A86296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F808139-5CB3-4848-8C0B-6341FA8F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3FD190-7F49-4839-BE87-F402DE1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F394AE-811E-476D-A8C5-FDBC065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04C906-C8E5-4AB2-9947-AE3352B0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964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33248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8301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6206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36423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5992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38248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072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5645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98920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5813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2CC20-FB0D-49F5-BB8F-376AA667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5F774-9C84-45BE-85A7-F6E2AF10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13AE08-2F03-4C2C-868B-B7101E8E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5213A1-6A2F-4DD7-8766-0A873EE3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154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0332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62672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0305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14092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7367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20666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31342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00074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7183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07167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288DEB-B415-4401-A0BC-7A73D82C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14FB48-CB04-43B2-A8C5-B19FECF4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DF7406-4E8E-4EBB-A2A9-C72ECE64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370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44105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6603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165959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745820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295698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48364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255047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649603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07553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36120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38764-7EB9-4CEB-9137-7D8F1BB5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13F1A6-4B5C-449E-9743-70BCB6F0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73350-7366-4A9A-8673-4E409985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745290-002E-41E1-ADF4-664FA3C5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D9554F-5094-4D58-853F-B7C6905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51666C-A3EA-4109-BB45-37407E3F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937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974772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29396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4253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61570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52748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11686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8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01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388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671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561DE-67E2-4EB7-BE01-C76DAD24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607FBA-2287-478C-A6BE-2EC8DF969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A80F95-0BE0-444E-998A-8F9C0ADD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D35A05-059B-4235-9117-251509E6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50BA68-3778-4BCA-B4D2-37D91BFA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992835-B7C4-4AEB-A3F1-776B9031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201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04485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292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06215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03199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4482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6889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323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326450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8127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7340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2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theme" Target="../theme/theme9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1E964F-AA0C-4EA2-8F1D-395A4173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4E16C8-BC45-41AC-9083-36F4086C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82A9E1-15C1-499F-824A-10E1DB9A8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3BD9-AEF7-44FC-B49D-E6409576D98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8170BE-9ED5-46A1-A9C7-ECDAB55E6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72748-5998-48EF-B94F-62004F35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2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ransition spd="slow"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0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ransition spd="slow"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23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05E043-EB09-B893-CA30-E75FD8817F9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84842"/>
            <a:ext cx="1369142" cy="13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9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0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33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xmlns="" id="{27B3D829-34E9-3E70-042F-40FDAA26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CAFF13-9FE2-E78F-F920-CD2AEA21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C7BAE4-65C6-A08E-8FB5-A983CCD7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06F637-89F5-CFC6-2479-326EB760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780C37-F438-652A-A1C3-5370D5A0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EEEB0-F440-DDC0-F757-3D2625E46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78A544-1AE1-9C9D-EC27-9899CC36E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D7E58-3BF8-BF9C-7D63-CDA019AFA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6E3B0D-918F-0FDF-3EC2-C88C1D73B3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4759CA-464A-48D4-3BD7-990ED2A0E672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>
            <a:extLst>
              <a:ext uri="{FF2B5EF4-FFF2-40B4-BE49-F238E27FC236}">
                <a16:creationId xmlns:a16="http://schemas.microsoft.com/office/drawing/2014/main" xmlns="" id="{6A61B8EA-60A9-9BC0-60A4-42F3C570E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003898" y="-972851"/>
            <a:ext cx="1408298" cy="5303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54BB1FC-0BAD-E30C-42F8-38EE9D3ECA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58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5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3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39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6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7.xml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8.xml"/><Relationship Id="rId5" Type="http://schemas.openxmlformats.org/officeDocument/2006/relationships/image" Target="../media/image65.png"/><Relationship Id="rId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microsoft.com/office/2007/relationships/hdphoto" Target="../media/hdphoto1.wdp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0.png"/><Relationship Id="rId18" Type="http://schemas.microsoft.com/office/2007/relationships/hdphoto" Target="../media/hdphoto5.wdp"/><Relationship Id="rId3" Type="http://schemas.openxmlformats.org/officeDocument/2006/relationships/tags" Target="../tags/tag11.xml"/><Relationship Id="rId21" Type="http://schemas.microsoft.com/office/2007/relationships/hdphoto" Target="../media/hdphoto6.wdp"/><Relationship Id="rId7" Type="http://schemas.openxmlformats.org/officeDocument/2006/relationships/image" Target="../media/image68.png"/><Relationship Id="rId12" Type="http://schemas.openxmlformats.org/officeDocument/2006/relationships/slide" Target="slide18.xml"/><Relationship Id="rId17" Type="http://schemas.openxmlformats.org/officeDocument/2006/relationships/image" Target="../media/image72.png"/><Relationship Id="rId25" Type="http://schemas.openxmlformats.org/officeDocument/2006/relationships/slide" Target="slide20.xml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slide" Target="slide19.xml"/><Relationship Id="rId24" Type="http://schemas.openxmlformats.org/officeDocument/2006/relationships/image" Target="../media/image7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1.png"/><Relationship Id="rId23" Type="http://schemas.openxmlformats.org/officeDocument/2006/relationships/slide" Target="slide21.xml"/><Relationship Id="rId10" Type="http://schemas.openxmlformats.org/officeDocument/2006/relationships/slide" Target="slide17.xml"/><Relationship Id="rId19" Type="http://schemas.openxmlformats.org/officeDocument/2006/relationships/image" Target="../media/image73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69.png"/><Relationship Id="rId14" Type="http://schemas.microsoft.com/office/2007/relationships/hdphoto" Target="../media/hdphoto3.wdp"/><Relationship Id="rId2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7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75.png"/><Relationship Id="rId2" Type="http://schemas.microsoft.com/office/2007/relationships/media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78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openxmlformats.org/officeDocument/2006/relationships/image" Target="../media/image69.png"/><Relationship Id="rId15" Type="http://schemas.microsoft.com/office/2007/relationships/hdphoto" Target="../media/hdphoto6.wdp"/><Relationship Id="rId23" Type="http://schemas.openxmlformats.org/officeDocument/2006/relationships/image" Target="../media/image80.png"/><Relationship Id="rId10" Type="http://schemas.openxmlformats.org/officeDocument/2006/relationships/image" Target="../media/image72.png"/><Relationship Id="rId19" Type="http://schemas.openxmlformats.org/officeDocument/2006/relationships/slide" Target="slide7.xml"/><Relationship Id="rId4" Type="http://schemas.openxmlformats.org/officeDocument/2006/relationships/image" Target="../media/image67.png"/><Relationship Id="rId9" Type="http://schemas.microsoft.com/office/2007/relationships/hdphoto" Target="../media/hdphoto4.wdp"/><Relationship Id="rId14" Type="http://schemas.openxmlformats.org/officeDocument/2006/relationships/image" Target="../media/image74.png"/><Relationship Id="rId22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6.wdp"/><Relationship Id="rId12" Type="http://schemas.openxmlformats.org/officeDocument/2006/relationships/slide" Target="slide7.xml"/><Relationship Id="rId17" Type="http://schemas.openxmlformats.org/officeDocument/2006/relationships/slide" Target="slide16.xml"/><Relationship Id="rId2" Type="http://schemas.microsoft.com/office/2007/relationships/media" Target="../media/media2.mp3"/><Relationship Id="rId16" Type="http://schemas.openxmlformats.org/officeDocument/2006/relationships/image" Target="../media/image80.png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microsoft.com/office/2007/relationships/hdphoto" Target="../media/hdphoto5.wdp"/><Relationship Id="rId5" Type="http://schemas.openxmlformats.org/officeDocument/2006/relationships/image" Target="../media/image69.png"/><Relationship Id="rId15" Type="http://schemas.openxmlformats.org/officeDocument/2006/relationships/slide" Target="slide8.xml"/><Relationship Id="rId10" Type="http://schemas.openxmlformats.org/officeDocument/2006/relationships/image" Target="../media/image77.png"/><Relationship Id="rId4" Type="http://schemas.openxmlformats.org/officeDocument/2006/relationships/image" Target="../media/image67.png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88.xml"/><Relationship Id="rId7" Type="http://schemas.microsoft.com/office/2007/relationships/hdphoto" Target="../media/hdphoto5.wdp"/><Relationship Id="rId12" Type="http://schemas.openxmlformats.org/officeDocument/2006/relationships/slide" Target="slide6.xml"/><Relationship Id="rId17" Type="http://schemas.openxmlformats.org/officeDocument/2006/relationships/image" Target="../media/image79.png"/><Relationship Id="rId2" Type="http://schemas.microsoft.com/office/2007/relationships/media" Target="../media/media2.mp3"/><Relationship Id="rId16" Type="http://schemas.openxmlformats.org/officeDocument/2006/relationships/image" Target="../media/image78.png"/><Relationship Id="rId20" Type="http://schemas.openxmlformats.org/officeDocument/2006/relationships/slide" Target="slide16.xml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image" Target="../media/image69.png"/><Relationship Id="rId15" Type="http://schemas.openxmlformats.org/officeDocument/2006/relationships/slide" Target="slide7.xml"/><Relationship Id="rId10" Type="http://schemas.openxmlformats.org/officeDocument/2006/relationships/image" Target="../media/image74.png"/><Relationship Id="rId19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17" Type="http://schemas.openxmlformats.org/officeDocument/2006/relationships/image" Target="../media/image80.png"/><Relationship Id="rId2" Type="http://schemas.microsoft.com/office/2007/relationships/media" Target="../media/media2.mp3"/><Relationship Id="rId16" Type="http://schemas.openxmlformats.org/officeDocument/2006/relationships/slide" Target="slide8.xml"/><Relationship Id="rId20" Type="http://schemas.openxmlformats.org/officeDocument/2006/relationships/slide" Target="slide16.xml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microsoft.com/office/2007/relationships/hdphoto" Target="../media/hdphoto3.wdp"/><Relationship Id="rId19" Type="http://schemas.microsoft.com/office/2007/relationships/hdphoto" Target="../media/hdphoto2.wdp"/><Relationship Id="rId4" Type="http://schemas.openxmlformats.org/officeDocument/2006/relationships/image" Target="../media/image67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2.xml"/><Relationship Id="rId7" Type="http://schemas.openxmlformats.org/officeDocument/2006/relationships/slide" Target="slide2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microsoft.com/office/2007/relationships/hdphoto" Target="../media/hdphoto8.wdp"/><Relationship Id="rId7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6.xml"/><Relationship Id="rId6" Type="http://schemas.openxmlformats.org/officeDocument/2006/relationships/slide" Target="slide29.xml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slide" Target="slide28.xml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8.png"/><Relationship Id="rId7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2.pn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4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7040FF4-CD9A-4306-8A1A-7C2F6DD2B560}"/>
              </a:ext>
            </a:extLst>
          </p:cNvPr>
          <p:cNvSpPr/>
          <p:nvPr/>
        </p:nvSpPr>
        <p:spPr>
          <a:xfrm>
            <a:off x="1709530" y="462701"/>
            <a:ext cx="8865705" cy="4884549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GIÁO ÁN </a:t>
            </a:r>
            <a:r>
              <a:rPr lang="en-US" sz="2800" b="1" dirty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MÔN TỰ NHIÊN </a:t>
            </a:r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VÀ XÃ HỘI</a:t>
            </a:r>
          </a:p>
          <a:p>
            <a:pPr lvl="0" algn="ctr"/>
            <a:r>
              <a:rPr lang="en-US" sz="2800" b="1" dirty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Bài 8: An  </a:t>
            </a:r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toàn </a:t>
            </a:r>
            <a:r>
              <a:rPr lang="en-US" sz="2800" b="1" dirty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khi </a:t>
            </a:r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ở tr</a:t>
            </a:r>
            <a:r>
              <a:rPr lang="vi-VN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ường</a:t>
            </a:r>
            <a:endParaRPr lang="en-US" sz="2800" b="1" dirty="0" smtClean="0">
              <a:solidFill>
                <a:prstClr val="black"/>
              </a:solidFill>
              <a:latin typeface="Vani" pitchFamily="34" charset="0"/>
              <a:ea typeface="Arial-Rounded"/>
              <a:cs typeface="Vani" pitchFamily="34" charset="0"/>
            </a:endParaRPr>
          </a:p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Ng</a:t>
            </a:r>
            <a:r>
              <a:rPr lang="vi-VN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Vani" pitchFamily="34" charset="0"/>
              </a:rPr>
              <a:t>ười</a:t>
            </a:r>
            <a:r>
              <a:rPr lang="en-US" sz="2800" b="1" dirty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 thực hiện: </a:t>
            </a:r>
            <a:r>
              <a:rPr lang="en-US" sz="2800" b="1" dirty="0" smtClean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Đoàn Thị </a:t>
            </a:r>
            <a:r>
              <a:rPr lang="en-US" sz="2800" b="1" dirty="0">
                <a:solidFill>
                  <a:prstClr val="black"/>
                </a:solidFill>
                <a:latin typeface="Vani" pitchFamily="34" charset="0"/>
                <a:ea typeface="Arial-Rounded"/>
                <a:cs typeface="Vani" pitchFamily="34" charset="0"/>
              </a:rPr>
              <a:t>Lý</a:t>
            </a:r>
            <a:endParaRPr lang="en-US" sz="2800" b="1" dirty="0" smtClean="0">
              <a:solidFill>
                <a:prstClr val="black"/>
              </a:solidFill>
              <a:latin typeface="Vani" pitchFamily="34" charset="0"/>
              <a:ea typeface="Arial-Rounded"/>
              <a:cs typeface="Van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31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7040FF4-CD9A-4306-8A1A-7C2F6DD2B560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32, 33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525260C-045C-4854-A31D-E729F8753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19995"/>
            <a:ext cx="5164873" cy="516487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3524D1-7D67-4BAC-8AFD-594ABBCEE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03" y="1419995"/>
            <a:ext cx="5164874" cy="5164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1361069"/>
            <a:ext cx="761308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29AC77-E6C7-4697-9169-DA2F2B3BFE9C}"/>
              </a:ext>
            </a:extLst>
          </p:cNvPr>
          <p:cNvSpPr txBox="1"/>
          <p:nvPr/>
        </p:nvSpPr>
        <p:spPr>
          <a:xfrm>
            <a:off x="727587" y="2673435"/>
            <a:ext cx="7073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Các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bạn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trong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từng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hình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đang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</a:rPr>
              <a:t>gì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DE9950-8B57-454F-879F-0C4233761E04}"/>
              </a:ext>
            </a:extLst>
          </p:cNvPr>
          <p:cNvSpPr txBox="1"/>
          <p:nvPr/>
        </p:nvSpPr>
        <p:spPr>
          <a:xfrm>
            <a:off x="727587" y="3896609"/>
            <a:ext cx="7073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Chỉ và nói tên những trò chơi/hoạt động an toàn, nên chơi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và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không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nên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4" grpId="0" animBg="1"/>
      <p:bldP spid="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xmlns="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xmlns="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750C1A-F58D-4326-BFAD-522C3C5A4A7F}"/>
              </a:ext>
            </a:extLst>
          </p:cNvPr>
          <p:cNvSpPr txBox="1"/>
          <p:nvPr/>
        </p:nvSpPr>
        <p:spPr>
          <a:xfrm>
            <a:off x="3172858" y="3174011"/>
            <a:ext cx="6080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D24CC09-F94D-49FC-BF1D-FBE21E08B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3" y="378502"/>
            <a:ext cx="5153722" cy="51537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E6309EF-DD81-4135-9FD9-A7A6C4E3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61" y="411316"/>
            <a:ext cx="5120908" cy="512090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97288F2-0DC5-4B43-A873-FB6A97FF54E1}"/>
              </a:ext>
            </a:extLst>
          </p:cNvPr>
          <p:cNvSpPr/>
          <p:nvPr/>
        </p:nvSpPr>
        <p:spPr>
          <a:xfrm>
            <a:off x="873368" y="5637594"/>
            <a:ext cx="4847208" cy="947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3016C-A3FA-4340-84FE-3B407FA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32" y="411316"/>
            <a:ext cx="1200785" cy="11493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ED0FF70-8136-470F-B34F-859738678D9C}"/>
              </a:ext>
            </a:extLst>
          </p:cNvPr>
          <p:cNvSpPr/>
          <p:nvPr/>
        </p:nvSpPr>
        <p:spPr>
          <a:xfrm>
            <a:off x="6702711" y="5685572"/>
            <a:ext cx="4847208" cy="947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bị ngã do đùa nghịch trong giờ học bơi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17F083-FBAC-4C80-8D2B-02A563F81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8256" y="358354"/>
            <a:ext cx="1200785" cy="114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099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53F80-F98E-440F-BACC-4024FA1F6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344469"/>
            <a:ext cx="5220628" cy="52206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B7984EA-928D-4B3C-AE64-D5BBEC49E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37" y="344469"/>
            <a:ext cx="5220628" cy="52206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9AAE1F2-1772-4975-A58C-7F98B4C2E9E5}"/>
              </a:ext>
            </a:extLst>
          </p:cNvPr>
          <p:cNvSpPr/>
          <p:nvPr/>
        </p:nvSpPr>
        <p:spPr>
          <a:xfrm>
            <a:off x="668000" y="5636434"/>
            <a:ext cx="4952215" cy="94843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đánh quay trong giờ học thể dục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BE93615C-E9AF-482B-B262-2089E463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92"/>
            <a:ext cx="1761111" cy="17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F372AE6-D8D7-4BEA-8799-8DA8D8B84148}"/>
              </a:ext>
            </a:extLst>
          </p:cNvPr>
          <p:cNvSpPr/>
          <p:nvPr/>
        </p:nvSpPr>
        <p:spPr>
          <a:xfrm>
            <a:off x="6571785" y="5765179"/>
            <a:ext cx="4952215" cy="83955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HS chơi cờ vua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11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38F7BCD1-EB4F-4291-A66E-4C3FC831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889" y="5504"/>
            <a:ext cx="1761111" cy="17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082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525260C-045C-4854-A31D-E729F8753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2" y="273132"/>
            <a:ext cx="5164873" cy="516487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3524D1-7D67-4BAC-8AFD-594ABBCEE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35" y="273132"/>
            <a:ext cx="5164874" cy="51648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FB12EC9-3ED1-4121-BCBE-6ED5E60E3307}"/>
              </a:ext>
            </a:extLst>
          </p:cNvPr>
          <p:cNvSpPr/>
          <p:nvPr/>
        </p:nvSpPr>
        <p:spPr>
          <a:xfrm>
            <a:off x="455342" y="5636434"/>
            <a:ext cx="5377531" cy="94843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sử dụng dụng cụ lao động để trêu đùa nhau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C2A4B5-0335-4963-9A25-412642AB2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75" y="270645"/>
            <a:ext cx="1200785" cy="11493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8DAB975-39C3-4AD4-8381-89479167DE97}"/>
              </a:ext>
            </a:extLst>
          </p:cNvPr>
          <p:cNvSpPr/>
          <p:nvPr/>
        </p:nvSpPr>
        <p:spPr>
          <a:xfrm>
            <a:off x="6359129" y="5592758"/>
            <a:ext cx="5377531" cy="94843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HS chơi trò</a:t>
            </a:r>
            <a:r>
              <a:rPr lang="en-US" sz="3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rồng rắn lên mây.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11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97840DC3-880F-4DC7-9492-83F3B21A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984" y="48167"/>
            <a:ext cx="1661241" cy="16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11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28704" l="41300" r="58800">
                        <a14:foregroundMark x1="46300" y1="6019" x2="47100" y2="8611"/>
                        <a14:foregroundMark x1="49500" y1="10463" x2="50500" y2="12685"/>
                        <a14:foregroundMark x1="51700" y1="10556" x2="50500" y2="12593"/>
                        <a14:foregroundMark x1="50700" y1="9537" x2="50700" y2="9537"/>
                        <a14:foregroundMark x1="54200" y1="5926" x2="54600" y2="7037"/>
                        <a14:foregroundMark x1="57400" y1="12130" x2="56100" y2="14444"/>
                        <a14:foregroundMark x1="50800" y1="17222" x2="50500" y2="17963"/>
                        <a14:foregroundMark x1="43400" y1="13796" x2="44600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8" t="2117" r="40400" b="71429"/>
          <a:stretch/>
        </p:blipFill>
        <p:spPr>
          <a:xfrm>
            <a:off x="8545984" y="2983760"/>
            <a:ext cx="1379320" cy="207729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2046678" y="5980962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6660822" y="598603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4411938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847069" y="2955705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896388" y="5000070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6390624" y="294637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6315490" y="50236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176221" y="2900717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168684" y="4995794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3995" y="5841673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56" name="Rounded Rectangle 55">
            <a:hlinkClick r:id="rId25" action="ppaction://hlinksldjump"/>
          </p:cNvPr>
          <p:cNvSpPr/>
          <p:nvPr/>
        </p:nvSpPr>
        <p:spPr>
          <a:xfrm>
            <a:off x="8848955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605701" y="4995794"/>
            <a:ext cx="1259886" cy="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4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0"/>
            <a:ext cx="7263311" cy="2953515"/>
            <a:chOff x="5667646" y="720179"/>
            <a:chExt cx="7263311" cy="2953515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785876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Em và các bạn thường tham gia những hoạt động nào ở trường?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53198" y="425357"/>
            <a:ext cx="8405924" cy="2768849"/>
            <a:chOff x="5667646" y="720179"/>
            <a:chExt cx="639808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 tình huống nào có thể gây nguy hiểm cho bản thân và những người khác? Tại sao?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2176016" y="1193122"/>
            <a:ext cx="7718565" cy="2528481"/>
            <a:chOff x="5667646" y="720179"/>
            <a:chExt cx="6753685" cy="2158421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95444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CF83DD-160A-F6BB-67C8-BAABDC43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80" y="1071555"/>
            <a:ext cx="1112616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19" b="28704" l="41300" r="58800">
                        <a14:foregroundMark x1="46300" y1="6019" x2="47100" y2="8611"/>
                        <a14:foregroundMark x1="49500" y1="10463" x2="50500" y2="12685"/>
                        <a14:foregroundMark x1="51700" y1="10556" x2="50500" y2="12593"/>
                        <a14:foregroundMark x1="50700" y1="9537" x2="50700" y2="9537"/>
                        <a14:foregroundMark x1="54200" y1="5926" x2="54600" y2="7037"/>
                        <a14:foregroundMark x1="57400" y1="12130" x2="56100" y2="14444"/>
                        <a14:foregroundMark x1="50800" y1="17222" x2="50500" y2="17963"/>
                        <a14:foregroundMark x1="43400" y1="13796" x2="44600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8" t="2117" r="40400" b="71429"/>
          <a:stretch/>
        </p:blipFill>
        <p:spPr>
          <a:xfrm>
            <a:off x="10836350" y="3035949"/>
            <a:ext cx="1379320" cy="2077290"/>
          </a:xfrm>
          <a:prstGeom prst="rect">
            <a:avLst/>
          </a:prstGeom>
        </p:spPr>
      </p:pic>
      <p:sp>
        <p:nvSpPr>
          <p:cNvPr id="123" name="Rounded Rectangle 122"/>
          <p:cNvSpPr/>
          <p:nvPr/>
        </p:nvSpPr>
        <p:spPr>
          <a:xfrm>
            <a:off x="11139321" y="603379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896067" y="5047983"/>
            <a:ext cx="1259886" cy="946650"/>
          </a:xfrm>
          <a:prstGeom prst="rect">
            <a:avLst/>
          </a:prstGeom>
        </p:spPr>
      </p:pic>
      <p:sp>
        <p:nvSpPr>
          <p:cNvPr id="150" name="Rounded Rectangle 149">
            <a:hlinkClick r:id="rId20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1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52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320748" y="655403"/>
            <a:ext cx="7434549" cy="2845793"/>
            <a:chOff x="5667646" y="720179"/>
            <a:chExt cx="6868231" cy="2845793"/>
          </a:xfrm>
        </p:grpSpPr>
        <p:sp>
          <p:nvSpPr>
            <p:cNvPr id="130" name="Rectangle 129"/>
            <p:cNvSpPr/>
            <p:nvPr/>
          </p:nvSpPr>
          <p:spPr>
            <a:xfrm>
              <a:off x="6531072" y="1924156"/>
              <a:ext cx="6004805" cy="164181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cần làm gì để phòng tránh nguy hiểm khi tham gia các hoạt động ở trường?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31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32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0;p37"/>
              <p:cNvSpPr/>
              <p:nvPr/>
            </p:nvSpPr>
            <p:spPr>
              <a:xfrm>
                <a:off x="6081201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7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8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9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67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06" y="78217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AE77DE-95A9-4B00-A41E-E50DF99D6C79}"/>
              </a:ext>
            </a:extLst>
          </p:cNvPr>
          <p:cNvSpPr txBox="1"/>
          <p:nvPr/>
        </p:nvSpPr>
        <p:spPr>
          <a:xfrm>
            <a:off x="1704972" y="959818"/>
            <a:ext cx="7080054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trường chúng ta tham gia nhiều hoạt động khác 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72B3F0-46DC-48F3-B9EB-A1221662D471}"/>
              </a:ext>
            </a:extLst>
          </p:cNvPr>
          <p:cNvSpPr txBox="1"/>
          <p:nvPr/>
        </p:nvSpPr>
        <p:spPr>
          <a:xfrm>
            <a:off x="1448494" y="2418234"/>
            <a:ext cx="7336532" cy="174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 cần chú ý để tránh những tình huống có thể gây nguy hiểm cho bản thân và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người xung quanh.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010136B-93D9-9735-BE37-57C865C2B880}"/>
              </a:ext>
            </a:extLst>
          </p:cNvPr>
          <p:cNvSpPr/>
          <p:nvPr/>
        </p:nvSpPr>
        <p:spPr>
          <a:xfrm>
            <a:off x="1461707" y="2337543"/>
            <a:ext cx="5863018" cy="1325563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46EA79-9F64-6987-346B-15C93428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21427" r="10480" b="-4540"/>
          <a:stretch/>
        </p:blipFill>
        <p:spPr>
          <a:xfrm>
            <a:off x="7046842" y="3429000"/>
            <a:ext cx="5006717" cy="27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1143F2-132C-4705-90C9-6CCC7792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629" y="300701"/>
            <a:ext cx="5572395" cy="442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C90515E-9B8A-4385-9431-88E5C9EA9207}"/>
              </a:ext>
            </a:extLst>
          </p:cNvPr>
          <p:cNvGrpSpPr/>
          <p:nvPr/>
        </p:nvGrpSpPr>
        <p:grpSpPr>
          <a:xfrm>
            <a:off x="2263159" y="3832121"/>
            <a:ext cx="7737368" cy="2399517"/>
            <a:chOff x="5667647" y="720179"/>
            <a:chExt cx="7263310" cy="23995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652BFA0-F3CE-46F1-A456-DCD79FC8569B}"/>
                </a:ext>
              </a:extLst>
            </p:cNvPr>
            <p:cNvSpPr/>
            <p:nvPr/>
          </p:nvSpPr>
          <p:spPr>
            <a:xfrm>
              <a:off x="6145081" y="1924156"/>
              <a:ext cx="678587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 cẩn thận, kéo sẽ cắt vào tay</a:t>
              </a:r>
            </a:p>
            <a:p>
              <a:pPr algn="ctr"/>
              <a:r>
                <a:rPr lang="nl-NL" sz="36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=&gt;Chú ý, cẩn thận, cầm kéo chắc chắn</a:t>
              </a:r>
              <a:endParaRPr lang="en-US" sz="3600" dirty="0"/>
            </a:p>
          </p:txBody>
        </p:sp>
        <p:grpSp>
          <p:nvGrpSpPr>
            <p:cNvPr id="15" name="Google Shape;1012;p37">
              <a:extLst>
                <a:ext uri="{FF2B5EF4-FFF2-40B4-BE49-F238E27FC236}">
                  <a16:creationId xmlns:a16="http://schemas.microsoft.com/office/drawing/2014/main" xmlns="" id="{F1948AF3-6C25-45A0-B9D6-54CD9ACD556C}"/>
                </a:ext>
              </a:extLst>
            </p:cNvPr>
            <p:cNvGrpSpPr/>
            <p:nvPr/>
          </p:nvGrpSpPr>
          <p:grpSpPr>
            <a:xfrm>
              <a:off x="5667647" y="720179"/>
              <a:ext cx="1445895" cy="1508052"/>
              <a:chOff x="5949775" y="2481625"/>
              <a:chExt cx="398016" cy="445825"/>
            </a:xfrm>
          </p:grpSpPr>
          <p:sp>
            <p:nvSpPr>
              <p:cNvPr id="16" name="Google Shape;1013;p37">
                <a:extLst>
                  <a:ext uri="{FF2B5EF4-FFF2-40B4-BE49-F238E27FC236}">
                    <a16:creationId xmlns:a16="http://schemas.microsoft.com/office/drawing/2014/main" xmlns="" id="{718442E5-575F-4704-848F-0022713877F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4;p37">
                <a:extLst>
                  <a:ext uri="{FF2B5EF4-FFF2-40B4-BE49-F238E27FC236}">
                    <a16:creationId xmlns:a16="http://schemas.microsoft.com/office/drawing/2014/main" xmlns="" id="{21D258C9-A9B5-4CD3-A6CB-3B584093F008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5;p37">
                <a:extLst>
                  <a:ext uri="{FF2B5EF4-FFF2-40B4-BE49-F238E27FC236}">
                    <a16:creationId xmlns:a16="http://schemas.microsoft.com/office/drawing/2014/main" xmlns="" id="{C2940B61-AE6B-41B4-8D63-FFD4E6F70BE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6;p37">
                <a:extLst>
                  <a:ext uri="{FF2B5EF4-FFF2-40B4-BE49-F238E27FC236}">
                    <a16:creationId xmlns:a16="http://schemas.microsoft.com/office/drawing/2014/main" xmlns="" id="{39DABC57-7B91-428A-88E4-C970FC10A039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7;p37">
                <a:extLst>
                  <a:ext uri="{FF2B5EF4-FFF2-40B4-BE49-F238E27FC236}">
                    <a16:creationId xmlns:a16="http://schemas.microsoft.com/office/drawing/2014/main" xmlns="" id="{45B51150-FF2A-49BA-B64C-6DFA4052E8D7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8;p37">
                <a:extLst>
                  <a:ext uri="{FF2B5EF4-FFF2-40B4-BE49-F238E27FC236}">
                    <a16:creationId xmlns:a16="http://schemas.microsoft.com/office/drawing/2014/main" xmlns="" id="{002DF999-5B90-458D-A7E1-5CCC045DCF9F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9;p37">
                <a:extLst>
                  <a:ext uri="{FF2B5EF4-FFF2-40B4-BE49-F238E27FC236}">
                    <a16:creationId xmlns:a16="http://schemas.microsoft.com/office/drawing/2014/main" xmlns="" id="{FEBDA395-3689-4877-9AD6-365C36724D2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0;p37">
                <a:extLst>
                  <a:ext uri="{FF2B5EF4-FFF2-40B4-BE49-F238E27FC236}">
                    <a16:creationId xmlns:a16="http://schemas.microsoft.com/office/drawing/2014/main" xmlns="" id="{D8F3EF41-418B-462E-A8CB-6C4E1C30F24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1;p37">
                <a:extLst>
                  <a:ext uri="{FF2B5EF4-FFF2-40B4-BE49-F238E27FC236}">
                    <a16:creationId xmlns:a16="http://schemas.microsoft.com/office/drawing/2014/main" xmlns="" id="{24B6862F-C5C9-459D-A6C8-921BC27CE44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2;p37">
                <a:extLst>
                  <a:ext uri="{FF2B5EF4-FFF2-40B4-BE49-F238E27FC236}">
                    <a16:creationId xmlns:a16="http://schemas.microsoft.com/office/drawing/2014/main" xmlns="" id="{0AFF9452-F1BF-4133-A893-5BD69CE03FA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3;p37">
                <a:extLst>
                  <a:ext uri="{FF2B5EF4-FFF2-40B4-BE49-F238E27FC236}">
                    <a16:creationId xmlns:a16="http://schemas.microsoft.com/office/drawing/2014/main" xmlns="" id="{7E090B2E-2094-4637-9560-F7F9F470097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4;p37">
                <a:extLst>
                  <a:ext uri="{FF2B5EF4-FFF2-40B4-BE49-F238E27FC236}">
                    <a16:creationId xmlns:a16="http://schemas.microsoft.com/office/drawing/2014/main" xmlns="" id="{53348029-F358-416D-A0BB-100992FB1F85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5;p37">
                <a:extLst>
                  <a:ext uri="{FF2B5EF4-FFF2-40B4-BE49-F238E27FC236}">
                    <a16:creationId xmlns:a16="http://schemas.microsoft.com/office/drawing/2014/main" xmlns="" id="{398C97B9-FB8B-4C14-97E5-DC010FA8EE44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6;p37">
                <a:extLst>
                  <a:ext uri="{FF2B5EF4-FFF2-40B4-BE49-F238E27FC236}">
                    <a16:creationId xmlns:a16="http://schemas.microsoft.com/office/drawing/2014/main" xmlns="" id="{F46ABD46-5227-40B8-9A01-0C6A2C4BE730}"/>
                  </a:ext>
                </a:extLst>
              </p:cNvPr>
              <p:cNvSpPr/>
              <p:nvPr/>
            </p:nvSpPr>
            <p:spPr>
              <a:xfrm>
                <a:off x="6235566" y="2786152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7;p37">
                <a:extLst>
                  <a:ext uri="{FF2B5EF4-FFF2-40B4-BE49-F238E27FC236}">
                    <a16:creationId xmlns:a16="http://schemas.microsoft.com/office/drawing/2014/main" xmlns="" id="{0CFA0201-C3A0-4B63-923F-CB15B3CB943D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8;p37">
                <a:extLst>
                  <a:ext uri="{FF2B5EF4-FFF2-40B4-BE49-F238E27FC236}">
                    <a16:creationId xmlns:a16="http://schemas.microsoft.com/office/drawing/2014/main" xmlns="" id="{5CB1DD59-3942-4D20-972B-143A9CF2AB83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9;p37">
                <a:extLst>
                  <a:ext uri="{FF2B5EF4-FFF2-40B4-BE49-F238E27FC236}">
                    <a16:creationId xmlns:a16="http://schemas.microsoft.com/office/drawing/2014/main" xmlns="" id="{5ED82F0A-D2B1-46A5-853F-F3AC530718E0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30;p37">
                <a:extLst>
                  <a:ext uri="{FF2B5EF4-FFF2-40B4-BE49-F238E27FC236}">
                    <a16:creationId xmlns:a16="http://schemas.microsoft.com/office/drawing/2014/main" xmlns="" id="{09A121EB-6019-4BC7-B97D-2E44F751EA5F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1143F2-132C-4705-90C9-6CCC77928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806" y="300701"/>
            <a:ext cx="5546041" cy="442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C90515E-9B8A-4385-9431-88E5C9EA9207}"/>
              </a:ext>
            </a:extLst>
          </p:cNvPr>
          <p:cNvGrpSpPr/>
          <p:nvPr/>
        </p:nvGrpSpPr>
        <p:grpSpPr>
          <a:xfrm>
            <a:off x="2263159" y="3832121"/>
            <a:ext cx="7737368" cy="2399517"/>
            <a:chOff x="5667647" y="720179"/>
            <a:chExt cx="7263310" cy="23995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652BFA0-F3CE-46F1-A456-DCD79FC8569B}"/>
                </a:ext>
              </a:extLst>
            </p:cNvPr>
            <p:cNvSpPr/>
            <p:nvPr/>
          </p:nvSpPr>
          <p:spPr>
            <a:xfrm>
              <a:off x="6145081" y="1924156"/>
              <a:ext cx="678587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 té ngã, đau chân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/>
                  <a:cs typeface="Times New Roman" panose="02020603050405020304" pitchFamily="18" charset="0"/>
                </a:rPr>
                <a:t>=&gt;Chú ý cẩn thận, chơi lành mạnh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grpSp>
          <p:nvGrpSpPr>
            <p:cNvPr id="15" name="Google Shape;1012;p37">
              <a:extLst>
                <a:ext uri="{FF2B5EF4-FFF2-40B4-BE49-F238E27FC236}">
                  <a16:creationId xmlns:a16="http://schemas.microsoft.com/office/drawing/2014/main" xmlns="" id="{F1948AF3-6C25-45A0-B9D6-54CD9ACD556C}"/>
                </a:ext>
              </a:extLst>
            </p:cNvPr>
            <p:cNvGrpSpPr/>
            <p:nvPr/>
          </p:nvGrpSpPr>
          <p:grpSpPr>
            <a:xfrm>
              <a:off x="5667647" y="720179"/>
              <a:ext cx="1445895" cy="1508052"/>
              <a:chOff x="5949775" y="2481625"/>
              <a:chExt cx="398016" cy="445825"/>
            </a:xfrm>
          </p:grpSpPr>
          <p:sp>
            <p:nvSpPr>
              <p:cNvPr id="16" name="Google Shape;1013;p37">
                <a:extLst>
                  <a:ext uri="{FF2B5EF4-FFF2-40B4-BE49-F238E27FC236}">
                    <a16:creationId xmlns:a16="http://schemas.microsoft.com/office/drawing/2014/main" xmlns="" id="{718442E5-575F-4704-848F-0022713877F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4;p37">
                <a:extLst>
                  <a:ext uri="{FF2B5EF4-FFF2-40B4-BE49-F238E27FC236}">
                    <a16:creationId xmlns:a16="http://schemas.microsoft.com/office/drawing/2014/main" xmlns="" id="{21D258C9-A9B5-4CD3-A6CB-3B584093F008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5;p37">
                <a:extLst>
                  <a:ext uri="{FF2B5EF4-FFF2-40B4-BE49-F238E27FC236}">
                    <a16:creationId xmlns:a16="http://schemas.microsoft.com/office/drawing/2014/main" xmlns="" id="{C2940B61-AE6B-41B4-8D63-FFD4E6F70BE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6;p37">
                <a:extLst>
                  <a:ext uri="{FF2B5EF4-FFF2-40B4-BE49-F238E27FC236}">
                    <a16:creationId xmlns:a16="http://schemas.microsoft.com/office/drawing/2014/main" xmlns="" id="{39DABC57-7B91-428A-88E4-C970FC10A039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7;p37">
                <a:extLst>
                  <a:ext uri="{FF2B5EF4-FFF2-40B4-BE49-F238E27FC236}">
                    <a16:creationId xmlns:a16="http://schemas.microsoft.com/office/drawing/2014/main" xmlns="" id="{45B51150-FF2A-49BA-B64C-6DFA4052E8D7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8;p37">
                <a:extLst>
                  <a:ext uri="{FF2B5EF4-FFF2-40B4-BE49-F238E27FC236}">
                    <a16:creationId xmlns:a16="http://schemas.microsoft.com/office/drawing/2014/main" xmlns="" id="{002DF999-5B90-458D-A7E1-5CCC045DCF9F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9;p37">
                <a:extLst>
                  <a:ext uri="{FF2B5EF4-FFF2-40B4-BE49-F238E27FC236}">
                    <a16:creationId xmlns:a16="http://schemas.microsoft.com/office/drawing/2014/main" xmlns="" id="{FEBDA395-3689-4877-9AD6-365C36724D2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0;p37">
                <a:extLst>
                  <a:ext uri="{FF2B5EF4-FFF2-40B4-BE49-F238E27FC236}">
                    <a16:creationId xmlns:a16="http://schemas.microsoft.com/office/drawing/2014/main" xmlns="" id="{D8F3EF41-418B-462E-A8CB-6C4E1C30F24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1;p37">
                <a:extLst>
                  <a:ext uri="{FF2B5EF4-FFF2-40B4-BE49-F238E27FC236}">
                    <a16:creationId xmlns:a16="http://schemas.microsoft.com/office/drawing/2014/main" xmlns="" id="{24B6862F-C5C9-459D-A6C8-921BC27CE44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2;p37">
                <a:extLst>
                  <a:ext uri="{FF2B5EF4-FFF2-40B4-BE49-F238E27FC236}">
                    <a16:creationId xmlns:a16="http://schemas.microsoft.com/office/drawing/2014/main" xmlns="" id="{0AFF9452-F1BF-4133-A893-5BD69CE03FA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3;p37">
                <a:extLst>
                  <a:ext uri="{FF2B5EF4-FFF2-40B4-BE49-F238E27FC236}">
                    <a16:creationId xmlns:a16="http://schemas.microsoft.com/office/drawing/2014/main" xmlns="" id="{7E090B2E-2094-4637-9560-F7F9F470097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4;p37">
                <a:extLst>
                  <a:ext uri="{FF2B5EF4-FFF2-40B4-BE49-F238E27FC236}">
                    <a16:creationId xmlns:a16="http://schemas.microsoft.com/office/drawing/2014/main" xmlns="" id="{53348029-F358-416D-A0BB-100992FB1F85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5;p37">
                <a:extLst>
                  <a:ext uri="{FF2B5EF4-FFF2-40B4-BE49-F238E27FC236}">
                    <a16:creationId xmlns:a16="http://schemas.microsoft.com/office/drawing/2014/main" xmlns="" id="{398C97B9-FB8B-4C14-97E5-DC010FA8EE44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6;p37">
                <a:extLst>
                  <a:ext uri="{FF2B5EF4-FFF2-40B4-BE49-F238E27FC236}">
                    <a16:creationId xmlns:a16="http://schemas.microsoft.com/office/drawing/2014/main" xmlns="" id="{F46ABD46-5227-40B8-9A01-0C6A2C4BE730}"/>
                  </a:ext>
                </a:extLst>
              </p:cNvPr>
              <p:cNvSpPr/>
              <p:nvPr/>
            </p:nvSpPr>
            <p:spPr>
              <a:xfrm>
                <a:off x="6235566" y="2786152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7;p37">
                <a:extLst>
                  <a:ext uri="{FF2B5EF4-FFF2-40B4-BE49-F238E27FC236}">
                    <a16:creationId xmlns:a16="http://schemas.microsoft.com/office/drawing/2014/main" xmlns="" id="{0CFA0201-C3A0-4B63-923F-CB15B3CB943D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8;p37">
                <a:extLst>
                  <a:ext uri="{FF2B5EF4-FFF2-40B4-BE49-F238E27FC236}">
                    <a16:creationId xmlns:a16="http://schemas.microsoft.com/office/drawing/2014/main" xmlns="" id="{5CB1DD59-3942-4D20-972B-143A9CF2AB83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9;p37">
                <a:extLst>
                  <a:ext uri="{FF2B5EF4-FFF2-40B4-BE49-F238E27FC236}">
                    <a16:creationId xmlns:a16="http://schemas.microsoft.com/office/drawing/2014/main" xmlns="" id="{5ED82F0A-D2B1-46A5-853F-F3AC530718E0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30;p37">
                <a:extLst>
                  <a:ext uri="{FF2B5EF4-FFF2-40B4-BE49-F238E27FC236}">
                    <a16:creationId xmlns:a16="http://schemas.microsoft.com/office/drawing/2014/main" xmlns="" id="{09A121EB-6019-4BC7-B97D-2E44F751EA5F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40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87D23DAC-5197-ADA2-384B-5D2C4654D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200025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extLst>
              <a:ext uri="{FF2B5EF4-FFF2-40B4-BE49-F238E27FC236}">
                <a16:creationId xmlns:a16="http://schemas.microsoft.com/office/drawing/2014/main" xmlns="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xmlns="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C58F09-EBB6-D6CE-6C2F-081FD08CA754}"/>
              </a:ext>
            </a:extLst>
          </p:cNvPr>
          <p:cNvSpPr/>
          <p:nvPr/>
        </p:nvSpPr>
        <p:spPr>
          <a:xfrm>
            <a:off x="3983421" y="963880"/>
            <a:ext cx="67791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Đâu là việc làm thể hiện sự an toàn khi ở trường?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E147DE-9075-A0CE-91FF-89FA05A9A010}"/>
              </a:ext>
            </a:extLst>
          </p:cNvPr>
          <p:cNvGrpSpPr/>
          <p:nvPr/>
        </p:nvGrpSpPr>
        <p:grpSpPr>
          <a:xfrm>
            <a:off x="2087441" y="2843905"/>
            <a:ext cx="8809157" cy="1118851"/>
            <a:chOff x="2087441" y="2843905"/>
            <a:chExt cx="8809157" cy="1118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C0746A7-B177-1271-12A9-FDAB86F0B298}"/>
                </a:ext>
              </a:extLst>
            </p:cNvPr>
            <p:cNvGrpSpPr/>
            <p:nvPr/>
          </p:nvGrpSpPr>
          <p:grpSpPr>
            <a:xfrm>
              <a:off x="2087441" y="2843905"/>
              <a:ext cx="8809157" cy="1118851"/>
              <a:chOff x="2798643" y="2885714"/>
              <a:chExt cx="8809157" cy="1118851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39ECACCE-11F9-38DD-F2E4-CAA5933411B3}"/>
                  </a:ext>
                </a:extLst>
              </p:cNvPr>
              <p:cNvSpPr/>
              <p:nvPr/>
            </p:nvSpPr>
            <p:spPr>
              <a:xfrm>
                <a:off x="2798643" y="2885714"/>
                <a:ext cx="8809157" cy="1118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xmlns="" id="{C4790DAA-D9EF-34F7-B602-AFEB5D956B3D}"/>
                  </a:ext>
                </a:extLst>
              </p:cNvPr>
              <p:cNvSpPr/>
              <p:nvPr/>
            </p:nvSpPr>
            <p:spPr>
              <a:xfrm>
                <a:off x="2989539" y="3053259"/>
                <a:ext cx="597287" cy="704763"/>
              </a:xfrm>
              <a:custGeom>
                <a:avLst/>
                <a:gdLst/>
                <a:ahLst/>
                <a:cxnLst/>
                <a:rect l="l" t="t" r="r" b="b"/>
                <a:pathLst>
                  <a:path w="6974586" h="8229600">
                    <a:moveTo>
                      <a:pt x="0" y="0"/>
                    </a:moveTo>
                    <a:lnTo>
                      <a:pt x="6974586" y="0"/>
                    </a:lnTo>
                    <a:lnTo>
                      <a:pt x="6974586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7E5D4F7-F7FE-D1B7-4993-17A4CA59DBAC}"/>
                </a:ext>
              </a:extLst>
            </p:cNvPr>
            <p:cNvSpPr/>
            <p:nvPr/>
          </p:nvSpPr>
          <p:spPr>
            <a:xfrm>
              <a:off x="2802098" y="3106189"/>
              <a:ext cx="777648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Xếp hàng theo trình tự, đúng quy định</a:t>
              </a:r>
              <a:endParaRPr kumimoji="0" lang="en-US" sz="3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E64CE7-D0F9-8D18-F7DE-D774A8D71A9B}"/>
              </a:ext>
            </a:extLst>
          </p:cNvPr>
          <p:cNvGrpSpPr/>
          <p:nvPr/>
        </p:nvGrpSpPr>
        <p:grpSpPr>
          <a:xfrm>
            <a:off x="2087441" y="4138953"/>
            <a:ext cx="8809157" cy="1118851"/>
            <a:chOff x="2087441" y="4138953"/>
            <a:chExt cx="8809157" cy="11188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CEF517-74F4-EF8A-5568-5BBE35181E61}"/>
                </a:ext>
              </a:extLst>
            </p:cNvPr>
            <p:cNvSpPr/>
            <p:nvPr/>
          </p:nvSpPr>
          <p:spPr>
            <a:xfrm>
              <a:off x="2087441" y="4138953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E2002F55-4E98-7AF0-F2BA-626802E16D0A}"/>
                </a:ext>
              </a:extLst>
            </p:cNvPr>
            <p:cNvSpPr/>
            <p:nvPr/>
          </p:nvSpPr>
          <p:spPr>
            <a:xfrm>
              <a:off x="2317980" y="4345996"/>
              <a:ext cx="557644" cy="704763"/>
            </a:xfrm>
            <a:custGeom>
              <a:avLst/>
              <a:gdLst/>
              <a:ahLst/>
              <a:cxnLst/>
              <a:rect l="l" t="t" r="r" b="b"/>
              <a:pathLst>
                <a:path w="6511671" h="8229600">
                  <a:moveTo>
                    <a:pt x="0" y="0"/>
                  </a:moveTo>
                  <a:lnTo>
                    <a:pt x="6511671" y="0"/>
                  </a:lnTo>
                  <a:lnTo>
                    <a:pt x="651167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297063F-C77B-E117-39BC-1CC7E7FC6117}"/>
                </a:ext>
              </a:extLst>
            </p:cNvPr>
            <p:cNvSpPr/>
            <p:nvPr/>
          </p:nvSpPr>
          <p:spPr>
            <a:xfrm>
              <a:off x="3100552" y="4410746"/>
              <a:ext cx="703141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Chen nhau khi xếp hàng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5C14A2C-191F-19D0-03C9-47D9C1A49C6A}"/>
              </a:ext>
            </a:extLst>
          </p:cNvPr>
          <p:cNvGrpSpPr/>
          <p:nvPr/>
        </p:nvGrpSpPr>
        <p:grpSpPr>
          <a:xfrm>
            <a:off x="2087442" y="5443510"/>
            <a:ext cx="8809157" cy="1118851"/>
            <a:chOff x="2087442" y="5443510"/>
            <a:chExt cx="8809157" cy="11188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C04817-AB15-5A31-DA05-D69419F3C41F}"/>
                </a:ext>
              </a:extLst>
            </p:cNvPr>
            <p:cNvSpPr/>
            <p:nvPr/>
          </p:nvSpPr>
          <p:spPr>
            <a:xfrm>
              <a:off x="2087442" y="5443510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804669AF-FD6E-65AC-DF79-458B3CBC1F97}"/>
                </a:ext>
              </a:extLst>
            </p:cNvPr>
            <p:cNvSpPr/>
            <p:nvPr/>
          </p:nvSpPr>
          <p:spPr>
            <a:xfrm>
              <a:off x="2278337" y="5649743"/>
              <a:ext cx="516518" cy="704763"/>
            </a:xfrm>
            <a:custGeom>
              <a:avLst/>
              <a:gdLst/>
              <a:ahLst/>
              <a:cxnLst/>
              <a:rect l="l" t="t" r="r" b="b"/>
              <a:pathLst>
                <a:path w="6031441" h="8229600">
                  <a:moveTo>
                    <a:pt x="0" y="0"/>
                  </a:moveTo>
                  <a:lnTo>
                    <a:pt x="6031440" y="0"/>
                  </a:lnTo>
                  <a:lnTo>
                    <a:pt x="60314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7CDEA1B-9ACE-D1A4-2002-2AD9635DD3FE}"/>
                </a:ext>
              </a:extLst>
            </p:cNvPr>
            <p:cNvSpPr/>
            <p:nvPr/>
          </p:nvSpPr>
          <p:spPr>
            <a:xfrm>
              <a:off x="3623923" y="5709736"/>
              <a:ext cx="613020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Xô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đẩy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hàng</a:t>
              </a:r>
              <a:endParaRPr kumimoji="0" lang="en-US" sz="3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xmlns="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95" y="2466091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HANH TÂM">
            <a:extLst>
              <a:ext uri="{FF2B5EF4-FFF2-40B4-BE49-F238E27FC236}">
                <a16:creationId xmlns:a16="http://schemas.microsoft.com/office/drawing/2014/main" xmlns="" id="{8FC58F09-EBB6-D6CE-6C2F-081FD08CA754}"/>
              </a:ext>
            </a:extLst>
          </p:cNvPr>
          <p:cNvSpPr/>
          <p:nvPr/>
        </p:nvSpPr>
        <p:spPr>
          <a:xfrm>
            <a:off x="3373821" y="997669"/>
            <a:ext cx="74833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Đâu là việc làm nguy hiểm khi ở trường?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E147DE-9075-A0CE-91FF-89FA05A9A010}"/>
              </a:ext>
            </a:extLst>
          </p:cNvPr>
          <p:cNvGrpSpPr/>
          <p:nvPr/>
        </p:nvGrpSpPr>
        <p:grpSpPr>
          <a:xfrm>
            <a:off x="2087441" y="2843905"/>
            <a:ext cx="8809157" cy="1118851"/>
            <a:chOff x="2087441" y="2843905"/>
            <a:chExt cx="8809157" cy="1118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C0746A7-B177-1271-12A9-FDAB86F0B298}"/>
                </a:ext>
              </a:extLst>
            </p:cNvPr>
            <p:cNvGrpSpPr/>
            <p:nvPr/>
          </p:nvGrpSpPr>
          <p:grpSpPr>
            <a:xfrm>
              <a:off x="2087441" y="2843905"/>
              <a:ext cx="8809157" cy="1118851"/>
              <a:chOff x="2798643" y="2885714"/>
              <a:chExt cx="8809157" cy="1118851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39ECACCE-11F9-38DD-F2E4-CAA5933411B3}"/>
                  </a:ext>
                </a:extLst>
              </p:cNvPr>
              <p:cNvSpPr/>
              <p:nvPr/>
            </p:nvSpPr>
            <p:spPr>
              <a:xfrm>
                <a:off x="2798643" y="2885714"/>
                <a:ext cx="8809157" cy="1118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xmlns="" id="{C4790DAA-D9EF-34F7-B602-AFEB5D956B3D}"/>
                  </a:ext>
                </a:extLst>
              </p:cNvPr>
              <p:cNvSpPr/>
              <p:nvPr/>
            </p:nvSpPr>
            <p:spPr>
              <a:xfrm>
                <a:off x="2989539" y="3053259"/>
                <a:ext cx="597287" cy="704763"/>
              </a:xfrm>
              <a:custGeom>
                <a:avLst/>
                <a:gdLst/>
                <a:ahLst/>
                <a:cxnLst/>
                <a:rect l="l" t="t" r="r" b="b"/>
                <a:pathLst>
                  <a:path w="6974586" h="8229600">
                    <a:moveTo>
                      <a:pt x="0" y="0"/>
                    </a:moveTo>
                    <a:lnTo>
                      <a:pt x="6974586" y="0"/>
                    </a:lnTo>
                    <a:lnTo>
                      <a:pt x="6974586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7E5D4F7-F7FE-D1B7-4993-17A4CA59DBAC}"/>
                </a:ext>
              </a:extLst>
            </p:cNvPr>
            <p:cNvSpPr/>
            <p:nvPr/>
          </p:nvSpPr>
          <p:spPr>
            <a:xfrm>
              <a:off x="4186302" y="3106189"/>
              <a:ext cx="50081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vị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trí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quy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định</a:t>
              </a:r>
              <a:endParaRPr kumimoji="0" lang="en-US" sz="3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E64CE7-D0F9-8D18-F7DE-D774A8D71A9B}"/>
              </a:ext>
            </a:extLst>
          </p:cNvPr>
          <p:cNvGrpSpPr/>
          <p:nvPr/>
        </p:nvGrpSpPr>
        <p:grpSpPr>
          <a:xfrm>
            <a:off x="2087441" y="4138953"/>
            <a:ext cx="8809157" cy="1118851"/>
            <a:chOff x="2087441" y="4138953"/>
            <a:chExt cx="8809157" cy="11188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CEF517-74F4-EF8A-5568-5BBE35181E61}"/>
                </a:ext>
              </a:extLst>
            </p:cNvPr>
            <p:cNvSpPr/>
            <p:nvPr/>
          </p:nvSpPr>
          <p:spPr>
            <a:xfrm>
              <a:off x="2087441" y="4138953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E2002F55-4E98-7AF0-F2BA-626802E16D0A}"/>
                </a:ext>
              </a:extLst>
            </p:cNvPr>
            <p:cNvSpPr/>
            <p:nvPr/>
          </p:nvSpPr>
          <p:spPr>
            <a:xfrm>
              <a:off x="2317980" y="4345996"/>
              <a:ext cx="557644" cy="704763"/>
            </a:xfrm>
            <a:custGeom>
              <a:avLst/>
              <a:gdLst/>
              <a:ahLst/>
              <a:cxnLst/>
              <a:rect l="l" t="t" r="r" b="b"/>
              <a:pathLst>
                <a:path w="6511671" h="8229600">
                  <a:moveTo>
                    <a:pt x="0" y="0"/>
                  </a:moveTo>
                  <a:lnTo>
                    <a:pt x="6511671" y="0"/>
                  </a:lnTo>
                  <a:lnTo>
                    <a:pt x="651167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297063F-C77B-E117-39BC-1CC7E7FC6117}"/>
                </a:ext>
              </a:extLst>
            </p:cNvPr>
            <p:cNvSpPr/>
            <p:nvPr/>
          </p:nvSpPr>
          <p:spPr>
            <a:xfrm>
              <a:off x="5080258" y="4410746"/>
              <a:ext cx="342593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ngay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ngắn</a:t>
              </a:r>
              <a:endParaRPr kumimoji="0" lang="en-US" sz="3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5C14A2C-191F-19D0-03C9-47D9C1A49C6A}"/>
              </a:ext>
            </a:extLst>
          </p:cNvPr>
          <p:cNvGrpSpPr/>
          <p:nvPr/>
        </p:nvGrpSpPr>
        <p:grpSpPr>
          <a:xfrm>
            <a:off x="2087442" y="5443510"/>
            <a:ext cx="8809157" cy="1118851"/>
            <a:chOff x="2087442" y="5443510"/>
            <a:chExt cx="8809157" cy="11188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C04817-AB15-5A31-DA05-D69419F3C41F}"/>
                </a:ext>
              </a:extLst>
            </p:cNvPr>
            <p:cNvSpPr/>
            <p:nvPr/>
          </p:nvSpPr>
          <p:spPr>
            <a:xfrm>
              <a:off x="2087442" y="5443510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804669AF-FD6E-65AC-DF79-458B3CBC1F97}"/>
                </a:ext>
              </a:extLst>
            </p:cNvPr>
            <p:cNvSpPr/>
            <p:nvPr/>
          </p:nvSpPr>
          <p:spPr>
            <a:xfrm>
              <a:off x="2278337" y="5649743"/>
              <a:ext cx="516518" cy="704763"/>
            </a:xfrm>
            <a:custGeom>
              <a:avLst/>
              <a:gdLst/>
              <a:ahLst/>
              <a:cxnLst/>
              <a:rect l="l" t="t" r="r" b="b"/>
              <a:pathLst>
                <a:path w="6031441" h="8229600">
                  <a:moveTo>
                    <a:pt x="0" y="0"/>
                  </a:moveTo>
                  <a:lnTo>
                    <a:pt x="6031440" y="0"/>
                  </a:lnTo>
                  <a:lnTo>
                    <a:pt x="60314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7CDEA1B-9ACE-D1A4-2002-2AD9635DD3FE}"/>
                </a:ext>
              </a:extLst>
            </p:cNvPr>
            <p:cNvSpPr/>
            <p:nvPr/>
          </p:nvSpPr>
          <p:spPr>
            <a:xfrm>
              <a:off x="4908730" y="5709736"/>
              <a:ext cx="35605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Trèo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ghế</a:t>
              </a:r>
              <a:endParaRPr kumimoji="0" lang="en-US" sz="32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xmlns="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95" y="5082291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E6E25E-FCF7-284C-CF66-FA90153DF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NH HUỐNG">
            <a:hlinkClick r:id="" action="ppaction://media"/>
            <a:extLst>
              <a:ext uri="{FF2B5EF4-FFF2-40B4-BE49-F238E27FC236}">
                <a16:creationId xmlns:a16="http://schemas.microsoft.com/office/drawing/2014/main" xmlns="" id="{5991ED45-94DF-4BA7-81F4-58F71C9E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78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C58F09-EBB6-D6CE-6C2F-081FD08CA754}"/>
              </a:ext>
            </a:extLst>
          </p:cNvPr>
          <p:cNvSpPr/>
          <p:nvPr/>
        </p:nvSpPr>
        <p:spPr>
          <a:xfrm>
            <a:off x="3184633" y="740047"/>
            <a:ext cx="77776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rPr>
              <a:t>Các bạn chơi đùa với bình cứu hỏa như vậy có an toàn không?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E147DE-9075-A0CE-91FF-89FA05A9A010}"/>
              </a:ext>
            </a:extLst>
          </p:cNvPr>
          <p:cNvGrpSpPr/>
          <p:nvPr/>
        </p:nvGrpSpPr>
        <p:grpSpPr>
          <a:xfrm>
            <a:off x="2087441" y="2843905"/>
            <a:ext cx="8809157" cy="1118851"/>
            <a:chOff x="2087441" y="2843905"/>
            <a:chExt cx="8809157" cy="1118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C0746A7-B177-1271-12A9-FDAB86F0B298}"/>
                </a:ext>
              </a:extLst>
            </p:cNvPr>
            <p:cNvGrpSpPr/>
            <p:nvPr/>
          </p:nvGrpSpPr>
          <p:grpSpPr>
            <a:xfrm>
              <a:off x="2087441" y="2843905"/>
              <a:ext cx="8809157" cy="1118851"/>
              <a:chOff x="2798643" y="2885714"/>
              <a:chExt cx="8809157" cy="1118851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39ECACCE-11F9-38DD-F2E4-CAA5933411B3}"/>
                  </a:ext>
                </a:extLst>
              </p:cNvPr>
              <p:cNvSpPr/>
              <p:nvPr/>
            </p:nvSpPr>
            <p:spPr>
              <a:xfrm>
                <a:off x="2798643" y="2885714"/>
                <a:ext cx="8809157" cy="1118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xmlns="" id="{C4790DAA-D9EF-34F7-B602-AFEB5D956B3D}"/>
                  </a:ext>
                </a:extLst>
              </p:cNvPr>
              <p:cNvSpPr/>
              <p:nvPr/>
            </p:nvSpPr>
            <p:spPr>
              <a:xfrm>
                <a:off x="2989539" y="3053259"/>
                <a:ext cx="597287" cy="704763"/>
              </a:xfrm>
              <a:custGeom>
                <a:avLst/>
                <a:gdLst/>
                <a:ahLst/>
                <a:cxnLst/>
                <a:rect l="l" t="t" r="r" b="b"/>
                <a:pathLst>
                  <a:path w="6974586" h="8229600">
                    <a:moveTo>
                      <a:pt x="0" y="0"/>
                    </a:moveTo>
                    <a:lnTo>
                      <a:pt x="6974586" y="0"/>
                    </a:lnTo>
                    <a:lnTo>
                      <a:pt x="6974586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7E5D4F7-F7FE-D1B7-4993-17A4CA59DBAC}"/>
                </a:ext>
              </a:extLst>
            </p:cNvPr>
            <p:cNvSpPr/>
            <p:nvPr/>
          </p:nvSpPr>
          <p:spPr>
            <a:xfrm>
              <a:off x="4701669" y="3106189"/>
              <a:ext cx="3977371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vấn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E64CE7-D0F9-8D18-F7DE-D774A8D71A9B}"/>
              </a:ext>
            </a:extLst>
          </p:cNvPr>
          <p:cNvGrpSpPr/>
          <p:nvPr/>
        </p:nvGrpSpPr>
        <p:grpSpPr>
          <a:xfrm>
            <a:off x="2087441" y="4138953"/>
            <a:ext cx="8809157" cy="1118851"/>
            <a:chOff x="2087441" y="4138953"/>
            <a:chExt cx="8809157" cy="11188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CEF517-74F4-EF8A-5568-5BBE35181E61}"/>
                </a:ext>
              </a:extLst>
            </p:cNvPr>
            <p:cNvSpPr/>
            <p:nvPr/>
          </p:nvSpPr>
          <p:spPr>
            <a:xfrm>
              <a:off x="2087441" y="4138953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E2002F55-4E98-7AF0-F2BA-626802E16D0A}"/>
                </a:ext>
              </a:extLst>
            </p:cNvPr>
            <p:cNvSpPr/>
            <p:nvPr/>
          </p:nvSpPr>
          <p:spPr>
            <a:xfrm>
              <a:off x="2317980" y="4345996"/>
              <a:ext cx="557644" cy="704763"/>
            </a:xfrm>
            <a:custGeom>
              <a:avLst/>
              <a:gdLst/>
              <a:ahLst/>
              <a:cxnLst/>
              <a:rect l="l" t="t" r="r" b="b"/>
              <a:pathLst>
                <a:path w="6511671" h="8229600">
                  <a:moveTo>
                    <a:pt x="0" y="0"/>
                  </a:moveTo>
                  <a:lnTo>
                    <a:pt x="6511671" y="0"/>
                  </a:lnTo>
                  <a:lnTo>
                    <a:pt x="651167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297063F-C77B-E117-39BC-1CC7E7FC6117}"/>
                </a:ext>
              </a:extLst>
            </p:cNvPr>
            <p:cNvSpPr/>
            <p:nvPr/>
          </p:nvSpPr>
          <p:spPr>
            <a:xfrm>
              <a:off x="5846209" y="4410746"/>
              <a:ext cx="1688283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An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toàn</a:t>
              </a:r>
              <a:endParaRPr kumimoji="0" lang="en-US" sz="3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5C14A2C-191F-19D0-03C9-47D9C1A49C6A}"/>
              </a:ext>
            </a:extLst>
          </p:cNvPr>
          <p:cNvGrpSpPr/>
          <p:nvPr/>
        </p:nvGrpSpPr>
        <p:grpSpPr>
          <a:xfrm>
            <a:off x="2087442" y="5443510"/>
            <a:ext cx="8809157" cy="1118851"/>
            <a:chOff x="2087442" y="5443510"/>
            <a:chExt cx="8809157" cy="11188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C04817-AB15-5A31-DA05-D69419F3C41F}"/>
                </a:ext>
              </a:extLst>
            </p:cNvPr>
            <p:cNvSpPr/>
            <p:nvPr/>
          </p:nvSpPr>
          <p:spPr>
            <a:xfrm>
              <a:off x="2087442" y="5443510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804669AF-FD6E-65AC-DF79-458B3CBC1F97}"/>
                </a:ext>
              </a:extLst>
            </p:cNvPr>
            <p:cNvSpPr/>
            <p:nvPr/>
          </p:nvSpPr>
          <p:spPr>
            <a:xfrm>
              <a:off x="2278337" y="5649743"/>
              <a:ext cx="516518" cy="704763"/>
            </a:xfrm>
            <a:custGeom>
              <a:avLst/>
              <a:gdLst/>
              <a:ahLst/>
              <a:cxnLst/>
              <a:rect l="l" t="t" r="r" b="b"/>
              <a:pathLst>
                <a:path w="6031441" h="8229600">
                  <a:moveTo>
                    <a:pt x="0" y="0"/>
                  </a:moveTo>
                  <a:lnTo>
                    <a:pt x="6031440" y="0"/>
                  </a:lnTo>
                  <a:lnTo>
                    <a:pt x="60314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7CDEA1B-9ACE-D1A4-2002-2AD9635DD3FE}"/>
                </a:ext>
              </a:extLst>
            </p:cNvPr>
            <p:cNvSpPr/>
            <p:nvPr/>
          </p:nvSpPr>
          <p:spPr>
            <a:xfrm>
              <a:off x="5200490" y="5709736"/>
              <a:ext cx="2977097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an </a:t>
              </a:r>
              <a:r>
                <a:rPr kumimoji="0" lang="en-US" sz="3000" b="0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toàn</a:t>
              </a:r>
              <a:endParaRPr kumimoji="0" lang="en-US" sz="3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xmlns="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337" y="5109384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D9639890-13E7-4171-9836-47F47B59D43F}"/>
              </a:ext>
            </a:extLst>
          </p:cNvPr>
          <p:cNvSpPr txBox="1"/>
          <p:nvPr/>
        </p:nvSpPr>
        <p:spPr>
          <a:xfrm>
            <a:off x="1680571" y="3104386"/>
            <a:ext cx="92459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 tiết học hôm nay, em đã rút ra bài học gì cho bản thân?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48740AC0-C5B9-4D9F-84B8-2E205B7E56BF}"/>
              </a:ext>
            </a:extLst>
          </p:cNvPr>
          <p:cNvSpPr txBox="1"/>
          <p:nvPr/>
        </p:nvSpPr>
        <p:spPr>
          <a:xfrm>
            <a:off x="1680571" y="4636101"/>
            <a:ext cx="924590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altLang="zh-CN" sz="3600" dirty="0" err="1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 việc an toàn và tránh những việc làm hoặc trò chơi nguy hiểm cho bản thân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79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825694-5ED2-5496-DC42-82B15491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95" y="2185284"/>
            <a:ext cx="10345809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sp>
        <p:nvSpPr>
          <p:cNvPr id="71" name="文本框 7">
            <a:extLst>
              <a:ext uri="{FF2B5EF4-FFF2-40B4-BE49-F238E27FC236}">
                <a16:creationId xmlns:a16="http://schemas.microsoft.com/office/drawing/2014/main" xmlns="" id="{47CBE6FD-342E-48A9-B79E-885C0F0533AA}"/>
              </a:ext>
            </a:extLst>
          </p:cNvPr>
          <p:cNvSpPr txBox="1"/>
          <p:nvPr/>
        </p:nvSpPr>
        <p:spPr>
          <a:xfrm>
            <a:off x="1469154" y="2172679"/>
            <a:ext cx="877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b="1" dirty="0" err="1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đã từng gặp tình huống như trong video chưa?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xmlns="" id="{8D0A6A89-F121-41EB-AD6D-5E53350753CA}"/>
              </a:ext>
            </a:extLst>
          </p:cNvPr>
          <p:cNvSpPr txBox="1"/>
          <p:nvPr/>
        </p:nvSpPr>
        <p:spPr>
          <a:xfrm>
            <a:off x="1469154" y="3517149"/>
            <a:ext cx="864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Nguyên nhân xảy ra tình huống nguy hiểm đó</a:t>
            </a: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C4B7B-EF13-E50D-DB32-550A53BC0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43F277-F63C-5744-5A49-167C26C6D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book&#10;&#10;Description automatically generated">
            <a:extLst>
              <a:ext uri="{FF2B5EF4-FFF2-40B4-BE49-F238E27FC236}">
                <a16:creationId xmlns:a16="http://schemas.microsoft.com/office/drawing/2014/main" xmlns="" id="{71D2EAFC-777D-D89E-A94F-90CF41D1A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oup of kids jumping in the air&#10;&#10;Description automatically generated">
            <a:extLst>
              <a:ext uri="{FF2B5EF4-FFF2-40B4-BE49-F238E27FC236}">
                <a16:creationId xmlns:a16="http://schemas.microsoft.com/office/drawing/2014/main" xmlns="" id="{A8D9523E-735D-09C9-9BD9-044F067F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" y="1771785"/>
            <a:ext cx="12192000" cy="5981700"/>
          </a:xfrm>
          <a:prstGeom prst="rect">
            <a:avLst/>
          </a:prstGeom>
        </p:spPr>
      </p:pic>
      <p:pic>
        <p:nvPicPr>
          <p:cNvPr id="11" name="Picture 10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DC8C6746-B23F-B5B8-B841-2CD130909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5" y="-257889"/>
            <a:ext cx="2093595" cy="2093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D17E8A-3EF3-20A8-F61B-F53C9172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93" y="478432"/>
            <a:ext cx="11126164" cy="239593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273C8E2-8E81-3923-F5FC-EDC510D4C767}"/>
              </a:ext>
            </a:extLst>
          </p:cNvPr>
          <p:cNvSpPr/>
          <p:nvPr/>
        </p:nvSpPr>
        <p:spPr>
          <a:xfrm>
            <a:off x="759459" y="2086334"/>
            <a:ext cx="1869441" cy="704508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571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76C9F7B7-13AC-F17A-6BF7-EC34EFDA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391513"/>
            <a:ext cx="9256468" cy="31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HĐ1. Những tình huống có thể gây nguy hiểm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7040FF4-CD9A-4306-8A1A-7C2F6DD2B560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32, 33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D24CC09-F94D-49FC-BF1D-FBE21E08B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5" y="1348658"/>
            <a:ext cx="5153722" cy="51537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E6309EF-DD81-4135-9FD9-A7A6C4E3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17" y="1381472"/>
            <a:ext cx="5120908" cy="5120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49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7040FF4-CD9A-4306-8A1A-7C2F6DD2B560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32, 33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53F80-F98E-440F-BACC-4024FA1F6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3" y="1315205"/>
            <a:ext cx="5220628" cy="52206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B7984EA-928D-4B3C-AE64-D5BBEC49E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4" y="1315205"/>
            <a:ext cx="5220628" cy="5220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119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565</Words>
  <Application>Microsoft Office PowerPoint</Application>
  <PresentationFormat>Custom</PresentationFormat>
  <Paragraphs>88</Paragraphs>
  <Slides>32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Office Theme</vt:lpstr>
      <vt:lpstr>千图网海量PPT模板www.58pic.com​​</vt:lpstr>
      <vt:lpstr>1_Office Theme</vt:lpstr>
      <vt:lpstr>1_Office 主题​​</vt:lpstr>
      <vt:lpstr>4_Office Theme</vt:lpstr>
      <vt:lpstr>2_Office 主题​​</vt:lpstr>
      <vt:lpstr>3_Office 主题​​</vt:lpstr>
      <vt:lpstr>1_Office 主题</vt:lpstr>
      <vt:lpstr>包图主题2</vt:lpstr>
      <vt:lpstr>jeppt.com</vt:lpstr>
      <vt:lpstr>1_jeppt.com</vt:lpstr>
      <vt:lpstr>1_https://www.freeppt7.com</vt:lpstr>
      <vt:lpstr>2_Office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31</cp:revision>
  <dcterms:created xsi:type="dcterms:W3CDTF">2021-10-06T13:21:02Z</dcterms:created>
  <dcterms:modified xsi:type="dcterms:W3CDTF">2025-11-03T07:22:07Z</dcterms:modified>
</cp:coreProperties>
</file>