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732" r:id="rId2"/>
    <p:sldMasterId id="2147483739" r:id="rId3"/>
    <p:sldMasterId id="2147483746" r:id="rId4"/>
    <p:sldMasterId id="2147483753" r:id="rId5"/>
    <p:sldMasterId id="2147483760" r:id="rId6"/>
    <p:sldMasterId id="2147483767" r:id="rId7"/>
    <p:sldMasterId id="2147483776" r:id="rId8"/>
    <p:sldMasterId id="2147483783" r:id="rId9"/>
    <p:sldMasterId id="2147483795" r:id="rId10"/>
    <p:sldMasterId id="2147483802" r:id="rId11"/>
    <p:sldMasterId id="2147483814" r:id="rId12"/>
    <p:sldMasterId id="2147483828" r:id="rId13"/>
  </p:sldMasterIdLst>
  <p:notesMasterIdLst>
    <p:notesMasterId r:id="rId37"/>
  </p:notesMasterIdLst>
  <p:sldIdLst>
    <p:sldId id="2007577114" r:id="rId14"/>
    <p:sldId id="11088396" r:id="rId15"/>
    <p:sldId id="11088397" r:id="rId16"/>
    <p:sldId id="11088402" r:id="rId17"/>
    <p:sldId id="11088403" r:id="rId18"/>
    <p:sldId id="11088398" r:id="rId19"/>
    <p:sldId id="11088399" r:id="rId20"/>
    <p:sldId id="257" r:id="rId21"/>
    <p:sldId id="2007577116" r:id="rId22"/>
    <p:sldId id="2007577115" r:id="rId23"/>
    <p:sldId id="264" r:id="rId24"/>
    <p:sldId id="319" r:id="rId25"/>
    <p:sldId id="2007577117" r:id="rId26"/>
    <p:sldId id="2007577118" r:id="rId27"/>
    <p:sldId id="2007577104" r:id="rId28"/>
    <p:sldId id="2007577105" r:id="rId29"/>
    <p:sldId id="2007577108" r:id="rId30"/>
    <p:sldId id="2007577120" r:id="rId31"/>
    <p:sldId id="2007577121" r:id="rId32"/>
    <p:sldId id="2007577109" r:id="rId33"/>
    <p:sldId id="293" r:id="rId34"/>
    <p:sldId id="272" r:id="rId35"/>
    <p:sldId id="200757711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2" d="100"/>
          <a:sy n="72" d="100"/>
        </p:scale>
        <p:origin x="-61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48565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r>
              <a:rPr lang="en-US" dirty="0"/>
              <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21C9C-B73F-4FE7-AAD6-5F5C70EB6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6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chia </a:t>
            </a:r>
            <a:r>
              <a:rPr lang="en-US" altLang="zh-CN" dirty="0" err="1"/>
              <a:t>lớp</a:t>
            </a:r>
            <a:r>
              <a:rPr lang="en-US" altLang="zh-CN" dirty="0"/>
              <a:t> </a:t>
            </a:r>
            <a:r>
              <a:rPr lang="en-US" altLang="zh-CN" dirty="0" err="1"/>
              <a:t>thành</a:t>
            </a:r>
            <a:r>
              <a:rPr lang="en-US" altLang="zh-CN" dirty="0"/>
              <a:t> 2 </a:t>
            </a:r>
            <a:r>
              <a:rPr lang="en-US" altLang="zh-CN" dirty="0" err="1"/>
              <a:t>nhóm</a:t>
            </a:r>
            <a:r>
              <a:rPr lang="en-US" altLang="zh-CN" dirty="0"/>
              <a:t> </a:t>
            </a:r>
            <a:r>
              <a:rPr lang="en-US" altLang="zh-CN" dirty="0" err="1"/>
              <a:t>và</a:t>
            </a:r>
            <a:r>
              <a:rPr lang="en-US" altLang="zh-CN" dirty="0"/>
              <a:t> </a:t>
            </a:r>
            <a:r>
              <a:rPr lang="en-US" altLang="zh-CN" dirty="0" err="1"/>
              <a:t>tổ</a:t>
            </a:r>
            <a:r>
              <a:rPr lang="en-US" altLang="zh-CN" dirty="0"/>
              <a:t> </a:t>
            </a:r>
            <a:r>
              <a:rPr lang="en-US" altLang="zh-CN" dirty="0" err="1"/>
              <a:t>chức</a:t>
            </a:r>
            <a:r>
              <a:rPr lang="en-US" altLang="zh-CN" dirty="0"/>
              <a:t> </a:t>
            </a:r>
            <a:r>
              <a:rPr lang="en-US" altLang="zh-CN" dirty="0" err="1"/>
              <a:t>trò</a:t>
            </a:r>
            <a:r>
              <a:rPr lang="en-US" altLang="zh-CN" dirty="0"/>
              <a:t> </a:t>
            </a:r>
            <a:r>
              <a:rPr lang="en-US" altLang="zh-CN" dirty="0" err="1"/>
              <a:t>chơi</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095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và</a:t>
            </a:r>
            <a:r>
              <a:rPr lang="en-US" altLang="zh-CN" dirty="0"/>
              <a:t> </a:t>
            </a:r>
            <a:r>
              <a:rPr lang="en-US" altLang="zh-CN" dirty="0" err="1"/>
              <a:t>mời</a:t>
            </a:r>
            <a:r>
              <a:rPr lang="en-US" altLang="zh-CN" dirty="0"/>
              <a:t> 2 HS </a:t>
            </a:r>
            <a:r>
              <a:rPr lang="en-US" altLang="zh-CN" dirty="0" err="1"/>
              <a:t>của</a:t>
            </a:r>
            <a:r>
              <a:rPr lang="en-US" altLang="zh-CN" dirty="0"/>
              <a:t> 2 </a:t>
            </a:r>
            <a:r>
              <a:rPr lang="en-US" altLang="zh-CN" dirty="0" err="1"/>
              <a:t>nhóm</a:t>
            </a:r>
            <a:r>
              <a:rPr lang="en-US" altLang="zh-CN" dirty="0"/>
              <a:t> </a:t>
            </a:r>
            <a:r>
              <a:rPr lang="en-US" altLang="zh-CN" dirty="0" err="1"/>
              <a:t>đọc</a:t>
            </a:r>
            <a:r>
              <a:rPr lang="en-US" altLang="zh-CN" dirty="0"/>
              <a:t> </a:t>
            </a:r>
            <a:r>
              <a:rPr lang="en-US" altLang="zh-CN" dirty="0" err="1"/>
              <a:t>lại</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94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492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048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971629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404981695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389887816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73624210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170994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190595474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74487887"/>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3405657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14106685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2629779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84725157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8642304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8467873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691850204"/>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5927200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8727003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68254531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39960880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58550752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73256134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08656979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636851639"/>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99551840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52467806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504255045"/>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310980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476447000"/>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3396554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41293300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074487518"/>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17262059"/>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504058808"/>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342582229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2521828"/>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013329949"/>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7429369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868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0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11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858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72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40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8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378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80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88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32461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3146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62147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56354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4274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3878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776339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77298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750330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513388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03/11/2025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75343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03/11/2025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07871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03/11/2025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619887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03107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680674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70127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139541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723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30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84547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675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245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88941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4705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4552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1790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22462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03212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7037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0487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35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679074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552111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068581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03/11/2025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722228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03/11/2025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440418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03/11/2025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01481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9291736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03/11/2025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243540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9733700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03/11/2025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02971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0.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2628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03/11/2025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227470718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03/11/2025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76721318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03/11/2025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extLst>
      <p:ext uri="{BB962C8B-B14F-4D97-AF65-F5344CB8AC3E}">
        <p14:creationId xmlns:p14="http://schemas.microsoft.com/office/powerpoint/2010/main" val="269765207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C98B6A81-BF98-AEAB-AF85-5BE7E37D21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9347" y="0"/>
            <a:ext cx="1589134" cy="1589134"/>
          </a:xfrm>
          <a:prstGeom prst="rect">
            <a:avLst/>
          </a:prstGeom>
        </p:spPr>
      </p:pic>
    </p:spTree>
    <p:extLst>
      <p:ext uri="{BB962C8B-B14F-4D97-AF65-F5344CB8AC3E}">
        <p14:creationId xmlns:p14="http://schemas.microsoft.com/office/powerpoint/2010/main" val="35567749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7" r:id="rId4"/>
    <p:sldLayoutId id="2147483738"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00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4" r:id="rId4"/>
    <p:sldLayoutId id="2147483745"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5593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EBED69F8-5F75-4F60-8FBE-E83E1F1580F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157769904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8" r:id="rId4"/>
    <p:sldLayoutId id="2147483759"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4474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5" r:id="rId4"/>
    <p:sldLayoutId id="2147483766"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2083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2" r:id="rId4"/>
    <p:sldLayoutId id="2147483773"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8981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1" r:id="rId4"/>
    <p:sldLayoutId id="2147483782"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03/11/2025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12177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g"/><Relationship Id="rId7" Type="http://schemas.microsoft.com/office/2007/relationships/hdphoto" Target="../media/hdphoto21.wdp"/><Relationship Id="rId2" Type="http://schemas.openxmlformats.org/officeDocument/2006/relationships/image" Target="../media/image68.jpg"/><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 Id="rId9" Type="http://schemas.microsoft.com/office/2007/relationships/hdphoto" Target="../media/hdphoto22.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0.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microsoft.com/office/2007/relationships/hdphoto" Target="../media/hdphoto23.wdp"/></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5.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microsoft.com/office/2007/relationships/hdphoto" Target="../media/hdphoto24.wdp"/></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7.xml"/><Relationship Id="rId5" Type="http://schemas.openxmlformats.org/officeDocument/2006/relationships/image" Target="../media/image81.png"/><Relationship Id="rId4" Type="http://schemas.microsoft.com/office/2007/relationships/hdphoto" Target="../media/hdphoto25.wdp"/></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21" Type="http://schemas.microsoft.com/office/2007/relationships/hdphoto" Target="../media/hdphoto25.wdp"/><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7.xml"/><Relationship Id="rId16" Type="http://schemas.openxmlformats.org/officeDocument/2006/relationships/image" Target="../media/image95.png"/><Relationship Id="rId20" Type="http://schemas.openxmlformats.org/officeDocument/2006/relationships/image" Target="../media/image80.png"/><Relationship Id="rId1" Type="http://schemas.openxmlformats.org/officeDocument/2006/relationships/slideLayout" Target="../slideLayouts/slideLayout95.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31.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1.xml"/><Relationship Id="rId6" Type="http://schemas.openxmlformats.org/officeDocument/2006/relationships/image" Target="../media/image101.png"/><Relationship Id="rId5" Type="http://schemas.openxmlformats.org/officeDocument/2006/relationships/image" Target="../media/image100.png"/><Relationship Id="rId4" Type="http://schemas.microsoft.com/office/2007/relationships/hdphoto" Target="../media/hdphoto26.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gif"/><Relationship Id="rId18" Type="http://schemas.openxmlformats.org/officeDocument/2006/relationships/image" Target="../media/image44.png"/><Relationship Id="rId26" Type="http://schemas.openxmlformats.org/officeDocument/2006/relationships/image" Target="../media/image48.png"/><Relationship Id="rId39" Type="http://schemas.microsoft.com/office/2007/relationships/hdphoto" Target="../media/hdphoto16.wdp"/><Relationship Id="rId3" Type="http://schemas.openxmlformats.org/officeDocument/2006/relationships/image" Target="../media/image38.png"/><Relationship Id="rId21" Type="http://schemas.microsoft.com/office/2007/relationships/hdphoto" Target="../media/hdphoto7.wdp"/><Relationship Id="rId34" Type="http://schemas.openxmlformats.org/officeDocument/2006/relationships/image" Target="../media/image52.png"/><Relationship Id="rId42" Type="http://schemas.openxmlformats.org/officeDocument/2006/relationships/image" Target="../media/image56.png"/><Relationship Id="rId7" Type="http://schemas.openxmlformats.org/officeDocument/2006/relationships/image" Target="../media/image40.png"/><Relationship Id="rId12" Type="http://schemas.openxmlformats.org/officeDocument/2006/relationships/slide" Target="slide5.xml"/><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54.png"/><Relationship Id="rId46"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43.png"/><Relationship Id="rId20" Type="http://schemas.openxmlformats.org/officeDocument/2006/relationships/image" Target="../media/image45.png"/><Relationship Id="rId29" Type="http://schemas.microsoft.com/office/2007/relationships/hdphoto" Target="../media/hdphoto11.wdp"/><Relationship Id="rId41" Type="http://schemas.microsoft.com/office/2007/relationships/hdphoto" Target="../media/hdphoto17.wdp"/><Relationship Id="rId1" Type="http://schemas.openxmlformats.org/officeDocument/2006/relationships/slideLayout" Target="../slideLayouts/slideLayout48.xml"/><Relationship Id="rId6" Type="http://schemas.microsoft.com/office/2007/relationships/hdphoto" Target="../media/hdphoto2.wdp"/><Relationship Id="rId11" Type="http://schemas.openxmlformats.org/officeDocument/2006/relationships/slide" Target="slide7.xml"/><Relationship Id="rId24" Type="http://schemas.openxmlformats.org/officeDocument/2006/relationships/image" Target="../media/image47.png"/><Relationship Id="rId32" Type="http://schemas.openxmlformats.org/officeDocument/2006/relationships/image" Target="../media/image51.png"/><Relationship Id="rId37" Type="http://schemas.microsoft.com/office/2007/relationships/hdphoto" Target="../media/hdphoto15.wdp"/><Relationship Id="rId40" Type="http://schemas.openxmlformats.org/officeDocument/2006/relationships/image" Target="../media/image55.png"/><Relationship Id="rId45" Type="http://schemas.microsoft.com/office/2007/relationships/hdphoto" Target="../media/hdphoto19.wdp"/><Relationship Id="rId5" Type="http://schemas.openxmlformats.org/officeDocument/2006/relationships/image" Target="../media/image39.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49.png"/><Relationship Id="rId36" Type="http://schemas.openxmlformats.org/officeDocument/2006/relationships/image" Target="../media/image53.png"/><Relationship Id="rId10" Type="http://schemas.openxmlformats.org/officeDocument/2006/relationships/slide" Target="slide6.xml"/><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image" Target="../media/image57.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42.png"/><Relationship Id="rId22" Type="http://schemas.openxmlformats.org/officeDocument/2006/relationships/image" Target="../media/image46.png"/><Relationship Id="rId27" Type="http://schemas.microsoft.com/office/2007/relationships/hdphoto" Target="../media/hdphoto10.wdp"/><Relationship Id="rId30" Type="http://schemas.openxmlformats.org/officeDocument/2006/relationships/image" Target="../media/image50.png"/><Relationship Id="rId35" Type="http://schemas.microsoft.com/office/2007/relationships/hdphoto" Target="../media/hdphoto14.wdp"/><Relationship Id="rId43" Type="http://schemas.microsoft.com/office/2007/relationships/hdphoto" Target="../media/hdphoto18.wdp"/></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5.wdp"/><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1.png"/><Relationship Id="rId11" Type="http://schemas.microsoft.com/office/2007/relationships/hdphoto" Target="../media/hdphoto20.wdp"/><Relationship Id="rId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1.png"/><Relationship Id="rId11" Type="http://schemas.openxmlformats.org/officeDocument/2006/relationships/image" Target="../media/image43.png"/><Relationship Id="rId5" Type="http://schemas.openxmlformats.org/officeDocument/2006/relationships/image" Target="../media/image60.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1.png"/><Relationship Id="rId11" Type="http://schemas.openxmlformats.org/officeDocument/2006/relationships/image" Target="../media/image43.png"/><Relationship Id="rId5" Type="http://schemas.openxmlformats.org/officeDocument/2006/relationships/image" Target="../media/image6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CFC9C55-5F8C-4337-B85F-45165EA1A0FE}"/>
              </a:ext>
            </a:extLst>
          </p:cNvPr>
          <p:cNvSpPr txBox="1"/>
          <p:nvPr/>
        </p:nvSpPr>
        <p:spPr>
          <a:xfrm>
            <a:off x="1432919" y="393942"/>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latin typeface="Arial" panose="020B0604020202020204" pitchFamily="34" charset="0"/>
                <a:cs typeface="Arial" panose="020B0604020202020204" pitchFamily="34" charset="0"/>
              </a:rPr>
              <a:t>Cho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F590A709-0352-404F-815D-F6A2F1EA476E}"/>
              </a:ext>
            </a:extLst>
          </p:cNvPr>
          <p:cNvSpPr txBox="1"/>
          <p:nvPr/>
        </p:nvSpPr>
        <p:spPr>
          <a:xfrm>
            <a:off x="1206585" y="985133"/>
            <a:ext cx="1000774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xmlns="" id="{9CB419C7-70CF-4E1D-8665-7C5BAD964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95" y="1571087"/>
            <a:ext cx="4531505" cy="2216935"/>
          </a:xfrm>
          <a:prstGeom prst="rect">
            <a:avLst/>
          </a:prstGeom>
        </p:spPr>
      </p:pic>
      <p:pic>
        <p:nvPicPr>
          <p:cNvPr id="12" name="Picture 11">
            <a:extLst>
              <a:ext uri="{FF2B5EF4-FFF2-40B4-BE49-F238E27FC236}">
                <a16:creationId xmlns:a16="http://schemas.microsoft.com/office/drawing/2014/main" xmlns="" id="{60D99324-D7B4-4D73-9DD0-BE51F433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919" y="1555765"/>
            <a:ext cx="4450726" cy="2205469"/>
          </a:xfrm>
          <a:prstGeom prst="rect">
            <a:avLst/>
          </a:prstGeom>
        </p:spPr>
      </p:pic>
      <p:pic>
        <p:nvPicPr>
          <p:cNvPr id="13" name="Picture 12">
            <a:extLst>
              <a:ext uri="{FF2B5EF4-FFF2-40B4-BE49-F238E27FC236}">
                <a16:creationId xmlns:a16="http://schemas.microsoft.com/office/drawing/2014/main" xmlns="" id="{AA92EDBA-6932-4C10-AE2C-1BE8280E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396" y="3874008"/>
            <a:ext cx="5023576" cy="2265534"/>
          </a:xfrm>
          <a:prstGeom prst="rect">
            <a:avLst/>
          </a:prstGeom>
        </p:spPr>
      </p:pic>
      <p:pic>
        <p:nvPicPr>
          <p:cNvPr id="14" name="Picture 13">
            <a:extLst>
              <a:ext uri="{FF2B5EF4-FFF2-40B4-BE49-F238E27FC236}">
                <a16:creationId xmlns:a16="http://schemas.microsoft.com/office/drawing/2014/main" xmlns="" id="{5D336887-0967-44DF-9427-FF8BB71E1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0973" y="3797308"/>
            <a:ext cx="2550618" cy="2342234"/>
          </a:xfrm>
          <a:prstGeom prst="rect">
            <a:avLst/>
          </a:prstGeom>
        </p:spPr>
      </p:pic>
      <p:pic>
        <p:nvPicPr>
          <p:cNvPr id="15" name="Picture 14"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xmlns="" id="{37A3CDC3-36B7-41D0-A5F7-8E88E5D672F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565604" y="4339653"/>
            <a:ext cx="1281962" cy="1257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xmlns="" id="{095E6544-AAAC-465B-BB9D-F768CED730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9671591" y="4422847"/>
            <a:ext cx="1281962" cy="1257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xmlns="" id="{3FDB2BBF-75E7-4AF6-9238-BE53D6CBE94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498436" y="1784084"/>
            <a:ext cx="1173715" cy="1190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xmlns="" id="{A546CF1D-71E6-4DD3-976E-880A54DD24B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10552585" y="1922836"/>
            <a:ext cx="1173715" cy="1190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40000">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14:bounceEnd="40000">
                                          <p:cBhvr additive="base">
                                            <p:cTn id="37" dur="5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14:presetBounceEnd="40000">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14:bounceEnd="40000">
                                          <p:cBhvr additive="base">
                                            <p:cTn id="43"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6FDEA53-FE24-446F-B0CD-28D0070CC8AA}"/>
              </a:ext>
            </a:extLst>
          </p:cNvPr>
          <p:cNvPicPr>
            <a:picLocks noChangeAspect="1"/>
          </p:cNvPicPr>
          <p:nvPr/>
        </p:nvPicPr>
        <p:blipFill>
          <a:blip r:embed="rId4"/>
          <a:stretch>
            <a:fillRect/>
          </a:stretch>
        </p:blipFill>
        <p:spPr>
          <a:xfrm>
            <a:off x="2836040" y="1170523"/>
            <a:ext cx="5767316" cy="1170533"/>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xmlns=""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Nếu là em, em sẽ làm gì trong từng tình huống mà em không đồng tình?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xmlns="" id="{AE25CD21-36EE-4AD0-B993-7CDCEEAEB5DD}"/>
              </a:ext>
            </a:extLst>
          </p:cNvPr>
          <p:cNvGrpSpPr/>
          <p:nvPr/>
        </p:nvGrpSpPr>
        <p:grpSpPr>
          <a:xfrm>
            <a:off x="782320" y="733455"/>
            <a:ext cx="10444480" cy="2476469"/>
            <a:chOff x="1317" y="2906"/>
            <a:chExt cx="16681" cy="4112"/>
          </a:xfrm>
        </p:grpSpPr>
        <p:grpSp>
          <p:nvGrpSpPr>
            <p:cNvPr id="5" name="组合 15">
              <a:extLst>
                <a:ext uri="{FF2B5EF4-FFF2-40B4-BE49-F238E27FC236}">
                  <a16:creationId xmlns:a16="http://schemas.microsoft.com/office/drawing/2014/main" xmlns=""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xmlns=""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xmlns=""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xmlns="" id="{3AFA9A4D-8354-4635-8AC0-DBD3553F5833}"/>
                </a:ext>
              </a:extLst>
            </p:cNvPr>
            <p:cNvSpPr txBox="1"/>
            <p:nvPr/>
          </p:nvSpPr>
          <p:spPr>
            <a:xfrm>
              <a:off x="1466" y="2906"/>
              <a:ext cx="16229" cy="374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 học là nơi các em được tham gia hoạt động học tập và vui chơi. Vì vậy, thực hiện được việc giữ gìn trường học, lớp học sạch đẹp chính là thể hiện tình yêu đối với trường lớp của mình.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xmlns="" id="{AB75D160-BD12-4CBA-90F0-4C4AC977E51A}"/>
              </a:ext>
            </a:extLst>
          </p:cNvPr>
          <p:cNvPicPr>
            <a:picLocks noChangeAspect="1"/>
          </p:cNvPicPr>
          <p:nvPr/>
        </p:nvPicPr>
        <p:blipFill>
          <a:blip r:embed="rId2"/>
          <a:stretch>
            <a:fillRect/>
          </a:stretch>
        </p:blipFill>
        <p:spPr>
          <a:xfrm>
            <a:off x="4340200" y="-214827"/>
            <a:ext cx="3511600" cy="1072989"/>
          </a:xfrm>
          <a:prstGeom prst="rect">
            <a:avLst/>
          </a:prstGeom>
        </p:spPr>
      </p:pic>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xmlns="" id="{74B66000-6C13-4D0A-C937-93FF56A4A35C}"/>
              </a:ext>
            </a:extLst>
          </p:cNvPr>
          <p:cNvSpPr/>
          <p:nvPr/>
        </p:nvSpPr>
        <p:spPr>
          <a:xfrm>
            <a:off x="686029" y="203207"/>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xmlns=""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xmlns=""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12" name="Group 11">
              <a:extLst>
                <a:ext uri="{FF2B5EF4-FFF2-40B4-BE49-F238E27FC236}">
                  <a16:creationId xmlns:a16="http://schemas.microsoft.com/office/drawing/2014/main" xmlns=""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xmlns=""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xmlns=""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xmlns=""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xmlns=""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xmlns=""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xmlns=""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xmlns=""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xmlns=""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xmlns=""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xmlns=""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xmlns=""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xmlns=""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xmlns=""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xmlns=""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xmlns=""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xmlns=""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xmlns=""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xmlns=""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xmlns=""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xmlns=""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xmlns=""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xmlns=""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xmlns=""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xmlns=""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xmlns=""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xmlns=""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xmlns=""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xmlns=""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xmlns=""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xmlns=""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xmlns=""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xmlns=""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xmlns=""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xmlns=""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xmlns=""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xmlns=""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xmlns=""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xmlns=""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xmlns=""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xmlns=""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xmlns=""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xmlns=""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xmlns=""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xmlns=""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xmlns=""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xmlns=""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xmlns=""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xmlns=""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xmlns=""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xmlns=""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xmlns=""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xmlns=""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xmlns=""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xmlns=""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xmlns=""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xmlns=""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xmlns=""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xmlns=""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xmlns=""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xmlns=""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xmlns=""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xmlns=""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xmlns=""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xmlns=""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xmlns=""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xmlns=""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xmlns=""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xmlns=""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xmlns=""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xmlns=""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xmlns=""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xmlns=""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xmlns=""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xmlns=""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xmlns=""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xmlns=""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xmlns=""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xmlns=""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xmlns=""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xmlns=""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xmlns=""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xmlns=""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xmlns=""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xmlns=""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xmlns=""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xmlns=""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xmlns=""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xmlns=""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xmlns=""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xmlns=""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xmlns=""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xmlns=""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xmlns=""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xmlns=""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xmlns=""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xmlns=""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xmlns=""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xmlns=""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xmlns=""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xmlns=""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xmlns=""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xmlns=""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xmlns=""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xmlns=""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xmlns=""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xmlns=""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xmlns=""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xmlns=""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xmlns=""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xmlns=""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xmlns=""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xmlns=""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xmlns=""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xmlns=""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xmlns=""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xmlns=""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xmlns=""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xmlns=""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xmlns=""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xmlns=""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xmlns=""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xmlns=""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xmlns=""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xmlns=""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xmlns=""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xmlns=""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25" name="Oval 24">
            <a:extLst>
              <a:ext uri="{FF2B5EF4-FFF2-40B4-BE49-F238E27FC236}">
                <a16:creationId xmlns:a16="http://schemas.microsoft.com/office/drawing/2014/main" xmlns=""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graphicFrame>
        <p:nvGraphicFramePr>
          <p:cNvPr id="3" name="!! Bảng 123">
            <a:extLst>
              <a:ext uri="{FF2B5EF4-FFF2-40B4-BE49-F238E27FC236}">
                <a16:creationId xmlns:a16="http://schemas.microsoft.com/office/drawing/2014/main" xmlns="" id="{1863BCFB-77ED-DC60-E665-9738807033E1}"/>
              </a:ext>
            </a:extLst>
          </p:cNvPr>
          <p:cNvGraphicFramePr>
            <a:graphicFrameLocks noGrp="1"/>
          </p:cNvGraphicFramePr>
          <p:nvPr/>
        </p:nvGraphicFramePr>
        <p:xfrm>
          <a:off x="3135130" y="1814976"/>
          <a:ext cx="7584271" cy="3541072"/>
        </p:xfrm>
        <a:graphic>
          <a:graphicData uri="http://schemas.openxmlformats.org/drawingml/2006/table">
            <a:tbl>
              <a:tblPr firstRow="1" bandRow="1"/>
              <a:tblGrid>
                <a:gridCol w="3782796">
                  <a:extLst>
                    <a:ext uri="{9D8B030D-6E8A-4147-A177-3AD203B41FA5}">
                      <a16:colId xmlns:a16="http://schemas.microsoft.com/office/drawing/2014/main" xmlns="" val="2480034747"/>
                    </a:ext>
                  </a:extLst>
                </a:gridCol>
                <a:gridCol w="3801475">
                  <a:extLst>
                    <a:ext uri="{9D8B030D-6E8A-4147-A177-3AD203B41FA5}">
                      <a16:colId xmlns:a16="http://schemas.microsoft.com/office/drawing/2014/main" xmlns="" val="1034286495"/>
                    </a:ext>
                  </a:extLst>
                </a:gridCol>
              </a:tblGrid>
              <a:tr h="3541072">
                <a:tc>
                  <a:txBody>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NHÓM 1</a:t>
                      </a:r>
                    </a:p>
                    <a:p>
                      <a:pPr algn="ct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nên</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vệ</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endParaRPr lang="en-US" sz="28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tc>
                  <a:txBody>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NHÓM 2</a:t>
                      </a:r>
                    </a:p>
                    <a:p>
                      <a:pPr algn="ct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không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nên</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vệ</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extLst>
                  <a:ext uri="{0D108BD9-81ED-4DB2-BD59-A6C34878D82A}">
                    <a16:rowId xmlns:a16="http://schemas.microsoft.com/office/drawing/2014/main" xmlns="" val="733286304"/>
                  </a:ext>
                </a:extLst>
              </a:tr>
            </a:tbl>
          </a:graphicData>
        </a:graphic>
      </p:graphicFrame>
      <p:sp>
        <p:nvSpPr>
          <p:cNvPr id="4" name="Hộp Văn bản 1">
            <a:extLst>
              <a:ext uri="{FF2B5EF4-FFF2-40B4-BE49-F238E27FC236}">
                <a16:creationId xmlns:a16="http://schemas.microsoft.com/office/drawing/2014/main" xmlns="" id="{C3DC2D68-051F-0CC6-414E-FE1F8BC4423E}"/>
              </a:ext>
            </a:extLst>
          </p:cNvPr>
          <p:cNvSpPr txBox="1"/>
          <p:nvPr/>
        </p:nvSpPr>
        <p:spPr>
          <a:xfrm>
            <a:off x="1800307" y="435504"/>
            <a:ext cx="986117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glow rad="101600">
                    <a:srgbClr val="5B9BD5">
                      <a:satMod val="175000"/>
                      <a:alpha val="40000"/>
                    </a:srgbClr>
                  </a:glow>
                </a:effectLst>
                <a:uLnTx/>
                <a:uFillTx/>
                <a:latin typeface="Calibri" panose="020F0502020204030204" pitchFamily="34" charset="0"/>
                <a:cs typeface="Calibri" panose="020F0502020204030204" pitchFamily="34" charset="0"/>
              </a:rPr>
              <a:t>MŨI TÊN MŨI TÊN</a:t>
            </a:r>
          </a:p>
        </p:txBody>
      </p:sp>
    </p:spTree>
    <p:extLst>
      <p:ext uri="{BB962C8B-B14F-4D97-AF65-F5344CB8AC3E}">
        <p14:creationId xmlns:p14="http://schemas.microsoft.com/office/powerpoint/2010/main" val="2199126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xmlns="" id="{74B66000-6C13-4D0A-C937-93FF56A4A35C}"/>
              </a:ext>
            </a:extLst>
          </p:cNvPr>
          <p:cNvSpPr/>
          <p:nvPr/>
        </p:nvSpPr>
        <p:spPr>
          <a:xfrm>
            <a:off x="686029" y="203207"/>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xmlns=""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xmlns=""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12" name="Group 11">
              <a:extLst>
                <a:ext uri="{FF2B5EF4-FFF2-40B4-BE49-F238E27FC236}">
                  <a16:creationId xmlns:a16="http://schemas.microsoft.com/office/drawing/2014/main" xmlns=""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xmlns=""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xmlns=""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xmlns=""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xmlns=""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xmlns=""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xmlns=""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xmlns=""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xmlns=""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xmlns=""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xmlns=""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xmlns=""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xmlns=""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xmlns=""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xmlns=""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xmlns=""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xmlns=""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xmlns=""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xmlns=""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xmlns=""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xmlns=""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xmlns=""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xmlns=""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xmlns=""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xmlns=""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xmlns=""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xmlns=""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xmlns=""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xmlns=""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xmlns=""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xmlns=""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xmlns=""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xmlns=""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xmlns=""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xmlns=""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xmlns=""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xmlns=""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xmlns=""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xmlns=""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xmlns=""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xmlns=""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xmlns=""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xmlns=""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xmlns=""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xmlns=""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xmlns=""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xmlns=""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xmlns=""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xmlns=""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xmlns=""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xmlns=""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xmlns=""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xmlns=""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xmlns=""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xmlns=""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xmlns=""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xmlns=""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xmlns=""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xmlns=""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xmlns=""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xmlns=""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xmlns=""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xmlns=""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xmlns=""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xmlns=""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xmlns=""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xmlns=""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xmlns=""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xmlns=""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xmlns=""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xmlns=""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xmlns=""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xmlns=""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xmlns=""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xmlns=""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xmlns=""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xmlns=""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xmlns=""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xmlns=""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xmlns=""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xmlns=""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xmlns=""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xmlns=""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xmlns=""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xmlns=""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xmlns=""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xmlns=""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xmlns=""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xmlns=""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xmlns=""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xmlns=""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xmlns=""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xmlns=""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xmlns=""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xmlns=""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xmlns=""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xmlns=""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xmlns=""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xmlns=""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xmlns=""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xmlns=""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xmlns=""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xmlns=""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xmlns=""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xmlns=""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xmlns=""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xmlns=""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xmlns=""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xmlns=""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xmlns=""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xmlns=""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xmlns=""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xmlns=""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xmlns=""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xmlns=""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xmlns=""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xmlns=""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xmlns=""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xmlns=""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xmlns=""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xmlns=""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xmlns=""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xmlns=""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xmlns=""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xmlns=""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xmlns=""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xmlns=""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25" name="Oval 24">
            <a:extLst>
              <a:ext uri="{FF2B5EF4-FFF2-40B4-BE49-F238E27FC236}">
                <a16:creationId xmlns:a16="http://schemas.microsoft.com/office/drawing/2014/main" xmlns=""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graphicFrame>
        <p:nvGraphicFramePr>
          <p:cNvPr id="2" name="!! Bảng 123">
            <a:extLst>
              <a:ext uri="{FF2B5EF4-FFF2-40B4-BE49-F238E27FC236}">
                <a16:creationId xmlns:a16="http://schemas.microsoft.com/office/drawing/2014/main" xmlns="" id="{ADC6FA9E-031A-4299-10FB-6269CCD1A5F4}"/>
              </a:ext>
            </a:extLst>
          </p:cNvPr>
          <p:cNvGraphicFramePr>
            <a:graphicFrameLocks noGrp="1"/>
          </p:cNvGraphicFramePr>
          <p:nvPr/>
        </p:nvGraphicFramePr>
        <p:xfrm>
          <a:off x="2596628" y="651129"/>
          <a:ext cx="8935669" cy="5196440"/>
        </p:xfrm>
        <a:graphic>
          <a:graphicData uri="http://schemas.openxmlformats.org/drawingml/2006/table">
            <a:tbl>
              <a:tblPr firstRow="1" bandRow="1"/>
              <a:tblGrid>
                <a:gridCol w="4456830">
                  <a:extLst>
                    <a:ext uri="{9D8B030D-6E8A-4147-A177-3AD203B41FA5}">
                      <a16:colId xmlns:a16="http://schemas.microsoft.com/office/drawing/2014/main" xmlns="" val="2480034747"/>
                    </a:ext>
                  </a:extLst>
                </a:gridCol>
                <a:gridCol w="4478839">
                  <a:extLst>
                    <a:ext uri="{9D8B030D-6E8A-4147-A177-3AD203B41FA5}">
                      <a16:colId xmlns:a16="http://schemas.microsoft.com/office/drawing/2014/main" xmlns="" val="1034286495"/>
                    </a:ext>
                  </a:extLst>
                </a:gridCol>
              </a:tblGrid>
              <a:tr h="1200520">
                <a:tc>
                  <a:txBody>
                    <a:bodyPr/>
                    <a:lstStyle/>
                    <a:p>
                      <a:pPr algn="ctr"/>
                      <a:r>
                        <a:rPr lang="en-US" sz="2800" b="1" dirty="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rPr>
                        <a:t>NHÓM 1</a:t>
                      </a:r>
                    </a:p>
                    <a:p>
                      <a:pPr algn="ct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Việc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nên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làm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để</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giữ</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vệ</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sinh</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tc>
                  <a:txBody>
                    <a:bodyPr/>
                    <a:lstStyle/>
                    <a:p>
                      <a:pPr algn="ctr"/>
                      <a:r>
                        <a:rPr lang="en-US" sz="2800" b="1" dirty="0">
                          <a:solidFill>
                            <a:schemeClr val="bg2">
                              <a:lumMod val="10000"/>
                            </a:schemeClr>
                          </a:solidFill>
                          <a:latin typeface="Times New Roman" panose="02020603050405020304" pitchFamily="18" charset="0"/>
                          <a:cs typeface="Times New Roman" panose="02020603050405020304" pitchFamily="18" charset="0"/>
                        </a:rPr>
                        <a:t>NHÓM 2</a:t>
                      </a:r>
                    </a:p>
                    <a:p>
                      <a:pPr algn="ct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Việc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không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nên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làm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để</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giữ</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vệ</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sinh</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extLst>
                  <a:ext uri="{0D108BD9-81ED-4DB2-BD59-A6C34878D82A}">
                    <a16:rowId xmlns:a16="http://schemas.microsoft.com/office/drawing/2014/main" xmlns="" val="733286304"/>
                  </a:ext>
                </a:extLst>
              </a:tr>
              <a:tr h="3946760">
                <a:tc>
                  <a:txBody>
                    <a:bodyPr/>
                    <a:lstStyle/>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Quét</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sân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Lau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chùi</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cửa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sổ</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Chăm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sóc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cây</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Không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vứt</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rác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bừa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bãi</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nền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sân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a:t>
                      </a: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Rửa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cốc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uống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nước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pPr algn="ctr"/>
                      <a:endParaRPr lang="en-US" sz="20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Vứt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rác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bừa</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bãi</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đúng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nơi</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định</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Lấy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phấn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bút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màu</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vẽ</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lên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bàn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học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lên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tường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Nhổ</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cây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xanh</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trong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bồn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hoa</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vườn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quét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dọn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lớp</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học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sân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trường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endParaRPr lang="en-US"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237747075"/>
                  </a:ext>
                </a:extLst>
              </a:tr>
            </a:tbl>
          </a:graphicData>
        </a:graphic>
      </p:graphicFrame>
    </p:spTree>
    <p:extLst>
      <p:ext uri="{BB962C8B-B14F-4D97-AF65-F5344CB8AC3E}">
        <p14:creationId xmlns:p14="http://schemas.microsoft.com/office/powerpoint/2010/main" val="2746501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xmlns=""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5" name="Oval 24">
            <a:extLst>
              <a:ext uri="{FF2B5EF4-FFF2-40B4-BE49-F238E27FC236}">
                <a16:creationId xmlns:a16="http://schemas.microsoft.com/office/drawing/2014/main" xmlns=""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2" name="Thought Bubble: Cloud 1">
            <a:extLst>
              <a:ext uri="{FF2B5EF4-FFF2-40B4-BE49-F238E27FC236}">
                <a16:creationId xmlns:a16="http://schemas.microsoft.com/office/drawing/2014/main" xmlns="" id="{24776A91-51BD-AD43-EFFB-49696B9EF940}"/>
              </a:ext>
            </a:extLst>
          </p:cNvPr>
          <p:cNvSpPr/>
          <p:nvPr/>
        </p:nvSpPr>
        <p:spPr>
          <a:xfrm>
            <a:off x="3127710" y="1412521"/>
            <a:ext cx="8261395" cy="327669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w="0"/>
              <a:solidFill>
                <a:srgbClr val="002060"/>
              </a:solidFill>
              <a:effectLst>
                <a:outerShdw blurRad="38100" dist="19050" dir="2700000" algn="tl" rotWithShape="0">
                  <a:srgbClr val="757070">
                    <a:alpha val="40000"/>
                  </a:srgbClr>
                </a:outerShdw>
              </a:effectLst>
              <a:uLnTx/>
              <a:uFillTx/>
              <a:latin typeface="思源黑体 Medium"/>
              <a:cs typeface="+mn-cs"/>
            </a:endParaRPr>
          </a:p>
        </p:txBody>
      </p:sp>
      <p:sp>
        <p:nvSpPr>
          <p:cNvPr id="3" name="TextBox 2">
            <a:extLst>
              <a:ext uri="{FF2B5EF4-FFF2-40B4-BE49-F238E27FC236}">
                <a16:creationId xmlns:a16="http://schemas.microsoft.com/office/drawing/2014/main" xmlns="" id="{AD46FC02-A0F9-0F86-8C5C-A55613C66AB2}"/>
              </a:ext>
            </a:extLst>
          </p:cNvPr>
          <p:cNvSpPr txBox="1"/>
          <p:nvPr/>
        </p:nvSpPr>
        <p:spPr>
          <a:xfrm>
            <a:off x="3989647" y="1888448"/>
            <a:ext cx="653752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Các</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em</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hãy</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luôn</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giữ</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vệ</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sinh</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khi</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tham</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gia</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một</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số</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hoạt</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động</a:t>
            </a:r>
            <a:r>
              <a:rPr kumimoji="0" lang="en-US" sz="4400" b="1" i="1" u="none" strike="noStrike" kern="1200" cap="none" spc="0" normalizeH="0" baseline="0" noProof="0" dirty="0">
                <a:ln>
                  <a:noFill/>
                </a:ln>
                <a:solidFill>
                  <a:srgbClr val="00B050"/>
                </a:solidFill>
                <a:effectLst/>
                <a:uLnTx/>
                <a:uFillTx/>
                <a:latin typeface="思源黑体 Medium"/>
                <a:cs typeface="+mn-cs"/>
              </a:rPr>
              <a:t> ở </a:t>
            </a:r>
            <a:r>
              <a:rPr kumimoji="0" lang="en-US" sz="4400" b="1" i="1" u="none" strike="noStrike" kern="1200" cap="none" spc="0" normalizeH="0" baseline="0" noProof="0" dirty="0" err="1">
                <a:ln>
                  <a:noFill/>
                </a:ln>
                <a:solidFill>
                  <a:srgbClr val="00B050"/>
                </a:solidFill>
                <a:effectLst/>
                <a:uLnTx/>
                <a:uFillTx/>
                <a:latin typeface="思源黑体 Medium"/>
                <a:cs typeface="+mn-cs"/>
              </a:rPr>
              <a:t>trường</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nhé</a:t>
            </a:r>
            <a:r>
              <a:rPr kumimoji="0" lang="en-US" sz="4400" b="1" i="1" u="none" strike="noStrike" kern="1200" cap="none" spc="0" normalizeH="0" baseline="0" noProof="0" dirty="0">
                <a:ln>
                  <a:noFill/>
                </a:ln>
                <a:solidFill>
                  <a:srgbClr val="00B050"/>
                </a:solidFill>
                <a:effectLst/>
                <a:uLnTx/>
                <a:uFillTx/>
                <a:latin typeface="思源黑体 Medium"/>
                <a:cs typeface="+mn-cs"/>
              </a:rPr>
              <a:t>”</a:t>
            </a:r>
          </a:p>
        </p:txBody>
      </p:sp>
      <p:pic>
        <p:nvPicPr>
          <p:cNvPr id="1026" name="Picture 2" descr="Thùng Rác Màu Xanh Lá Cây Với Túi Rác Trên Một Màu Trắng Sinh Thái Học Hình  minh họa Sẵn có - Tải xuống Hình ảnh Ngay bây giờ - iStock">
            <a:extLst>
              <a:ext uri="{FF2B5EF4-FFF2-40B4-BE49-F238E27FC236}">
                <a16:creationId xmlns:a16="http://schemas.microsoft.com/office/drawing/2014/main" xmlns="" id="{93AC2D14-3647-C980-1E77-02FED8EE98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75" b="96191" l="7520" r="92676">
                        <a14:foregroundMark x1="7520" y1="35059" x2="9961" y2="44434"/>
                        <a14:foregroundMark x1="72070" y1="69922" x2="80957" y2="68555"/>
                        <a14:foregroundMark x1="92773" y1="43457" x2="92773" y2="50977"/>
                        <a14:foregroundMark x1="87305" y1="22656" x2="78418" y2="35547"/>
                        <a14:foregroundMark x1="75684" y1="31641" x2="65723" y2="27930"/>
                        <a14:foregroundMark x1="77344" y1="24512" x2="72363" y2="21191"/>
                        <a14:foregroundMark x1="73242" y1="32227" x2="74902" y2="24707"/>
                        <a14:foregroundMark x1="55859" y1="26953" x2="52246" y2="26953"/>
                        <a14:foregroundMark x1="83203" y1="25488" x2="81250" y2="28125"/>
                        <a14:foregroundMark x1="38477" y1="12305" x2="40625" y2="9375"/>
                        <a14:foregroundMark x1="57227" y1="84863" x2="41699" y2="83398"/>
                        <a14:foregroundMark x1="52246" y1="73438" x2="44531" y2="88086"/>
                        <a14:foregroundMark x1="63281" y1="88867" x2="40332" y2="81348"/>
                        <a14:foregroundMark x1="43652" y1="76465" x2="52832" y2="79980"/>
                        <a14:foregroundMark x1="55273" y1="90723" x2="51660" y2="77051"/>
                        <a14:foregroundMark x1="66895" y1="95020" x2="71582" y2="95020"/>
                        <a14:foregroundMark x1="53320" y1="90332" x2="53320" y2="87695"/>
                        <a14:foregroundMark x1="29297" y1="96191" x2="57520" y2="93750"/>
                        <a14:foregroundMark x1="79590" y1="95801" x2="24121" y2="95215"/>
                        <a14:foregroundMark x1="24121" y1="95215" x2="18848" y2="95020"/>
                        <a14:foregroundMark x1="79004" y1="95996" x2="80664" y2="96191"/>
                        <a14:foregroundMark x1="81543" y1="95605" x2="78418" y2="95605"/>
                        <a14:foregroundMark x1="78418" y1="95605" x2="80371" y2="94824"/>
                        <a14:foregroundMark x1="52832" y1="68359" x2="51367" y2="85449"/>
                        <a14:foregroundMark x1="63574" y1="66895" x2="63281" y2="60547"/>
                        <a14:foregroundMark x1="63281" y1="60547" x2="68262" y2="69922"/>
                        <a14:foregroundMark x1="68262" y1="69922" x2="68262" y2="69922"/>
                        <a14:foregroundMark x1="52832" y1="39160" x2="44824" y2="24316"/>
                        <a14:foregroundMark x1="54199" y1="32617" x2="38086" y2="34766"/>
                        <a14:foregroundMark x1="38086" y1="34766" x2="36230" y2="35742"/>
                        <a14:foregroundMark x1="36230" y1="35742" x2="50391" y2="34863"/>
                        <a14:foregroundMark x1="50391" y1="34863" x2="50586" y2="34863"/>
                        <a14:foregroundMark x1="83203" y1="26758" x2="76563" y2="32617"/>
                      </a14:backgroundRemoval>
                    </a14:imgEffect>
                  </a14:imgLayer>
                </a14:imgProps>
              </a:ext>
              <a:ext uri="{28A0092B-C50C-407E-A947-70E740481C1C}">
                <a14:useLocalDpi xmlns:a14="http://schemas.microsoft.com/office/drawing/2010/main" val="0"/>
              </a:ext>
            </a:extLst>
          </a:blip>
          <a:srcRect/>
          <a:stretch>
            <a:fillRect/>
          </a:stretch>
        </p:blipFill>
        <p:spPr bwMode="auto">
          <a:xfrm>
            <a:off x="485307" y="734927"/>
            <a:ext cx="3942992" cy="534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985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xmlns="" id="{AE25CD21-36EE-4AD0-B993-7CDCEEAEB5DD}"/>
              </a:ext>
            </a:extLst>
          </p:cNvPr>
          <p:cNvGrpSpPr/>
          <p:nvPr/>
        </p:nvGrpSpPr>
        <p:grpSpPr>
          <a:xfrm>
            <a:off x="760548" y="943903"/>
            <a:ext cx="10444480" cy="1821070"/>
            <a:chOff x="1317" y="3053"/>
            <a:chExt cx="16681" cy="3965"/>
          </a:xfrm>
        </p:grpSpPr>
        <p:grpSp>
          <p:nvGrpSpPr>
            <p:cNvPr id="5" name="组合 15">
              <a:extLst>
                <a:ext uri="{FF2B5EF4-FFF2-40B4-BE49-F238E27FC236}">
                  <a16:creationId xmlns:a16="http://schemas.microsoft.com/office/drawing/2014/main" xmlns=""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xmlns=""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xmlns=""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xmlns="" id="{3AFA9A4D-8354-4635-8AC0-DBD3553F5833}"/>
                </a:ext>
              </a:extLst>
            </p:cNvPr>
            <p:cNvSpPr txBox="1"/>
            <p:nvPr/>
          </p:nvSpPr>
          <p:spPr>
            <a:xfrm>
              <a:off x="1466" y="3366"/>
              <a:ext cx="16229" cy="2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 gìn trường lớp sạch đẹp là trách nhiệm của mỗi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xmlns="" id="{AB75D160-BD12-4CBA-90F0-4C4AC977E51A}"/>
              </a:ext>
            </a:extLst>
          </p:cNvPr>
          <p:cNvPicPr>
            <a:picLocks noChangeAspect="1"/>
          </p:cNvPicPr>
          <p:nvPr/>
        </p:nvPicPr>
        <p:blipFill>
          <a:blip r:embed="rId2"/>
          <a:stretch>
            <a:fillRect/>
          </a:stretch>
        </p:blipFill>
        <p:spPr>
          <a:xfrm>
            <a:off x="4340200" y="-214827"/>
            <a:ext cx="3511600" cy="1072989"/>
          </a:xfrm>
          <a:prstGeom prst="rect">
            <a:avLst/>
          </a:prstGeom>
        </p:spPr>
      </p:pic>
    </p:spTree>
    <p:extLst>
      <p:ext uri="{BB962C8B-B14F-4D97-AF65-F5344CB8AC3E}">
        <p14:creationId xmlns:p14="http://schemas.microsoft.com/office/powerpoint/2010/main" val="997940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xmlns=""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xmlns=""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36128546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2" name="TextBox 1">
            <a:extLst>
              <a:ext uri="{FF2B5EF4-FFF2-40B4-BE49-F238E27FC236}">
                <a16:creationId xmlns:a16="http://schemas.microsoft.com/office/drawing/2014/main" xmlns="" id="{698249E7-4C43-E02B-57DA-97471AC4E476}"/>
              </a:ext>
            </a:extLst>
          </p:cNvPr>
          <p:cNvSpPr txBox="1"/>
          <p:nvPr/>
        </p:nvSpPr>
        <p:spPr>
          <a:xfrm>
            <a:off x="3864428" y="1503478"/>
            <a:ext cx="4746172" cy="1938992"/>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Làm</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sạch</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trường</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học</a:t>
            </a:r>
            <a:endPar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xmlns="" id="{74B66000-6C13-4D0A-C937-93FF56A4A35C}"/>
              </a:ext>
            </a:extLst>
          </p:cNvPr>
          <p:cNvSpPr/>
          <p:nvPr/>
        </p:nvSpPr>
        <p:spPr>
          <a:xfrm>
            <a:off x="485307" y="216575"/>
            <a:ext cx="11221386" cy="5672596"/>
          </a:xfrm>
          <a:custGeom>
            <a:avLst/>
            <a:gdLst>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72596" fill="none" extrusionOk="0">
                <a:moveTo>
                  <a:pt x="0" y="567825"/>
                </a:moveTo>
                <a:cubicBezTo>
                  <a:pt x="9055" y="343036"/>
                  <a:pt x="275534" y="-48425"/>
                  <a:pt x="480828" y="0"/>
                </a:cubicBezTo>
                <a:cubicBezTo>
                  <a:pt x="4391579" y="244770"/>
                  <a:pt x="8433238" y="-427509"/>
                  <a:pt x="10740557" y="0"/>
                </a:cubicBezTo>
                <a:cubicBezTo>
                  <a:pt x="10909356" y="-16559"/>
                  <a:pt x="11269721" y="213086"/>
                  <a:pt x="11221386" y="567825"/>
                </a:cubicBezTo>
                <a:cubicBezTo>
                  <a:pt x="11355926" y="2448147"/>
                  <a:pt x="11516002" y="3348710"/>
                  <a:pt x="11221386" y="5104769"/>
                </a:cubicBezTo>
                <a:cubicBezTo>
                  <a:pt x="11167770" y="5478821"/>
                  <a:pt x="11077656" y="5670009"/>
                  <a:pt x="10740557" y="5672596"/>
                </a:cubicBezTo>
                <a:cubicBezTo>
                  <a:pt x="8436997" y="5522617"/>
                  <a:pt x="5342740" y="5606036"/>
                  <a:pt x="480828" y="5672596"/>
                </a:cubicBezTo>
                <a:cubicBezTo>
                  <a:pt x="200277" y="5570960"/>
                  <a:pt x="892" y="5463177"/>
                  <a:pt x="0" y="5104769"/>
                </a:cubicBezTo>
                <a:cubicBezTo>
                  <a:pt x="-324448" y="3151432"/>
                  <a:pt x="244246" y="1980404"/>
                  <a:pt x="0" y="567825"/>
                </a:cubicBezTo>
                <a:close/>
              </a:path>
              <a:path w="11221386" h="5672596" stroke="0" extrusionOk="0">
                <a:moveTo>
                  <a:pt x="0" y="567825"/>
                </a:moveTo>
                <a:cubicBezTo>
                  <a:pt x="-16648" y="223918"/>
                  <a:pt x="252737" y="-10927"/>
                  <a:pt x="480828" y="0"/>
                </a:cubicBezTo>
                <a:cubicBezTo>
                  <a:pt x="3760764" y="-426425"/>
                  <a:pt x="5465272" y="613899"/>
                  <a:pt x="10740557" y="0"/>
                </a:cubicBezTo>
                <a:cubicBezTo>
                  <a:pt x="10935852" y="-4840"/>
                  <a:pt x="11223931" y="348022"/>
                  <a:pt x="11221386" y="567825"/>
                </a:cubicBezTo>
                <a:cubicBezTo>
                  <a:pt x="11449123" y="1863392"/>
                  <a:pt x="11623469" y="3559695"/>
                  <a:pt x="11221386" y="5104769"/>
                </a:cubicBezTo>
                <a:cubicBezTo>
                  <a:pt x="11217952" y="5459281"/>
                  <a:pt x="10962145" y="5661326"/>
                  <a:pt x="10740557" y="5672596"/>
                </a:cubicBezTo>
                <a:cubicBezTo>
                  <a:pt x="6545639" y="5593650"/>
                  <a:pt x="1602541" y="5598742"/>
                  <a:pt x="480828" y="5672596"/>
                </a:cubicBezTo>
                <a:cubicBezTo>
                  <a:pt x="218445" y="5583702"/>
                  <a:pt x="-17193" y="5362677"/>
                  <a:pt x="0" y="5104769"/>
                </a:cubicBezTo>
                <a:cubicBezTo>
                  <a:pt x="-381238" y="3552572"/>
                  <a:pt x="-432514" y="2373017"/>
                  <a:pt x="0" y="567825"/>
                </a:cubicBezTo>
                <a:close/>
              </a:path>
              <a:path w="11221386" h="5672596" fill="none" stroke="0" extrusionOk="0">
                <a:moveTo>
                  <a:pt x="0" y="567825"/>
                </a:moveTo>
                <a:cubicBezTo>
                  <a:pt x="-26478" y="201801"/>
                  <a:pt x="256372" y="-14075"/>
                  <a:pt x="480828" y="0"/>
                </a:cubicBezTo>
                <a:cubicBezTo>
                  <a:pt x="3574729" y="483138"/>
                  <a:pt x="8371318" y="45750"/>
                  <a:pt x="10740557" y="0"/>
                </a:cubicBezTo>
                <a:cubicBezTo>
                  <a:pt x="10984472" y="21425"/>
                  <a:pt x="11301856" y="227295"/>
                  <a:pt x="11221386" y="567825"/>
                </a:cubicBezTo>
                <a:cubicBezTo>
                  <a:pt x="11172233" y="2639813"/>
                  <a:pt x="11463801" y="3242684"/>
                  <a:pt x="11221386" y="5104769"/>
                </a:cubicBezTo>
                <a:cubicBezTo>
                  <a:pt x="11193971" y="5482277"/>
                  <a:pt x="11025564" y="5628178"/>
                  <a:pt x="10740557" y="5672596"/>
                </a:cubicBezTo>
                <a:cubicBezTo>
                  <a:pt x="7685196" y="5270149"/>
                  <a:pt x="5560746" y="5772195"/>
                  <a:pt x="480828" y="5672596"/>
                </a:cubicBezTo>
                <a:cubicBezTo>
                  <a:pt x="207361" y="5618283"/>
                  <a:pt x="55417" y="5452429"/>
                  <a:pt x="0" y="5104769"/>
                </a:cubicBezTo>
                <a:cubicBezTo>
                  <a:pt x="-389148" y="3496830"/>
                  <a:pt x="38394" y="2248607"/>
                  <a:pt x="0" y="567825"/>
                </a:cubicBezTo>
                <a:close/>
              </a:path>
              <a:path w="11221386" h="5672596" fill="none" stroke="0" extrusionOk="0">
                <a:moveTo>
                  <a:pt x="0" y="567825"/>
                </a:moveTo>
                <a:cubicBezTo>
                  <a:pt x="2545" y="276661"/>
                  <a:pt x="300621" y="-21569"/>
                  <a:pt x="480828" y="0"/>
                </a:cubicBezTo>
                <a:cubicBezTo>
                  <a:pt x="3803358" y="495569"/>
                  <a:pt x="8596122" y="-421059"/>
                  <a:pt x="10740557" y="0"/>
                </a:cubicBezTo>
                <a:cubicBezTo>
                  <a:pt x="10956087" y="-6614"/>
                  <a:pt x="11267626" y="239402"/>
                  <a:pt x="11221386" y="567825"/>
                </a:cubicBezTo>
                <a:cubicBezTo>
                  <a:pt x="11245909" y="2567112"/>
                  <a:pt x="11506172" y="3296787"/>
                  <a:pt x="11221386" y="5104769"/>
                </a:cubicBezTo>
                <a:cubicBezTo>
                  <a:pt x="11169613" y="5489681"/>
                  <a:pt x="11032665" y="5648297"/>
                  <a:pt x="10740557" y="5672596"/>
                </a:cubicBezTo>
                <a:cubicBezTo>
                  <a:pt x="8147228" y="5360772"/>
                  <a:pt x="5658670" y="5141103"/>
                  <a:pt x="480828" y="5672596"/>
                </a:cubicBezTo>
                <a:cubicBezTo>
                  <a:pt x="193171" y="5568764"/>
                  <a:pt x="13058" y="5444027"/>
                  <a:pt x="0" y="5104769"/>
                </a:cubicBezTo>
                <a:cubicBezTo>
                  <a:pt x="-460043" y="3358426"/>
                  <a:pt x="154467" y="2071872"/>
                  <a:pt x="0" y="567825"/>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5" name="Oval 24">
            <a:extLst>
              <a:ext uri="{FF2B5EF4-FFF2-40B4-BE49-F238E27FC236}">
                <a16:creationId xmlns:a16="http://schemas.microsoft.com/office/drawing/2014/main" xmlns=""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2050" name="Picture 2" descr="Các Bạn Cùng Lớp Tiểu Học Vui Vẻ Mặc Đồng Phục Học Sinh Nói Chuyện Tại Bài Học  Ngồi Ở Bàn Với Minh Họa Phẳng Vector Văn Phòng Phẩm Cậu Học Sinh">
            <a:extLst>
              <a:ext uri="{FF2B5EF4-FFF2-40B4-BE49-F238E27FC236}">
                <a16:creationId xmlns:a16="http://schemas.microsoft.com/office/drawing/2014/main" xmlns="" id="{B6FE2BDE-AD61-70A4-0DEB-2B09035AB1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1" b="89820" l="8887" r="89844">
                        <a14:foregroundMark x1="16504" y1="22754" x2="16406" y2="33982"/>
                        <a14:foregroundMark x1="16406" y1="33982" x2="16309" y2="34132"/>
                        <a14:foregroundMark x1="12598" y1="38772" x2="37012" y2="45060"/>
                        <a14:foregroundMark x1="40918" y1="32934" x2="28418" y2="32784"/>
                        <a14:foregroundMark x1="26270" y1="35928" x2="11523" y2="34132"/>
                        <a14:foregroundMark x1="11523" y1="34132" x2="10840" y2="34731"/>
                        <a14:foregroundMark x1="10645" y1="35928" x2="11328" y2="49251"/>
                        <a14:foregroundMark x1="11328" y1="49251" x2="11816" y2="51647"/>
                        <a14:foregroundMark x1="39063" y1="61527" x2="36426" y2="50150"/>
                        <a14:foregroundMark x1="40332" y1="59281" x2="30664" y2="51647"/>
                        <a14:foregroundMark x1="18457" y1="58683" x2="18848" y2="74102"/>
                        <a14:foregroundMark x1="22559" y1="67066" x2="20801" y2="86677"/>
                        <a14:foregroundMark x1="18262" y1="73054" x2="10449" y2="72156"/>
                        <a14:foregroundMark x1="10059" y1="52844" x2="9961" y2="72156"/>
                        <a14:foregroundMark x1="22852" y1="61826" x2="42383" y2="64222"/>
                        <a14:foregroundMark x1="40332" y1="56587" x2="40332" y2="59581"/>
                        <a14:foregroundMark x1="39941" y1="52096" x2="37793" y2="51048"/>
                        <a14:foregroundMark x1="18750" y1="20359" x2="16895" y2="24251"/>
                        <a14:foregroundMark x1="14160" y1="25449" x2="15137" y2="25898"/>
                        <a14:foregroundMark x1="41211" y1="52844" x2="42773" y2="58832"/>
                        <a14:foregroundMark x1="40430" y1="55539" x2="38281" y2="48353"/>
                        <a14:foregroundMark x1="32715" y1="69012" x2="42480" y2="68114"/>
                        <a14:foregroundMark x1="32715" y1="83533" x2="35059" y2="83533"/>
                        <a14:foregroundMark x1="38184" y1="76647" x2="38477" y2="85030"/>
                        <a14:foregroundMark x1="34277" y1="74551" x2="34570" y2="84132"/>
                        <a14:foregroundMark x1="34570" y1="84132" x2="34570" y2="84132"/>
                        <a14:foregroundMark x1="30566" y1="71257" x2="28418" y2="86228"/>
                        <a14:foregroundMark x1="41406" y1="71707" x2="42871" y2="86677"/>
                        <a14:foregroundMark x1="37012" y1="71257" x2="36523" y2="88922"/>
                        <a14:foregroundMark x1="27930" y1="47754" x2="29590" y2="57186"/>
                        <a14:foregroundMark x1="29590" y1="57186" x2="29785" y2="57635"/>
                        <a14:foregroundMark x1="33691" y1="77994" x2="29395" y2="75449"/>
                        <a14:foregroundMark x1="28613" y1="79192" x2="32715" y2="84731"/>
                        <a14:foregroundMark x1="32715" y1="84731" x2="33105" y2="84731"/>
                        <a14:foregroundMark x1="36426" y1="85629" x2="27832" y2="84731"/>
                        <a14:foregroundMark x1="43164" y1="64671" x2="45410" y2="87126"/>
                        <a14:foregroundMark x1="52832" y1="27695" x2="63379" y2="39671"/>
                        <a14:foregroundMark x1="63379" y1="39671" x2="70215" y2="39671"/>
                        <a14:foregroundMark x1="70215" y1="39671" x2="74707" y2="52395"/>
                        <a14:foregroundMark x1="74707" y1="52395" x2="75195" y2="68263"/>
                        <a14:foregroundMark x1="58789" y1="52695" x2="59961" y2="60180"/>
                        <a14:foregroundMark x1="51758" y1="62126" x2="71094" y2="62126"/>
                        <a14:foregroundMark x1="56250" y1="67066" x2="56445" y2="88024"/>
                        <a14:foregroundMark x1="52246" y1="88623" x2="83105" y2="85180"/>
                        <a14:foregroundMark x1="83496" y1="28144" x2="82813" y2="53144"/>
                        <a14:foregroundMark x1="79785" y1="50599" x2="80762" y2="69611"/>
                        <a14:foregroundMark x1="69043" y1="86677" x2="75098" y2="88922"/>
                        <a14:foregroundMark x1="75098" y1="88922" x2="81641" y2="88024"/>
                        <a14:foregroundMark x1="81641" y1="88024" x2="84082" y2="88174"/>
                        <a14:foregroundMark x1="86035" y1="51048" x2="86133" y2="83982"/>
                        <a14:foregroundMark x1="86133" y1="83982" x2="84863" y2="86677"/>
                        <a14:foregroundMark x1="84375" y1="87874" x2="86133" y2="85030"/>
                        <a14:foregroundMark x1="9277" y1="73204" x2="10254" y2="84731"/>
                        <a14:foregroundMark x1="10254" y1="84731" x2="17285" y2="85479"/>
                        <a14:foregroundMark x1="17285" y1="85479" x2="18555" y2="85479"/>
                        <a14:foregroundMark x1="10840" y1="34281" x2="8887" y2="54341"/>
                        <a14:foregroundMark x1="84961" y1="78144" x2="70996" y2="77096"/>
                        <a14:foregroundMark x1="75977" y1="78743" x2="73340" y2="88323"/>
                        <a14:foregroundMark x1="73340" y1="88323" x2="73242" y2="88473"/>
                        <a14:foregroundMark x1="57715" y1="64521" x2="69531" y2="64521"/>
                      </a14:backgroundRemoval>
                    </a14:imgEffect>
                  </a14:imgLayer>
                </a14:imgProps>
              </a:ext>
              <a:ext uri="{28A0092B-C50C-407E-A947-70E740481C1C}">
                <a14:useLocalDpi xmlns:a14="http://schemas.microsoft.com/office/drawing/2010/main" val="0"/>
              </a:ext>
            </a:extLst>
          </a:blip>
          <a:srcRect/>
          <a:stretch>
            <a:fillRect/>
          </a:stretch>
        </p:blipFill>
        <p:spPr bwMode="auto">
          <a:xfrm>
            <a:off x="891855" y="1240971"/>
            <a:ext cx="9982973" cy="5312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A17D722-2B75-8AC9-8056-789B0D848D07}"/>
              </a:ext>
            </a:extLst>
          </p:cNvPr>
          <p:cNvSpPr txBox="1"/>
          <p:nvPr/>
        </p:nvSpPr>
        <p:spPr>
          <a:xfrm>
            <a:off x="2046514" y="609600"/>
            <a:ext cx="6879772" cy="1066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思源黑体 Medium"/>
              <a:cs typeface="+mn-cs"/>
            </a:endParaRPr>
          </a:p>
        </p:txBody>
      </p:sp>
      <p:sp>
        <p:nvSpPr>
          <p:cNvPr id="6" name="Speech Bubble: Oval 5">
            <a:extLst>
              <a:ext uri="{FF2B5EF4-FFF2-40B4-BE49-F238E27FC236}">
                <a16:creationId xmlns:a16="http://schemas.microsoft.com/office/drawing/2014/main" xmlns="" id="{DF94A23E-6EB0-66B8-40FE-76B1A52F21BE}"/>
              </a:ext>
            </a:extLst>
          </p:cNvPr>
          <p:cNvSpPr/>
          <p:nvPr/>
        </p:nvSpPr>
        <p:spPr>
          <a:xfrm>
            <a:off x="3211286" y="370114"/>
            <a:ext cx="6444343" cy="2090057"/>
          </a:xfrm>
          <a:prstGeom prst="wedgeEllipseCallout">
            <a:avLst>
              <a:gd name="adj1" fmla="val -12218"/>
              <a:gd name="adj2" fmla="val 5364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5" name="TextBox 4">
            <a:extLst>
              <a:ext uri="{FF2B5EF4-FFF2-40B4-BE49-F238E27FC236}">
                <a16:creationId xmlns:a16="http://schemas.microsoft.com/office/drawing/2014/main" xmlns="" id="{E2D9E1BB-2727-0A6F-CB44-C51E072CEA92}"/>
              </a:ext>
            </a:extLst>
          </p:cNvPr>
          <p:cNvSpPr txBox="1"/>
          <p:nvPr/>
        </p:nvSpPr>
        <p:spPr>
          <a:xfrm>
            <a:off x="3917572" y="609600"/>
            <a:ext cx="50544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Trao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đổi</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những</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việc</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đã</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làm</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để</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giữ</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vệ</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sinh</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học</a:t>
            </a:r>
            <a:endParaRPr kumimoji="0" lang="en-US" sz="3600" b="0" i="0" u="none" strike="noStrike" kern="1200" cap="none" spc="0" normalizeH="0" baseline="0" noProof="0" dirty="0">
              <a:ln>
                <a:noFill/>
              </a:ln>
              <a:solidFill>
                <a:srgbClr val="757070"/>
              </a:solidFill>
              <a:effectLst/>
              <a:uLnTx/>
              <a:uFillTx/>
              <a:latin typeface="思源黑体 Medium"/>
              <a:cs typeface="+mn-cs"/>
            </a:endParaRPr>
          </a:p>
        </p:txBody>
      </p:sp>
    </p:spTree>
    <p:extLst>
      <p:ext uri="{BB962C8B-B14F-4D97-AF65-F5344CB8AC3E}">
        <p14:creationId xmlns:p14="http://schemas.microsoft.com/office/powerpoint/2010/main" val="56300919"/>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pic>
        <p:nvPicPr>
          <p:cNvPr id="7" name="Picture 2" descr="Hình ảnh Dễ Thương Hoạt Hình Trường Trung Học Sinh Có Vẽ Tay Nhân Vật PNG ,  Nguyên, đáng Yêu, Hoạt Hình PNG miễn phí tải tập tin PSDComment và Vector">
            <a:extLst>
              <a:ext uri="{FF2B5EF4-FFF2-40B4-BE49-F238E27FC236}">
                <a16:creationId xmlns:a16="http://schemas.microsoft.com/office/drawing/2014/main" xmlns="" id="{F2FB38BD-A579-7273-FBC8-DBC35F54B0D6}"/>
              </a:ext>
            </a:extLst>
          </p:cNvPr>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ackgroundRemoval t="5667" b="94500" l="10000" r="90000">
                        <a14:foregroundMark x1="46917" y1="8917" x2="35250" y2="8917"/>
                        <a14:foregroundMark x1="35750" y1="7917" x2="35000" y2="5667"/>
                        <a14:foregroundMark x1="37083" y1="94500" x2="45083"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0" y="2506662"/>
            <a:ext cx="4184879"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xmlns="" id="{2D7E405F-E929-397B-BCF2-B4DD02C46122}"/>
              </a:ext>
            </a:extLst>
          </p:cNvPr>
          <p:cNvSpPr/>
          <p:nvPr/>
        </p:nvSpPr>
        <p:spPr>
          <a:xfrm>
            <a:off x="1578429" y="544287"/>
            <a:ext cx="4691742" cy="2046928"/>
          </a:xfrm>
          <a:prstGeom prst="wedgeEllipseCallout">
            <a:avLst>
              <a:gd name="adj1" fmla="val -30543"/>
              <a:gd name="adj2" fmla="val 6438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4B28F8A1-EFD2-DE83-CA7D-EE249C7BB023}"/>
              </a:ext>
            </a:extLst>
          </p:cNvPr>
          <p:cNvSpPr txBox="1"/>
          <p:nvPr/>
        </p:nvSpPr>
        <p:spPr>
          <a:xfrm>
            <a:off x="1741715" y="936794"/>
            <a:ext cx="426108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Mình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nhặt</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rác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trong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lớp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giờ</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để</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phòng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chúng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con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sạch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hơn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peech Bubble: Oval 12">
            <a:extLst>
              <a:ext uri="{FF2B5EF4-FFF2-40B4-BE49-F238E27FC236}">
                <a16:creationId xmlns:a16="http://schemas.microsoft.com/office/drawing/2014/main" xmlns="" id="{CE3EB0FC-06A2-CCD2-E86E-3953E29DD211}"/>
              </a:ext>
            </a:extLst>
          </p:cNvPr>
          <p:cNvSpPr/>
          <p:nvPr/>
        </p:nvSpPr>
        <p:spPr>
          <a:xfrm>
            <a:off x="6389914" y="555171"/>
            <a:ext cx="4931229" cy="2340429"/>
          </a:xfrm>
          <a:prstGeom prst="wedgeEllipseCallout">
            <a:avLst>
              <a:gd name="adj1" fmla="val 17142"/>
              <a:gd name="adj2" fmla="val 5607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FCDDD645-4C5E-F2B4-0BD0-4D7F9B073A5E}"/>
              </a:ext>
            </a:extLst>
          </p:cNvPr>
          <p:cNvSpPr txBox="1"/>
          <p:nvPr/>
        </p:nvSpPr>
        <p:spPr>
          <a:xfrm>
            <a:off x="6781125" y="816569"/>
            <a:ext cx="424542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Mình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trồng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cây</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dọn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vệ</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sinh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bồn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để</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nhiều</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bóng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mát</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sạch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hơn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9">
            <a:extLst>
              <a:ext uri="{FF2B5EF4-FFF2-40B4-BE49-F238E27FC236}">
                <a16:creationId xmlns:a16="http://schemas.microsoft.com/office/drawing/2014/main" xmlns="" id="{958C7B96-B477-35BD-369A-003FC4871F8D}"/>
              </a:ext>
            </a:extLst>
          </p:cNvPr>
          <p:cNvPicPr>
            <a:picLocks noChangeAspect="1"/>
          </p:cNvPicPr>
          <p:nvPr/>
        </p:nvPicPr>
        <p:blipFill>
          <a:blip r:embed="rId5"/>
          <a:stretch>
            <a:fillRect/>
          </a:stretch>
        </p:blipFill>
        <p:spPr>
          <a:xfrm>
            <a:off x="8382000" y="3294047"/>
            <a:ext cx="2339703" cy="338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144144" y="-210292"/>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2" name="141"/>
          <p:cNvPicPr>
            <a:picLocks noChangeAspect="1"/>
          </p:cNvPicPr>
          <p:nvPr/>
        </p:nvPicPr>
        <p:blipFill>
          <a:blip r:embed="rId10"/>
          <a:stretch>
            <a:fillRect/>
          </a:stretch>
        </p:blipFill>
        <p:spPr>
          <a:xfrm>
            <a:off x="9395784" y="1924966"/>
            <a:ext cx="871804" cy="865707"/>
          </a:xfrm>
          <a:prstGeom prst="rect">
            <a:avLst/>
          </a:prstGeom>
        </p:spPr>
      </p:pic>
      <p:pic>
        <p:nvPicPr>
          <p:cNvPr id="23" name="147"/>
          <p:cNvPicPr>
            <a:picLocks noChangeAspect="1"/>
          </p:cNvPicPr>
          <p:nvPr/>
        </p:nvPicPr>
        <p:blipFill>
          <a:blip r:embed="rId11"/>
          <a:stretch>
            <a:fillRect/>
          </a:stretch>
        </p:blipFill>
        <p:spPr>
          <a:xfrm>
            <a:off x="2715899" y="1826649"/>
            <a:ext cx="457240" cy="481626"/>
          </a:xfrm>
          <a:prstGeom prst="rect">
            <a:avLst/>
          </a:prstGeom>
        </p:spPr>
      </p:pic>
      <p:pic>
        <p:nvPicPr>
          <p:cNvPr id="24" name="148"/>
          <p:cNvPicPr>
            <a:picLocks noChangeAspect="1"/>
          </p:cNvPicPr>
          <p:nvPr/>
        </p:nvPicPr>
        <p:blipFill>
          <a:blip r:embed="rId12"/>
          <a:stretch>
            <a:fillRect/>
          </a:stretch>
        </p:blipFill>
        <p:spPr>
          <a:xfrm>
            <a:off x="2435146" y="2363646"/>
            <a:ext cx="1030313" cy="1024217"/>
          </a:xfrm>
          <a:prstGeom prst="rect">
            <a:avLst/>
          </a:prstGeom>
        </p:spPr>
      </p:pic>
      <p:pic>
        <p:nvPicPr>
          <p:cNvPr id="25" name="143"/>
          <p:cNvPicPr>
            <a:picLocks noChangeAspect="1"/>
          </p:cNvPicPr>
          <p:nvPr/>
        </p:nvPicPr>
        <p:blipFill>
          <a:blip r:embed="rId13"/>
          <a:stretch>
            <a:fillRect/>
          </a:stretch>
        </p:blipFill>
        <p:spPr>
          <a:xfrm>
            <a:off x="4160684" y="554436"/>
            <a:ext cx="896190" cy="1012024"/>
          </a:xfrm>
          <a:prstGeom prst="rect">
            <a:avLst/>
          </a:prstGeom>
        </p:spPr>
      </p:pic>
      <p:pic>
        <p:nvPicPr>
          <p:cNvPr id="26" name="146"/>
          <p:cNvPicPr>
            <a:picLocks noChangeAspect="1"/>
          </p:cNvPicPr>
          <p:nvPr/>
        </p:nvPicPr>
        <p:blipFill>
          <a:blip r:embed="rId14"/>
          <a:stretch>
            <a:fillRect/>
          </a:stretch>
        </p:blipFill>
        <p:spPr>
          <a:xfrm>
            <a:off x="5188076" y="505654"/>
            <a:ext cx="969348" cy="1091279"/>
          </a:xfrm>
          <a:prstGeom prst="rect">
            <a:avLst/>
          </a:prstGeom>
        </p:spPr>
      </p:pic>
      <p:pic>
        <p:nvPicPr>
          <p:cNvPr id="27" name="145"/>
          <p:cNvPicPr>
            <a:picLocks noChangeAspect="1"/>
          </p:cNvPicPr>
          <p:nvPr/>
        </p:nvPicPr>
        <p:blipFill>
          <a:blip r:embed="rId15"/>
          <a:stretch>
            <a:fillRect/>
          </a:stretch>
        </p:blipFill>
        <p:spPr>
          <a:xfrm>
            <a:off x="6328553" y="632953"/>
            <a:ext cx="768163" cy="883997"/>
          </a:xfrm>
          <a:prstGeom prst="rect">
            <a:avLst/>
          </a:prstGeom>
        </p:spPr>
      </p:pic>
      <p:pic>
        <p:nvPicPr>
          <p:cNvPr id="28" name="144"/>
          <p:cNvPicPr>
            <a:picLocks noChangeAspect="1"/>
          </p:cNvPicPr>
          <p:nvPr/>
        </p:nvPicPr>
        <p:blipFill>
          <a:blip r:embed="rId16"/>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7"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8"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19"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8"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19" cstate="email"/>
          <a:stretch>
            <a:fillRect/>
          </a:stretch>
        </p:blipFill>
        <p:spPr>
          <a:xfrm flipH="1">
            <a:off x="-1" y="-1"/>
            <a:ext cx="4355558" cy="2651501"/>
          </a:xfrm>
          <a:prstGeom prst="rect">
            <a:avLst/>
          </a:prstGeom>
        </p:spPr>
      </p:pic>
      <p:pic>
        <p:nvPicPr>
          <p:cNvPr id="3" name="Picture 2" descr="Hình ảnh Dễ Thương Hoạt Hình Trường Trung Học Sinh Có Vẽ Tay Nhân Vật PNG ,  Nguyên, đáng Yêu, Hoạt Hình PNG miễn phí tải tập tin PSDComment và Vector">
            <a:extLst>
              <a:ext uri="{FF2B5EF4-FFF2-40B4-BE49-F238E27FC236}">
                <a16:creationId xmlns:a16="http://schemas.microsoft.com/office/drawing/2014/main" xmlns="" id="{3C4A541A-73D0-619A-4353-9D4BA07CA07B}"/>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5667" b="94500" l="10000" r="90000">
                        <a14:foregroundMark x1="46917" y1="8917" x2="35250" y2="8917"/>
                        <a14:foregroundMark x1="35750" y1="7917" x2="35000" y2="5667"/>
                        <a14:foregroundMark x1="37083" y1="94500" x2="45083"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398909" y="1755637"/>
            <a:ext cx="418487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341A5FD-50BC-ACE8-B34D-769394A589AC}"/>
              </a:ext>
            </a:extLst>
          </p:cNvPr>
          <p:cNvSpPr txBox="1"/>
          <p:nvPr/>
        </p:nvSpPr>
        <p:spPr>
          <a:xfrm>
            <a:off x="3454750" y="2127226"/>
            <a:ext cx="61471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Trồng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thêm</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hay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chăm</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sóc</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một</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cây</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xanh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cũng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đã</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là</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góp</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phần</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giữ</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sạch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trường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lớp</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của</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mình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đấy</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endParaRPr kumimoji="0" lang="en-US" sz="3600" b="1" i="1" u="none" strike="noStrike" kern="1200" cap="none" spc="0" normalizeH="0" baseline="0" noProof="0" dirty="0">
              <a:ln>
                <a:noFill/>
              </a:ln>
              <a:solidFill>
                <a:srgbClr val="4472C4">
                  <a:lumMod val="75000"/>
                </a:srgbClr>
              </a:solidFill>
              <a:effectLst/>
              <a:uLnTx/>
              <a:uFillTx/>
              <a:latin typeface="Calibri"/>
              <a:ea typeface="+mn-ea"/>
              <a:cs typeface="+mn-c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op 50 mẫu phông nền lớp học đẹp độc đáo nhất">
            <a:extLst>
              <a:ext uri="{FF2B5EF4-FFF2-40B4-BE49-F238E27FC236}">
                <a16:creationId xmlns:a16="http://schemas.microsoft.com/office/drawing/2014/main" xmlns="" id="{7E52A51E-20A3-D9C0-4677-03047B372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34"/>
          <a:stretch/>
        </p:blipFill>
        <p:spPr bwMode="auto">
          <a:xfrm>
            <a:off x="20" y="-20489"/>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kids cleaning&#10;&#10;Description automatically generated">
            <a:extLst>
              <a:ext uri="{FF2B5EF4-FFF2-40B4-BE49-F238E27FC236}">
                <a16:creationId xmlns:a16="http://schemas.microsoft.com/office/drawing/2014/main" xmlns="" id="{F8C25347-BD48-B6D8-56ED-71C1B87A00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17" b="94750" l="3833" r="90000">
                        <a14:foregroundMark x1="29250" y1="66250" x2="18750" y2="66167"/>
                        <a14:foregroundMark x1="18750" y1="66167" x2="18500" y2="66250"/>
                        <a14:foregroundMark x1="41667" y1="91833" x2="7833" y2="85917"/>
                        <a14:foregroundMark x1="7833" y1="85917" x2="7667" y2="85833"/>
                        <a14:foregroundMark x1="29583" y1="82000" x2="19083" y2="70333"/>
                        <a14:foregroundMark x1="44667" y1="91167" x2="13750" y2="90333"/>
                        <a14:foregroundMark x1="47500" y1="95000" x2="31167" y2="94750"/>
                        <a14:foregroundMark x1="31167" y1="94750" x2="24583" y2="90667"/>
                        <a14:foregroundMark x1="24583" y1="90667" x2="12417" y2="89667"/>
                        <a14:foregroundMark x1="18500" y1="83083" x2="20083" y2="79250"/>
                        <a14:foregroundMark x1="29583" y1="73750" x2="25000" y2="73917"/>
                        <a14:foregroundMark x1="9000" y1="82000" x2="3833" y2="81833"/>
                        <a14:backgroundMark x1="39250" y1="46000" x2="20250" y2="44667"/>
                        <a14:backgroundMark x1="7667" y1="24917" x2="20667" y2="35000"/>
                        <a14:backgroundMark x1="16750" y1="21500" x2="19250" y2="2417"/>
                        <a14:backgroundMark x1="40250" y1="27417" x2="15750" y2="14583"/>
                        <a14:backgroundMark x1="15750" y1="14583" x2="14167" y2="12583"/>
                      </a14:backgroundRemoval>
                    </a14:imgEffect>
                  </a14:imgLayer>
                </a14:imgProps>
              </a:ext>
              <a:ext uri="{28A0092B-C50C-407E-A947-70E740481C1C}">
                <a14:useLocalDpi xmlns:a14="http://schemas.microsoft.com/office/drawing/2010/main" val="0"/>
              </a:ext>
            </a:extLst>
          </a:blip>
          <a:srcRect l="3748" t="55959" r="52630" b="5168"/>
          <a:stretch/>
        </p:blipFill>
        <p:spPr>
          <a:xfrm>
            <a:off x="7955934" y="3407870"/>
            <a:ext cx="4049486" cy="3561354"/>
          </a:xfrm>
          <a:prstGeom prst="rect">
            <a:avLst/>
          </a:prstGeom>
        </p:spPr>
      </p:pic>
      <p:pic>
        <p:nvPicPr>
          <p:cNvPr id="8" name="Picture 7" descr="A group of kids cleaning&#10;&#10;Description automatically generated">
            <a:extLst>
              <a:ext uri="{FF2B5EF4-FFF2-40B4-BE49-F238E27FC236}">
                <a16:creationId xmlns:a16="http://schemas.microsoft.com/office/drawing/2014/main" xmlns="" id="{58F9939F-8627-4888-E398-23E9201247A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833" b="85250" l="6417" r="90000">
                        <a14:foregroundMark x1="15333" y1="13250" x2="12667" y2="38417"/>
                        <a14:foregroundMark x1="12667" y1="38417" x2="12500" y2="38417"/>
                        <a14:foregroundMark x1="37417" y1="46917" x2="19750" y2="49667"/>
                        <a14:foregroundMark x1="25000" y1="36333" x2="18500" y2="26667"/>
                        <a14:foregroundMark x1="17750" y1="43333" x2="6417" y2="42667"/>
                        <a14:foregroundMark x1="17750" y1="46000" x2="9417" y2="43083"/>
                        <a14:foregroundMark x1="9417" y1="43083" x2="7083" y2="45167"/>
                        <a14:foregroundMark x1="27750" y1="43333" x2="26000" y2="40833"/>
                        <a14:foregroundMark x1="2917" y1="23333" x2="11750" y2="11583"/>
                        <a14:foregroundMark x1="11750" y1="11583" x2="17583" y2="7833"/>
                        <a14:backgroundMark x1="36417" y1="31000" x2="28167" y2="11917"/>
                        <a14:backgroundMark x1="32000" y1="34333" x2="25667" y2="15250"/>
                        <a14:backgroundMark x1="26583" y1="29833" x2="24250" y2="25583"/>
                        <a14:backgroundMark x1="33250" y1="12750" x2="30917" y2="12750"/>
                      </a14:backgroundRemoval>
                    </a14:imgEffect>
                  </a14:imgLayer>
                </a14:imgProps>
              </a:ext>
              <a:ext uri="{28A0092B-C50C-407E-A947-70E740481C1C}">
                <a14:useLocalDpi xmlns:a14="http://schemas.microsoft.com/office/drawing/2010/main" val="0"/>
              </a:ext>
            </a:extLst>
          </a:blip>
          <a:srcRect l="-704" t="7416" r="62857" b="47191"/>
          <a:stretch/>
        </p:blipFill>
        <p:spPr>
          <a:xfrm>
            <a:off x="-256576" y="3156502"/>
            <a:ext cx="4049486" cy="3812721"/>
          </a:xfrm>
          <a:prstGeom prst="rect">
            <a:avLst/>
          </a:prstGeom>
        </p:spPr>
      </p:pic>
      <p:sp>
        <p:nvSpPr>
          <p:cNvPr id="2" name="Rectangle: Rounded Corners 1">
            <a:extLst>
              <a:ext uri="{FF2B5EF4-FFF2-40B4-BE49-F238E27FC236}">
                <a16:creationId xmlns:a16="http://schemas.microsoft.com/office/drawing/2014/main" xmlns="" id="{CFD94AB2-C188-29EA-ADCF-5902067CBDA9}"/>
              </a:ext>
            </a:extLst>
          </p:cNvPr>
          <p:cNvSpPr/>
          <p:nvPr/>
        </p:nvSpPr>
        <p:spPr>
          <a:xfrm>
            <a:off x="2797629" y="206829"/>
            <a:ext cx="5856514" cy="334191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CF716EB-3C36-2F54-E0CE-D6E0DE4E827C}"/>
              </a:ext>
            </a:extLst>
          </p:cNvPr>
          <p:cNvSpPr txBox="1"/>
          <p:nvPr/>
        </p:nvSpPr>
        <p:spPr>
          <a:xfrm>
            <a:off x="3015343" y="833229"/>
            <a:ext cx="5421085" cy="13332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Dặn</a:t>
            </a:r>
            <a:r>
              <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 </a:t>
            </a: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dò</a:t>
            </a:r>
            <a:endPar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endParaRPr>
          </a:p>
        </p:txBody>
      </p:sp>
      <p:pic>
        <p:nvPicPr>
          <p:cNvPr id="3" name="Picture 2" descr="A group of kids cleaning&#10;&#10;Description automatically generated">
            <a:extLst>
              <a:ext uri="{FF2B5EF4-FFF2-40B4-BE49-F238E27FC236}">
                <a16:creationId xmlns:a16="http://schemas.microsoft.com/office/drawing/2014/main" xmlns="" id="{53680E26-EEA4-719A-C2EA-88BFF21EBCFB}"/>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9483" b="85348" l="10000" r="90000">
                        <a14:foregroundMark x1="36250" y1="16250" x2="38833" y2="17167"/>
                        <a14:foregroundMark x1="37583" y1="15167" x2="46583" y2="21833"/>
                        <a14:foregroundMark x1="46583" y1="21833" x2="54477" y2="36296"/>
                        <a14:foregroundMark x1="63516" y1="34908" x2="64250" y2="34583"/>
                        <a14:foregroundMark x1="64291" y1="34389" x2="64024" y2="35646"/>
                        <a14:foregroundMark x1="64250" y1="34583" x2="64255" y2="34562"/>
                        <a14:foregroundMark x1="42500" y1="43917" x2="48667" y2="42750"/>
                        <a14:foregroundMark x1="46917" y1="47250" x2="42333" y2="42750"/>
                        <a14:backgroundMark x1="59917" y1="44333" x2="61833" y2="32250"/>
                        <a14:backgroundMark x1="61833" y1="32250" x2="61833" y2="32250"/>
                        <a14:backgroundMark x1="59750" y1="48167" x2="63250" y2="35333"/>
                        <a14:backgroundMark x1="63917" y1="36750" x2="62750" y2="46833"/>
                        <a14:backgroundMark x1="62750" y1="46833" x2="62500" y2="47500"/>
                        <a14:backgroundMark x1="57583" y1="47500" x2="54667" y2="37583"/>
                        <a14:backgroundMark x1="54667" y1="37583" x2="56250" y2="34000"/>
                        <a14:backgroundMark x1="59000" y1="46417" x2="55333" y2="39000"/>
                        <a14:backgroundMark x1="57750" y1="45000" x2="53667" y2="36917"/>
                        <a14:backgroundMark x1="53667" y1="36917" x2="53583" y2="36917"/>
                        <a14:backgroundMark x1="57583" y1="42750" x2="56083" y2="38250"/>
                        <a14:backgroundMark x1="57417" y1="43917" x2="57833" y2="35833"/>
                        <a14:backgroundMark x1="64250" y1="36000" x2="61500" y2="36000"/>
                        <a14:backgroundMark x1="61667" y1="44333" x2="57250" y2="45667"/>
                        <a14:backgroundMark x1="58500" y1="43417" x2="53417" y2="36750"/>
                        <a14:backgroundMark x1="62500" y1="38500" x2="55167" y2="38083"/>
                        <a14:backgroundMark x1="55167" y1="38083" x2="53583" y2="36750"/>
                        <a14:backgroundMark x1="64500" y1="36000" x2="57417" y2="37583"/>
                        <a14:backgroundMark x1="55000" y1="36917" x2="54500" y2="35333"/>
                        <a14:backgroundMark x1="64833" y1="36000" x2="64417" y2="33583"/>
                      </a14:backgroundRemoval>
                    </a14:imgEffect>
                  </a14:imgLayer>
                </a14:imgProps>
              </a:ext>
              <a:ext uri="{28A0092B-C50C-407E-A947-70E740481C1C}">
                <a14:useLocalDpi xmlns:a14="http://schemas.microsoft.com/office/drawing/2010/main" val="0"/>
              </a:ext>
            </a:extLst>
          </a:blip>
          <a:srcRect l="32472" r="41656" b="52050"/>
          <a:stretch/>
        </p:blipFill>
        <p:spPr>
          <a:xfrm>
            <a:off x="3792910" y="1611086"/>
            <a:ext cx="3135086" cy="4691742"/>
          </a:xfrm>
          <a:prstGeom prst="rect">
            <a:avLst/>
          </a:prstGeom>
        </p:spPr>
      </p:pic>
    </p:spTree>
    <p:extLst>
      <p:ext uri="{BB962C8B-B14F-4D97-AF65-F5344CB8AC3E}">
        <p14:creationId xmlns:p14="http://schemas.microsoft.com/office/powerpoint/2010/main" val="13501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2" y="2432018"/>
            <a:ext cx="495217" cy="539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502917" y="2971798"/>
            <a:ext cx="563698" cy="56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6096000" y="5178072"/>
            <a:ext cx="609601" cy="460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Oval 31">
            <a:hlinkClick r:id="rId12" action="ppaction://hlinksldjump"/>
          </p:cNvPr>
          <p:cNvSpPr/>
          <p:nvPr/>
        </p:nvSpPr>
        <p:spPr>
          <a:xfrm>
            <a:off x="2453320" y="6305336"/>
            <a:ext cx="691301" cy="4755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6">
            <a:extLst>
              <a:ext uri="{BEBA8EAE-BF5A-486C-A8C5-ECC9F3942E4B}">
                <a14:imgProps xmlns:a14="http://schemas.microsoft.com/office/drawing/2010/main">
                  <a14:imgLayer r:embed="rId1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1" y="3352800"/>
            <a:ext cx="1824781" cy="2286000"/>
          </a:xfrm>
          <a:prstGeom prst="rect">
            <a:avLst/>
          </a:prstGeom>
        </p:spPr>
      </p:pic>
      <p:pic>
        <p:nvPicPr>
          <p:cNvPr id="5" name="Picture 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5"/>
            <a:ext cx="2186690" cy="2248037"/>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2" cstate="print">
            <a:extLst>
              <a:ext uri="{BEBA8EAE-BF5A-486C-A8C5-ECC9F3942E4B}">
                <a14:imgProps xmlns:a14="http://schemas.microsoft.com/office/drawing/2010/main">
                  <a14:imgLayer r:embed="rId23">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8" cstate="print">
              <a:extLst>
                <a:ext uri="{BEBA8EAE-BF5A-486C-A8C5-ECC9F3942E4B}">
                  <a14:imgProps xmlns:a14="http://schemas.microsoft.com/office/drawing/2010/main">
                    <a14:imgLayer r:embed="rId39">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0" cstate="print">
              <a:extLst>
                <a:ext uri="{BEBA8EAE-BF5A-486C-A8C5-ECC9F3942E4B}">
                  <a14:imgProps xmlns:a14="http://schemas.microsoft.com/office/drawing/2010/main">
                    <a14:imgLayer r:embed="rId41">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2" cstate="print">
                <a:extLst>
                  <a:ext uri="{BEBA8EAE-BF5A-486C-A8C5-ECC9F3942E4B}">
                    <a14:imgProps xmlns:a14="http://schemas.microsoft.com/office/drawing/2010/main">
                      <a14:imgLayer r:embed="rId4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4" cstate="print">
                <a:extLst>
                  <a:ext uri="{BEBA8EAE-BF5A-486C-A8C5-ECC9F3942E4B}">
                    <a14:imgProps xmlns:a14="http://schemas.microsoft.com/office/drawing/2010/main">
                      <a14:imgLayer r:embed="rId45">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2" cstate="print">
                  <a:extLst>
                    <a:ext uri="{BEBA8EAE-BF5A-486C-A8C5-ECC9F3942E4B}">
                      <a14:imgProps xmlns:a14="http://schemas.microsoft.com/office/drawing/2010/main">
                        <a14:imgLayer r:embed="rId4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4" cstate="print">
                  <a:extLst>
                    <a:ext uri="{BEBA8EAE-BF5A-486C-A8C5-ECC9F3942E4B}">
                      <a14:imgProps xmlns:a14="http://schemas.microsoft.com/office/drawing/2010/main">
                        <a14:imgLayer r:embed="rId45">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6" action="ppaction://hlinksldjump"/>
            <a:extLst>
              <a:ext uri="{FF2B5EF4-FFF2-40B4-BE49-F238E27FC236}">
                <a16:creationId xmlns:a16="http://schemas.microsoft.com/office/drawing/2014/main" xmlns=""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xmlns="" id="{CE6368BA-91F3-464D-B0E1-636070DBB6BB}"/>
              </a:ext>
            </a:extLst>
          </p:cNvPr>
          <p:cNvSpPr/>
          <p:nvPr/>
        </p:nvSpPr>
        <p:spPr>
          <a:xfrm>
            <a:off x="2068286" y="4185814"/>
            <a:ext cx="3911781"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Nghịch</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ổ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cắm</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điện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lớp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3856808" y="5232738"/>
            <a:ext cx="52933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Nghịch</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nước</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487" y="4238727"/>
            <a:ext cx="732592" cy="643793"/>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2" y="4208845"/>
            <a:ext cx="786737" cy="629389"/>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2892" y="5239217"/>
            <a:ext cx="672129" cy="637313"/>
          </a:xfrm>
          <a:prstGeom prst="rect">
            <a:avLst/>
          </a:prstGeom>
        </p:spPr>
      </p:pic>
      <p:sp>
        <p:nvSpPr>
          <p:cNvPr id="24" name="Right Arrow 23">
            <a:hlinkClick r:id="rId12"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1.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Hoạt</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động</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nào</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an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toàn</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khi</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tham</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gia</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ở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43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C00000"/>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BD5B5"/>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C00000"/>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C000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913460" y="4491902"/>
            <a:ext cx="4973531" cy="7590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en-US" sz="3000" b="0" i="0" u="none" strike="noStrike" kern="1200" cap="none" spc="0" normalizeH="0" baseline="0" noProof="0" dirty="0">
                <a:ln>
                  <a:noFill/>
                </a:ln>
                <a:solidFill>
                  <a:prstClr val="black"/>
                </a:solidFill>
                <a:effectLst/>
                <a:uLnTx/>
                <a:uFillTx/>
                <a:latin typeface="Calibri"/>
                <a:ea typeface="+mn-ea"/>
                <a:cs typeface="+mn-cs"/>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vô</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chơi</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3400226" y="5452289"/>
            <a:ext cx="5391548" cy="121794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Khuyên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tự</a:t>
            </a:r>
            <a:r>
              <a:rPr kumimoji="0" lang="en-US" sz="2800" b="0" i="0" u="none" strike="noStrike" kern="1200" cap="none" spc="0" normalizeH="0" baseline="0" noProof="0" dirty="0">
                <a:ln>
                  <a:noFill/>
                </a:ln>
                <a:solidFill>
                  <a:prstClr val="black"/>
                </a:solidFill>
                <a:effectLst/>
                <a:uLnTx/>
                <a:uFillTx/>
                <a:latin typeface="Calibri"/>
                <a:ea typeface="+mn-ea"/>
                <a:cs typeface="+mn-cs"/>
              </a:rPr>
              <a:t> ý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bể</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bơi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vì</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biển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cấm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rất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nguy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hiểm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thầy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quản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lí</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377236" y="4532504"/>
            <a:ext cx="4829076" cy="7590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B.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vô</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bể</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bơi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chơi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rồi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khuyên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rời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đi</a:t>
            </a:r>
            <a:r>
              <a:rPr kumimoji="0" lang="en-US" sz="3000" b="0" i="0" u="none" strike="noStrike" kern="1200" cap="none" spc="0" normalizeH="0" baseline="0" noProof="0" dirty="0">
                <a:ln>
                  <a:noFill/>
                </a:ln>
                <a:solidFill>
                  <a:prstClr val="black"/>
                </a:solidFill>
                <a:effectLst/>
                <a:uLnTx/>
                <a:uFillTx/>
                <a:latin typeface="Calibri"/>
                <a:ea typeface="+mn-ea"/>
                <a:cs typeface="+mn-cs"/>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693" y="4641231"/>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891" y="4641230"/>
            <a:ext cx="802758" cy="656367"/>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9575" y="5599725"/>
            <a:ext cx="1094695" cy="875755"/>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8868" y="185057"/>
            <a:ext cx="6638186" cy="414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261360" y="549800"/>
            <a:ext cx="56779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Em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tình</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huống</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sau</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xmlns="" id="{7A5026A6-8FDD-EBA3-1B4C-F83815EA494D}"/>
              </a:ext>
            </a:extLst>
          </p:cNvPr>
          <p:cNvPicPr>
            <a:picLocks noChangeAspect="1"/>
          </p:cNvPicPr>
          <p:nvPr/>
        </p:nvPicPr>
        <p:blipFill rotWithShape="1">
          <a:blip r:embed="rId9"/>
          <a:srcRect l="11735" t="23809" r="43801" b="35478"/>
          <a:stretch/>
        </p:blipFill>
        <p:spPr>
          <a:xfrm>
            <a:off x="2964468" y="1790731"/>
            <a:ext cx="6212189" cy="2413150"/>
          </a:xfrm>
          <a:prstGeom prst="rect">
            <a:avLst/>
          </a:prstGeom>
        </p:spPr>
      </p:pic>
      <p:pic>
        <p:nvPicPr>
          <p:cNvPr id="3" name="Picture 2">
            <a:extLst>
              <a:ext uri="{FF2B5EF4-FFF2-40B4-BE49-F238E27FC236}">
                <a16:creationId xmlns:a16="http://schemas.microsoft.com/office/drawing/2014/main" xmlns="" id="{75B7F358-50A2-A0F1-E1A5-72297839F67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1551037" y="1228513"/>
            <a:ext cx="1996694" cy="3183031"/>
          </a:xfrm>
          <a:prstGeom prst="rect">
            <a:avLst/>
          </a:prstGeom>
        </p:spPr>
      </p:pic>
      <p:pic>
        <p:nvPicPr>
          <p:cNvPr id="4" name="Picture 3">
            <a:extLst>
              <a:ext uri="{FF2B5EF4-FFF2-40B4-BE49-F238E27FC236}">
                <a16:creationId xmlns:a16="http://schemas.microsoft.com/office/drawing/2014/main" xmlns="" id="{088A5BEB-C17C-63C6-4EE5-1F282254514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8644270" y="1611086"/>
            <a:ext cx="2196003" cy="2880816"/>
          </a:xfrm>
          <a:prstGeom prst="rect">
            <a:avLst/>
          </a:prstGeom>
        </p:spPr>
      </p:pic>
    </p:spTree>
    <p:extLst>
      <p:ext uri="{BB962C8B-B14F-4D97-AF65-F5344CB8AC3E}">
        <p14:creationId xmlns:p14="http://schemas.microsoft.com/office/powerpoint/2010/main" val="207397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BD5B5"/>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BD5B5"/>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BD5B5"/>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C000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7129CBA-AB00-46D9-BA65-557E4E278E95}"/>
              </a:ext>
            </a:extLst>
          </p:cNvPr>
          <p:cNvSpPr/>
          <p:nvPr/>
        </p:nvSpPr>
        <p:spPr>
          <a:xfrm>
            <a:off x="1997319" y="3871059"/>
            <a:ext cx="4105794" cy="8871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4408479" y="5185505"/>
            <a:ext cx="3389267" cy="6818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805414" y="3933625"/>
            <a:ext cx="3862586" cy="8871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Vứt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sân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trường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8616" y="4048719"/>
            <a:ext cx="809384" cy="711276"/>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258" y="4048530"/>
            <a:ext cx="804742" cy="643793"/>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1679" y="5221912"/>
            <a:ext cx="734521" cy="645487"/>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3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C000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BD5B5"/>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C000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1931270" y="4006198"/>
            <a:ext cx="4182873" cy="8396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4131935" y="5264622"/>
            <a:ext cx="4875278" cy="85811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Chạy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nhảy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trên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nền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lang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ướt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847842" y="4032766"/>
            <a:ext cx="4318743" cy="84287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Quét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dọn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914" y="4051366"/>
            <a:ext cx="897605" cy="794467"/>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3513" y="5380840"/>
            <a:ext cx="895765" cy="716611"/>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4861" y="4056177"/>
            <a:ext cx="905855" cy="796053"/>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24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C000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xmlns=""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4" name="Picture 3">
            <a:extLst>
              <a:ext uri="{FF2B5EF4-FFF2-40B4-BE49-F238E27FC236}">
                <a16:creationId xmlns:a16="http://schemas.microsoft.com/office/drawing/2014/main" xmlns="" id="{6957DFA5-8923-4B35-BFE7-BA7576AB0634}"/>
              </a:ext>
            </a:extLst>
          </p:cNvPr>
          <p:cNvPicPr>
            <a:picLocks noChangeAspect="1"/>
          </p:cNvPicPr>
          <p:nvPr/>
        </p:nvPicPr>
        <p:blipFill>
          <a:blip r:embed="rId4"/>
          <a:stretch>
            <a:fillRect/>
          </a:stretch>
        </p:blipFill>
        <p:spPr>
          <a:xfrm>
            <a:off x="4639303" y="910478"/>
            <a:ext cx="3273836" cy="749873"/>
          </a:xfrm>
          <a:prstGeom prst="rect">
            <a:avLst/>
          </a:prstGeom>
        </p:spPr>
      </p:pic>
      <p:pic>
        <p:nvPicPr>
          <p:cNvPr id="3" name="Picture 2">
            <a:extLst>
              <a:ext uri="{FF2B5EF4-FFF2-40B4-BE49-F238E27FC236}">
                <a16:creationId xmlns:a16="http://schemas.microsoft.com/office/drawing/2014/main" xmlns="" id="{9ED857E7-4C7E-55F7-C4B3-719EF9ED5503}"/>
              </a:ext>
            </a:extLst>
          </p:cNvPr>
          <p:cNvPicPr>
            <a:picLocks noChangeAspect="1"/>
          </p:cNvPicPr>
          <p:nvPr/>
        </p:nvPicPr>
        <p:blipFill>
          <a:blip r:embed="rId5"/>
          <a:stretch>
            <a:fillRect/>
          </a:stretch>
        </p:blipFill>
        <p:spPr>
          <a:xfrm>
            <a:off x="2414369" y="1791374"/>
            <a:ext cx="7151228" cy="201795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xmlns="" id="{9C0DD265-F782-4762-AC0C-50AF0CC8A116}"/>
              </a:ext>
            </a:extLst>
          </p:cNvPr>
          <p:cNvSpPr/>
          <p:nvPr/>
        </p:nvSpPr>
        <p:spPr>
          <a:xfrm>
            <a:off x="1796144" y="382052"/>
            <a:ext cx="9329056" cy="1025388"/>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Em</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có</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nhận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xét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gì</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nhìn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thấy</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cảnh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trường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sau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buổi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sinh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hoạt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dưới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cờ</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như</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hình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bên</a:t>
            </a:r>
            <a:r>
              <a:rPr lang="en-US" sz="2800" b="1" dirty="0">
                <a:solidFill>
                  <a:srgbClr val="FFFF00"/>
                </a:solidFill>
                <a:latin typeface="Arial" panose="020B0604020202020204" pitchFamily="34" charset="0"/>
                <a:cs typeface="Arial" panose="020B0604020202020204" pitchFamily="34" charset="0"/>
              </a:rPr>
              <a:t>?</a:t>
            </a:r>
          </a:p>
        </p:txBody>
      </p:sp>
      <p:pic>
        <p:nvPicPr>
          <p:cNvPr id="6" name="Content Placeholder 4">
            <a:extLst>
              <a:ext uri="{FF2B5EF4-FFF2-40B4-BE49-F238E27FC236}">
                <a16:creationId xmlns:a16="http://schemas.microsoft.com/office/drawing/2014/main" xmlns="" id="{22B7499A-5353-4947-9D99-5253E68EED86}"/>
              </a:ext>
            </a:extLst>
          </p:cNvPr>
          <p:cNvPicPr>
            <a:picLocks noChangeAspect="1"/>
          </p:cNvPicPr>
          <p:nvPr/>
        </p:nvPicPr>
        <p:blipFill>
          <a:blip r:embed="rId2"/>
          <a:stretch>
            <a:fillRect/>
          </a:stretch>
        </p:blipFill>
        <p:spPr>
          <a:xfrm>
            <a:off x="4322107" y="1407440"/>
            <a:ext cx="6208712" cy="4336240"/>
          </a:xfrm>
          <a:prstGeom prst="roundRect">
            <a:avLst>
              <a:gd name="adj" fmla="val 13022"/>
            </a:avLst>
          </a:prstGeom>
          <a:ln>
            <a:noFill/>
          </a:ln>
          <a:effectLst>
            <a:softEdge rad="112500"/>
          </a:effectLst>
        </p:spPr>
      </p:pic>
      <p:sp>
        <p:nvSpPr>
          <p:cNvPr id="7" name="Vertical Scroll 6">
            <a:extLst>
              <a:ext uri="{FF2B5EF4-FFF2-40B4-BE49-F238E27FC236}">
                <a16:creationId xmlns:a16="http://schemas.microsoft.com/office/drawing/2014/main" xmlns="" id="{B90BFE3A-405D-46FA-9C4F-E65DD589447F}"/>
              </a:ext>
            </a:extLst>
          </p:cNvPr>
          <p:cNvSpPr/>
          <p:nvPr/>
        </p:nvSpPr>
        <p:spPr>
          <a:xfrm>
            <a:off x="1016987" y="1511405"/>
            <a:ext cx="3137323" cy="4232275"/>
          </a:xfrm>
          <a:prstGeom prst="roundRect">
            <a:avLst>
              <a:gd name="adj" fmla="val 11186"/>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Calibri" panose="020F0502020204030204" pitchFamily="34" charset="0"/>
              </a:rPr>
              <a:t>Khung</a:t>
            </a:r>
            <a:r>
              <a:rPr lang="en-US" sz="2800" dirty="0">
                <a:latin typeface="Calibri" panose="020F0502020204030204" pitchFamily="34" charset="0"/>
              </a:rPr>
              <a:t> </a:t>
            </a:r>
            <a:r>
              <a:rPr lang="en-US" sz="2800" dirty="0" err="1">
                <a:latin typeface="Calibri" panose="020F0502020204030204" pitchFamily="34" charset="0"/>
              </a:rPr>
              <a:t>cảnh</a:t>
            </a:r>
            <a:r>
              <a:rPr lang="en-US" sz="2800" dirty="0">
                <a:latin typeface="Calibri" panose="020F0502020204030204" pitchFamily="34" charset="0"/>
              </a:rPr>
              <a:t> </a:t>
            </a:r>
            <a:r>
              <a:rPr lang="en-US" sz="2800" dirty="0" err="1">
                <a:latin typeface="Calibri" panose="020F0502020204030204" pitchFamily="34" charset="0"/>
              </a:rPr>
              <a:t>sân</a:t>
            </a:r>
            <a:r>
              <a:rPr lang="en-US" sz="2800" dirty="0">
                <a:latin typeface="Calibri" panose="020F0502020204030204" pitchFamily="34" charset="0"/>
              </a:rPr>
              <a:t> </a:t>
            </a:r>
            <a:r>
              <a:rPr lang="en-US" sz="2800" dirty="0" err="1">
                <a:latin typeface="Calibri" panose="020F0502020204030204" pitchFamily="34" charset="0"/>
              </a:rPr>
              <a:t>trường</a:t>
            </a:r>
            <a:r>
              <a:rPr lang="en-US" sz="2800" dirty="0">
                <a:latin typeface="Calibri" panose="020F0502020204030204" pitchFamily="34" charset="0"/>
              </a:rPr>
              <a:t> </a:t>
            </a:r>
            <a:r>
              <a:rPr lang="en-US" sz="2800" dirty="0" err="1">
                <a:latin typeface="Calibri" panose="020F0502020204030204" pitchFamily="34" charset="0"/>
              </a:rPr>
              <a:t>sau</a:t>
            </a:r>
            <a:r>
              <a:rPr lang="en-US" sz="2800" dirty="0">
                <a:latin typeface="Calibri" panose="020F0502020204030204" pitchFamily="34" charset="0"/>
              </a:rPr>
              <a:t> </a:t>
            </a:r>
            <a:r>
              <a:rPr lang="en-US" sz="2800" dirty="0" err="1">
                <a:latin typeface="Calibri" panose="020F0502020204030204" pitchFamily="34" charset="0"/>
              </a:rPr>
              <a:t>buổi</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hoạt</a:t>
            </a:r>
            <a:r>
              <a:rPr lang="en-US" sz="2800" dirty="0">
                <a:latin typeface="Calibri" panose="020F0502020204030204" pitchFamily="34" charset="0"/>
              </a:rPr>
              <a:t> </a:t>
            </a:r>
            <a:r>
              <a:rPr lang="en-US" sz="2800" dirty="0" err="1">
                <a:latin typeface="Calibri" panose="020F0502020204030204" pitchFamily="34" charset="0"/>
              </a:rPr>
              <a:t>rất</a:t>
            </a:r>
            <a:r>
              <a:rPr lang="en-US" sz="2800" dirty="0">
                <a:latin typeface="Calibri" panose="020F0502020204030204" pitchFamily="34" charset="0"/>
              </a:rPr>
              <a:t> </a:t>
            </a:r>
            <a:r>
              <a:rPr lang="en-US" sz="2800" dirty="0" err="1">
                <a:latin typeface="Calibri" panose="020F0502020204030204" pitchFamily="34" charset="0"/>
              </a:rPr>
              <a:t>bừa</a:t>
            </a:r>
            <a:r>
              <a:rPr lang="en-US" sz="2800" dirty="0">
                <a:latin typeface="Calibri" panose="020F0502020204030204" pitchFamily="34" charset="0"/>
              </a:rPr>
              <a:t> </a:t>
            </a:r>
            <a:r>
              <a:rPr lang="en-US" sz="2800" dirty="0" err="1">
                <a:latin typeface="Calibri" panose="020F0502020204030204" pitchFamily="34" charset="0"/>
              </a:rPr>
              <a:t>bãi</a:t>
            </a:r>
            <a:r>
              <a:rPr lang="en-US" sz="2800" dirty="0">
                <a:latin typeface="Calibri" panose="020F0502020204030204" pitchFamily="34" charset="0"/>
              </a:rPr>
              <a:t>, </a:t>
            </a:r>
            <a:r>
              <a:rPr lang="en-US" sz="2800" dirty="0" err="1">
                <a:latin typeface="Calibri" panose="020F0502020204030204" pitchFamily="34" charset="0"/>
              </a:rPr>
              <a:t>mất</a:t>
            </a:r>
            <a:r>
              <a:rPr lang="en-US" sz="2800" dirty="0">
                <a:latin typeface="Calibri" panose="020F0502020204030204" pitchFamily="34" charset="0"/>
              </a:rPr>
              <a:t> </a:t>
            </a:r>
            <a:r>
              <a:rPr lang="en-US" sz="2800" dirty="0" err="1">
                <a:latin typeface="Calibri" panose="020F0502020204030204" pitchFamily="34" charset="0"/>
              </a:rPr>
              <a:t>vệ</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giấy</a:t>
            </a:r>
            <a:r>
              <a:rPr lang="en-US" sz="2800" dirty="0">
                <a:latin typeface="Calibri" panose="020F0502020204030204" pitchFamily="34" charset="0"/>
              </a:rPr>
              <a:t>, </a:t>
            </a:r>
            <a:r>
              <a:rPr lang="en-US" sz="2800" dirty="0" err="1">
                <a:latin typeface="Calibri" panose="020F0502020204030204" pitchFamily="34" charset="0"/>
              </a:rPr>
              <a:t>rác</a:t>
            </a:r>
            <a:r>
              <a:rPr lang="en-US" sz="2800" dirty="0">
                <a:latin typeface="Calibri" panose="020F0502020204030204" pitchFamily="34" charset="0"/>
              </a:rPr>
              <a:t> </a:t>
            </a:r>
            <a:r>
              <a:rPr lang="en-US" sz="2800" dirty="0" err="1">
                <a:latin typeface="Calibri" panose="020F0502020204030204" pitchFamily="34" charset="0"/>
              </a:rPr>
              <a:t>bị</a:t>
            </a:r>
            <a:r>
              <a:rPr lang="en-US" sz="2800" dirty="0">
                <a:latin typeface="Calibri" panose="020F0502020204030204" pitchFamily="34" charset="0"/>
              </a:rPr>
              <a:t> </a:t>
            </a:r>
            <a:r>
              <a:rPr lang="en-US" sz="2800" dirty="0" err="1">
                <a:latin typeface="Calibri" panose="020F0502020204030204" pitchFamily="34" charset="0"/>
              </a:rPr>
              <a:t>vất</a:t>
            </a:r>
            <a:r>
              <a:rPr lang="en-US" sz="2800" dirty="0">
                <a:latin typeface="Calibri" panose="020F0502020204030204" pitchFamily="34" charset="0"/>
              </a:rPr>
              <a:t> </a:t>
            </a:r>
            <a:r>
              <a:rPr lang="en-US" sz="2800" dirty="0" err="1">
                <a:latin typeface="Calibri" panose="020F0502020204030204" pitchFamily="34" charset="0"/>
              </a:rPr>
              <a:t>đầy</a:t>
            </a:r>
            <a:r>
              <a:rPr lang="en-US" sz="2800" dirty="0">
                <a:latin typeface="Calibri" panose="020F0502020204030204" pitchFamily="34" charset="0"/>
              </a:rPr>
              <a:t> </a:t>
            </a:r>
            <a:r>
              <a:rPr lang="en-US" sz="2800" dirty="0" err="1">
                <a:latin typeface="Calibri" panose="020F0502020204030204" pitchFamily="34" charset="0"/>
              </a:rPr>
              <a:t>trên</a:t>
            </a:r>
            <a:r>
              <a:rPr lang="en-US" sz="2800" dirty="0">
                <a:latin typeface="Calibri" panose="020F0502020204030204" pitchFamily="34" charset="0"/>
              </a:rPr>
              <a:t> </a:t>
            </a:r>
            <a:r>
              <a:rPr lang="en-US" sz="2800" dirty="0" err="1">
                <a:latin typeface="Calibri" panose="020F0502020204030204" pitchFamily="34" charset="0"/>
              </a:rPr>
              <a:t>sân</a:t>
            </a:r>
            <a:r>
              <a:rPr lang="en-US" sz="2800" dirty="0">
                <a:latin typeface="Calibri" panose="020F0502020204030204" pitchFamily="34" charset="0"/>
              </a:rPr>
              <a:t> </a:t>
            </a:r>
            <a:r>
              <a:rPr lang="en-US" sz="2800" dirty="0" err="1">
                <a:latin typeface="Calibri" panose="020F0502020204030204" pitchFamily="34" charset="0"/>
              </a:rPr>
              <a:t>trường</a:t>
            </a:r>
            <a:r>
              <a:rPr lang="en-US" sz="2800" dirty="0">
                <a:latin typeface="Calibri" panose="020F0502020204030204" pitchFamily="34" charset="0"/>
              </a:rPr>
              <a:t>, </a:t>
            </a:r>
            <a:r>
              <a:rPr lang="en-US" sz="2800" dirty="0" err="1">
                <a:latin typeface="Calibri" panose="020F0502020204030204" pitchFamily="34" charset="0"/>
              </a:rPr>
              <a:t>ghế</a:t>
            </a:r>
            <a:r>
              <a:rPr lang="en-US" sz="2800" dirty="0">
                <a:latin typeface="Calibri" panose="020F0502020204030204" pitchFamily="34" charset="0"/>
              </a:rPr>
              <a:t> </a:t>
            </a:r>
            <a:r>
              <a:rPr lang="en-US" sz="2800" dirty="0" err="1">
                <a:latin typeface="Calibri" panose="020F0502020204030204" pitchFamily="34" charset="0"/>
              </a:rPr>
              <a:t>thì</a:t>
            </a:r>
            <a:r>
              <a:rPr lang="en-US" sz="2800" dirty="0">
                <a:latin typeface="Calibri" panose="020F0502020204030204" pitchFamily="34" charset="0"/>
              </a:rPr>
              <a:t> </a:t>
            </a:r>
            <a:r>
              <a:rPr lang="en-US" sz="2800" dirty="0" err="1">
                <a:latin typeface="Calibri" panose="020F0502020204030204" pitchFamily="34" charset="0"/>
              </a:rPr>
              <a:t>không</a:t>
            </a:r>
            <a:r>
              <a:rPr lang="en-US" sz="2800" dirty="0">
                <a:latin typeface="Calibri" panose="020F0502020204030204" pitchFamily="34" charset="0"/>
              </a:rPr>
              <a:t> </a:t>
            </a:r>
            <a:r>
              <a:rPr lang="en-US" sz="2800" dirty="0" err="1">
                <a:latin typeface="Calibri" panose="020F0502020204030204" pitchFamily="34" charset="0"/>
              </a:rPr>
              <a:t>được</a:t>
            </a:r>
            <a:r>
              <a:rPr lang="en-US" sz="2800" dirty="0">
                <a:latin typeface="Calibri" panose="020F0502020204030204" pitchFamily="34" charset="0"/>
              </a:rPr>
              <a:t> </a:t>
            </a:r>
            <a:r>
              <a:rPr lang="en-US" sz="2800" dirty="0" err="1">
                <a:latin typeface="Calibri" panose="020F0502020204030204" pitchFamily="34" charset="0"/>
              </a:rPr>
              <a:t>thu</a:t>
            </a:r>
            <a:r>
              <a:rPr lang="en-US" sz="2800" dirty="0">
                <a:latin typeface="Calibri" panose="020F0502020204030204" pitchFamily="34" charset="0"/>
              </a:rPr>
              <a:t> </a:t>
            </a:r>
            <a:r>
              <a:rPr lang="en-US" sz="2800" dirty="0" err="1">
                <a:latin typeface="Calibri" panose="020F0502020204030204" pitchFamily="34" charset="0"/>
              </a:rPr>
              <a:t>lại</a:t>
            </a:r>
            <a:r>
              <a:rPr lang="en-US" sz="2800" dirty="0">
                <a:latin typeface="Calibri" panose="020F0502020204030204" pitchFamily="34" charset="0"/>
              </a:rPr>
              <a:t> </a:t>
            </a:r>
            <a:r>
              <a:rPr lang="en-US" sz="2800" dirty="0" err="1">
                <a:latin typeface="Calibri" panose="020F0502020204030204" pitchFamily="34" charset="0"/>
              </a:rPr>
              <a:t>sau</a:t>
            </a:r>
            <a:r>
              <a:rPr lang="en-US" sz="2800" dirty="0">
                <a:latin typeface="Calibri" panose="020F0502020204030204" pitchFamily="34" charset="0"/>
              </a:rPr>
              <a:t> </a:t>
            </a:r>
            <a:r>
              <a:rPr lang="en-US" sz="2800" dirty="0" err="1">
                <a:latin typeface="Calibri" panose="020F0502020204030204" pitchFamily="34" charset="0"/>
              </a:rPr>
              <a:t>buổi</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hoạt</a:t>
            </a:r>
            <a:r>
              <a:rPr lang="en-US" sz="2800" dirty="0">
                <a:latin typeface="Calibri" panose="020F0502020204030204" pitchFamily="34" charset="0"/>
              </a:rPr>
              <a:t>.</a:t>
            </a:r>
          </a:p>
        </p:txBody>
      </p:sp>
    </p:spTree>
    <p:extLst>
      <p:ext uri="{BB962C8B-B14F-4D97-AF65-F5344CB8AC3E}">
        <p14:creationId xmlns:p14="http://schemas.microsoft.com/office/powerpoint/2010/main" val="30889446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P spid="5" grpId="1"/>
      <p:bldP spid="7" grpId="0" animBg="1"/>
      <p:bldP spid="7" grpId="1"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673</Words>
  <Application>Microsoft Office PowerPoint</Application>
  <PresentationFormat>Custom</PresentationFormat>
  <Paragraphs>76</Paragraphs>
  <Slides>23</Slides>
  <Notes>7</Notes>
  <HiddenSlides>0</HiddenSlides>
  <MMClips>1</MMClips>
  <ScaleCrop>false</ScaleCrop>
  <HeadingPairs>
    <vt:vector size="4" baseType="variant">
      <vt:variant>
        <vt:lpstr>Theme</vt:lpstr>
      </vt:variant>
      <vt:variant>
        <vt:i4>13</vt:i4>
      </vt:variant>
      <vt:variant>
        <vt:lpstr>Slide Titles</vt:lpstr>
      </vt:variant>
      <vt:variant>
        <vt:i4>23</vt:i4>
      </vt:variant>
    </vt:vector>
  </HeadingPairs>
  <TitlesOfParts>
    <vt:vector size="36" baseType="lpstr">
      <vt:lpstr>3_Office Theme</vt:lpstr>
      <vt:lpstr>1_Office 主题</vt:lpstr>
      <vt:lpstr>2_Office 主题</vt:lpstr>
      <vt:lpstr>3_Office 主题</vt:lpstr>
      <vt:lpstr>4_Office 主题</vt:lpstr>
      <vt:lpstr>5_Office 主题</vt:lpstr>
      <vt:lpstr>6_Office 主题</vt:lpstr>
      <vt:lpstr>7_Office 主题</vt:lpstr>
      <vt:lpstr>6_Office Theme</vt:lpstr>
      <vt:lpstr>1_Office 主题​​</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Windows User</cp:lastModifiedBy>
  <cp:revision>44</cp:revision>
  <dcterms:created xsi:type="dcterms:W3CDTF">2021-06-03T08:15:20Z</dcterms:created>
  <dcterms:modified xsi:type="dcterms:W3CDTF">2025-11-03T14:40:55Z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