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7" r:id="rId2"/>
    <p:sldMasterId id="2147483679" r:id="rId3"/>
  </p:sldMasterIdLst>
  <p:sldIdLst>
    <p:sldId id="300" r:id="rId4"/>
    <p:sldId id="301" r:id="rId5"/>
    <p:sldId id="276" r:id="rId6"/>
    <p:sldId id="278" r:id="rId7"/>
    <p:sldId id="279" r:id="rId8"/>
    <p:sldId id="280" r:id="rId9"/>
    <p:sldId id="281" r:id="rId10"/>
    <p:sldId id="298" r:id="rId11"/>
    <p:sldId id="292" r:id="rId12"/>
    <p:sldId id="296" r:id="rId13"/>
    <p:sldId id="297" r:id="rId14"/>
    <p:sldId id="293" r:id="rId15"/>
    <p:sldId id="262" r:id="rId16"/>
    <p:sldId id="264" r:id="rId17"/>
    <p:sldId id="299" r:id="rId18"/>
    <p:sldId id="295" r:id="rId19"/>
  </p:sldIdLst>
  <p:sldSz cx="12192000" cy="6858000"/>
  <p:notesSz cx="6858000" cy="9144000"/>
  <p:embeddedFontLst>
    <p:embeddedFont>
      <p:font typeface="Open Sans" panose="020B060603050402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Tahoma" panose="020B0604030504040204" pitchFamily="34" charset="0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Sigmar One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85ED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BDA30-480E-4F7B-9B9E-41E6C3A157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052A2F-03EB-454E-AB7D-5D6415A30C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3260F-7550-4C62-A0D3-F9D4CCF6D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BB3E7-0F36-4BF2-9AFE-B1C7A1921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F53F9-0855-41A1-B58D-C1B78261C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08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D950B-7464-4CE8-8A23-939C4E523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F1F8AC-634D-44F3-85BE-2D7D07A9C3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61B99-EA3D-4096-AD1E-5AA1C7E84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4D91A-3EBB-47D3-9FF2-EC4A97293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23FFD-D3D6-46BD-A3C0-534FA1CAF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71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D4B431-8D27-45AB-A6AA-7EDFFE2271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605DEC-44C6-41A8-9CF3-A8479EF27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C3272-9261-43D5-A27E-ADD44DA67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C2E97-B444-407D-A8E9-F13E7D8C3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13147-4533-427A-8D04-C09904A48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03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625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BDA30-480E-4F7B-9B9E-41E6C3A157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052A2F-03EB-454E-AB7D-5D6415A30C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3260F-7550-4C62-A0D3-F9D4CCF6D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BB3E7-0F36-4BF2-9AFE-B1C7A1921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F53F9-0855-41A1-B58D-C1B78261C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244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355C0-4667-422F-8526-D621B51C4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B5944-C19F-463B-BE67-A434AE928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B70AE-4914-4BC6-92CC-3CD42E3E6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92CBE-9CC2-42B9-841B-072B9BD34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1D1D9-44F1-42CF-B401-DBD6A3BED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167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721B7-16C2-4F77-A8B2-C447B1C58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C3171-EC0E-4C18-AF77-3CC57C0B9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EA095-8BDD-4063-8D0F-8C8FD0CBD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9343A-C638-4552-8C3C-D974C04E9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AB871-5906-4687-8239-1336A2588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896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A3E99-A62B-4879-BAE8-9735F94F1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1D5E9-9A3C-454E-B16C-1BCC1CB0D2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7D812-666F-4475-8358-CD70C71A2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438EC-383E-4C5B-875E-B5D3D9CFD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1C160F-37A3-4F2B-9939-519EA17BF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B05986-2CB5-4831-8023-4A8D641C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93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69301-B18A-4764-8A25-093DC15E7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69B44-9920-4D2C-B520-00DF70FFF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89117-1799-434A-B17E-48917EAA93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D03F1-60FE-4E1A-9FCB-A165F9203A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917D3-9B43-4385-835F-63D70302AE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AE0CB7-6286-4323-AE27-0876A977C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C433C4-E354-434A-A8BF-C64240DBE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0A7AC-FF24-4E7B-88C6-CB5316CDC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974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C0D06-161A-4468-8E15-93CBA6F64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88ADA4-1A33-432F-A52F-53F159580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FF473B-9389-469C-BC2C-3E4AB8AE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D2A68-2225-47C1-A0EF-AD5EB548E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350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09EE17-FE15-48E1-8E3C-AF5F17518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6AFA68-7A2F-448E-B300-31A7B62B2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DF06E-097E-4319-84FA-AE7F2ED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098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355C0-4667-422F-8526-D621B51C4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B5944-C19F-463B-BE67-A434AE928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B70AE-4914-4BC6-92CC-3CD42E3E6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92CBE-9CC2-42B9-841B-072B9BD34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1D1D9-44F1-42CF-B401-DBD6A3BED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26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FC5A1-74C1-437B-9602-C9E8A2627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A8032-36ED-4D2D-89B3-089099A43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A9D16-2986-4855-9EC7-90ED3AD77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00B8A2-3BDF-40F2-B6B0-7A686E4DD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6B0DD-031D-464F-A10A-30D97774F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E6F1B-3A55-4D32-BC0B-EE1375B78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230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11812-72E8-4746-9897-9DD311348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87523F-56B0-44B0-AB2B-B4EDFDDA37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E40B43-ECD3-43C0-8824-E9707FB75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98BB4-4416-408A-9B6F-E4F34EDF1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2A0A4E-1C0B-480C-89D1-6DD5D524D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3F500B-085A-4BCF-A1B8-89ACD3AE2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383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D950B-7464-4CE8-8A23-939C4E523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F1F8AC-634D-44F3-85BE-2D7D07A9C3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61B99-EA3D-4096-AD1E-5AA1C7E84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4D91A-3EBB-47D3-9FF2-EC4A97293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23FFD-D3D6-46BD-A3C0-534FA1CAF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6451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D4B431-8D27-45AB-A6AA-7EDFFE2271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605DEC-44C6-41A8-9CF3-A8479EF27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C3272-9261-43D5-A27E-ADD44DA67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C2E97-B444-407D-A8E9-F13E7D8C3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13147-4533-427A-8D04-C09904A48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3809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BDA30-480E-4F7B-9B9E-41E6C3A157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052A2F-03EB-454E-AB7D-5D6415A30C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3260F-7550-4C62-A0D3-F9D4CCF6D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BB3E7-0F36-4BF2-9AFE-B1C7A1921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F53F9-0855-41A1-B58D-C1B78261C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5240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355C0-4667-422F-8526-D621B51C4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B5944-C19F-463B-BE67-A434AE928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B70AE-4914-4BC6-92CC-3CD42E3E6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92CBE-9CC2-42B9-841B-072B9BD34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1D1D9-44F1-42CF-B401-DBD6A3BED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9713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721B7-16C2-4F77-A8B2-C447B1C58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C3171-EC0E-4C18-AF77-3CC57C0B9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EA095-8BDD-4063-8D0F-8C8FD0CBD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9343A-C638-4552-8C3C-D974C04E9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AB871-5906-4687-8239-1336A2588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3068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A3E99-A62B-4879-BAE8-9735F94F1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1D5E9-9A3C-454E-B16C-1BCC1CB0D2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7D812-666F-4475-8358-CD70C71A2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438EC-383E-4C5B-875E-B5D3D9CFD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1C160F-37A3-4F2B-9939-519EA17BF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B05986-2CB5-4831-8023-4A8D641C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2660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69301-B18A-4764-8A25-093DC15E7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69B44-9920-4D2C-B520-00DF70FFF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89117-1799-434A-B17E-48917EAA93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D03F1-60FE-4E1A-9FCB-A165F9203A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917D3-9B43-4385-835F-63D70302AE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AE0CB7-6286-4323-AE27-0876A977C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C433C4-E354-434A-A8BF-C64240DBE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0A7AC-FF24-4E7B-88C6-CB5316CDC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4520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C0D06-161A-4468-8E15-93CBA6F64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88ADA4-1A33-432F-A52F-53F159580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FF473B-9389-469C-BC2C-3E4AB8AE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D2A68-2225-47C1-A0EF-AD5EB548E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088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721B7-16C2-4F77-A8B2-C447B1C58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C3171-EC0E-4C18-AF77-3CC57C0B9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EA095-8BDD-4063-8D0F-8C8FD0CBD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9343A-C638-4552-8C3C-D974C04E9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AB871-5906-4687-8239-1336A2588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001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09EE17-FE15-48E1-8E3C-AF5F17518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6AFA68-7A2F-448E-B300-31A7B62B2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DF06E-097E-4319-84FA-AE7F2ED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0795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FC5A1-74C1-437B-9602-C9E8A2627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A8032-36ED-4D2D-89B3-089099A43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A9D16-2986-4855-9EC7-90ED3AD77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00B8A2-3BDF-40F2-B6B0-7A686E4DD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6B0DD-031D-464F-A10A-30D97774F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E6F1B-3A55-4D32-BC0B-EE1375B78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6029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11812-72E8-4746-9897-9DD311348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87523F-56B0-44B0-AB2B-B4EDFDDA37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E40B43-ECD3-43C0-8824-E9707FB75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98BB4-4416-408A-9B6F-E4F34EDF1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2A0A4E-1C0B-480C-89D1-6DD5D524D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3F500B-085A-4BCF-A1B8-89ACD3AE2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0037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D950B-7464-4CE8-8A23-939C4E523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F1F8AC-634D-44F3-85BE-2D7D07A9C3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61B99-EA3D-4096-AD1E-5AA1C7E84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4D91A-3EBB-47D3-9FF2-EC4A97293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23FFD-D3D6-46BD-A3C0-534FA1CAF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52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D4B431-8D27-45AB-A6AA-7EDFFE2271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605DEC-44C6-41A8-9CF3-A8479EF27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C3272-9261-43D5-A27E-ADD44DA67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C2E97-B444-407D-A8E9-F13E7D8C3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13147-4533-427A-8D04-C09904A48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137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A3E99-A62B-4879-BAE8-9735F94F1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1D5E9-9A3C-454E-B16C-1BCC1CB0D2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7D812-666F-4475-8358-CD70C71A2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438EC-383E-4C5B-875E-B5D3D9CFD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1C160F-37A3-4F2B-9939-519EA17BF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B05986-2CB5-4831-8023-4A8D641C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4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69301-B18A-4764-8A25-093DC15E7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69B44-9920-4D2C-B520-00DF70FFF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89117-1799-434A-B17E-48917EAA93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D03F1-60FE-4E1A-9FCB-A165F9203A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917D3-9B43-4385-835F-63D70302AE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AE0CB7-6286-4323-AE27-0876A977C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C433C4-E354-434A-A8BF-C64240DBE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0A7AC-FF24-4E7B-88C6-CB5316CDC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5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C0D06-161A-4468-8E15-93CBA6F64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88ADA4-1A33-432F-A52F-53F159580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FF473B-9389-469C-BC2C-3E4AB8AE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D2A68-2225-47C1-A0EF-AD5EB548E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026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09EE17-FE15-48E1-8E3C-AF5F17518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6AFA68-7A2F-448E-B300-31A7B62B2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DF06E-097E-4319-84FA-AE7F2ED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308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FC5A1-74C1-437B-9602-C9E8A2627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A8032-36ED-4D2D-89B3-089099A43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A9D16-2986-4855-9EC7-90ED3AD77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00B8A2-3BDF-40F2-B6B0-7A686E4DD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6B0DD-031D-464F-A10A-30D97774F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E6F1B-3A55-4D32-BC0B-EE1375B78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552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11812-72E8-4746-9897-9DD311348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87523F-56B0-44B0-AB2B-B4EDFDDA37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E40B43-ECD3-43C0-8824-E9707FB75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98BB4-4416-408A-9B6F-E4F34EDF1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2A0A4E-1C0B-480C-89D1-6DD5D524D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3F500B-085A-4BCF-A1B8-89ACD3AE2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62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1C51E4-C5CA-42CB-AE48-5A1AB6968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A3DB4C-EDD3-42A5-B1E5-62689E4CC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46E8F-C1C2-44A5-A52D-5172276CBE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45788-AF62-4849-93D6-71589EA7028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E631F-2F9A-4F5A-97C5-86F490A8E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856CE-6398-4F5A-A89A-52F02E58F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489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1C51E4-C5CA-42CB-AE48-5A1AB6968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A3DB4C-EDD3-42A5-B1E5-62689E4CC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46E8F-C1C2-44A5-A52D-5172276CBE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E631F-2F9A-4F5A-97C5-86F490A8E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856CE-6398-4F5A-A89A-52F02E58F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872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1C51E4-C5CA-42CB-AE48-5A1AB6968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A3DB4C-EDD3-42A5-B1E5-62689E4CC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46E8F-C1C2-44A5-A52D-5172276CBE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E631F-2F9A-4F5A-97C5-86F490A8E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856CE-6398-4F5A-A89A-52F02E58F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50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wm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openxmlformats.org/officeDocument/2006/relationships/slide" Target="slide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slide" Target="slide5.xml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6.gif"/><Relationship Id="rId3" Type="http://schemas.openxmlformats.org/officeDocument/2006/relationships/image" Target="../media/image11.png"/><Relationship Id="rId7" Type="http://schemas.openxmlformats.org/officeDocument/2006/relationships/image" Target="../media/image20.jpe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24.gif"/><Relationship Id="rId5" Type="http://schemas.openxmlformats.org/officeDocument/2006/relationships/image" Target="../media/image13.png"/><Relationship Id="rId10" Type="http://schemas.openxmlformats.org/officeDocument/2006/relationships/image" Target="../media/image23.gif"/><Relationship Id="rId4" Type="http://schemas.openxmlformats.org/officeDocument/2006/relationships/image" Target="../media/image19.gif"/><Relationship Id="rId9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22.gif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gif"/><Relationship Id="rId11" Type="http://schemas.openxmlformats.org/officeDocument/2006/relationships/image" Target="../media/image26.gif"/><Relationship Id="rId5" Type="http://schemas.openxmlformats.org/officeDocument/2006/relationships/image" Target="../media/image20.jpeg"/><Relationship Id="rId10" Type="http://schemas.openxmlformats.org/officeDocument/2006/relationships/image" Target="../media/image25.gif"/><Relationship Id="rId4" Type="http://schemas.openxmlformats.org/officeDocument/2006/relationships/image" Target="../media/image19.gif"/><Relationship Id="rId9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slide" Target="slide5.xml"/><Relationship Id="rId3" Type="http://schemas.openxmlformats.org/officeDocument/2006/relationships/image" Target="../media/image11.png"/><Relationship Id="rId7" Type="http://schemas.openxmlformats.org/officeDocument/2006/relationships/image" Target="../media/image22.gif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gif"/><Relationship Id="rId11" Type="http://schemas.openxmlformats.org/officeDocument/2006/relationships/image" Target="../media/image26.gif"/><Relationship Id="rId5" Type="http://schemas.openxmlformats.org/officeDocument/2006/relationships/image" Target="../media/image20.jpeg"/><Relationship Id="rId10" Type="http://schemas.openxmlformats.org/officeDocument/2006/relationships/image" Target="../media/image25.gif"/><Relationship Id="rId4" Type="http://schemas.openxmlformats.org/officeDocument/2006/relationships/image" Target="../media/image19.gif"/><Relationship Id="rId9" Type="http://schemas.openxmlformats.org/officeDocument/2006/relationships/image" Target="../media/image24.gif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89C3C643-138F-479F-A1A4-A48433DF8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365" y="153112"/>
            <a:ext cx="840407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ỦY BAN NHÂN DÂN XÃ </a:t>
            </a:r>
            <a:r>
              <a:rPr lang="en-US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VĨNH </a:t>
            </a:r>
            <a:r>
              <a:rPr lang="en-US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7F9927BC-0548-4F65-9111-4B98BED2C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19" y="1975595"/>
            <a:ext cx="12188951" cy="149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00" b="1" dirty="0">
                <a:solidFill>
                  <a:srgbClr val="D985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NHIỆT LIÊT CHÀO MỪNG QUÝ THẦY CÔ</a:t>
            </a:r>
          </a:p>
          <a:p>
            <a:pPr algn="ctr" eaLnBrk="1" hangingPunct="1">
              <a:defRPr/>
            </a:pPr>
            <a:r>
              <a:rPr lang="en-US" sz="4400" b="1" dirty="0">
                <a:solidFill>
                  <a:srgbClr val="D985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B9A561-452B-4A5A-9620-2FC263B4E9DD}"/>
              </a:ext>
            </a:extLst>
          </p:cNvPr>
          <p:cNvSpPr/>
          <p:nvPr/>
        </p:nvSpPr>
        <p:spPr>
          <a:xfrm>
            <a:off x="4003166" y="4234276"/>
            <a:ext cx="41856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HỌC: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2025 - 2026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D6863BA0-1389-4104-A339-74D739FA0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573" y="3598806"/>
            <a:ext cx="371085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89C3C643-138F-479F-A1A4-A48433DF8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4743" y="501939"/>
            <a:ext cx="840407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TIỂU HỌC VĨNH PHONG- TIỀN PHONG</a:t>
            </a:r>
          </a:p>
        </p:txBody>
      </p:sp>
      <p:pic>
        <p:nvPicPr>
          <p:cNvPr id="10" name="Picture 5" descr="POINSET2">
            <a:extLst>
              <a:ext uri="{FF2B5EF4-FFF2-40B4-BE49-F238E27FC236}">
                <a16:creationId xmlns:a16="http://schemas.microsoft.com/office/drawing/2014/main" id="{8EF271EB-C9CC-45D1-B553-0C3030E93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45194" y="146719"/>
            <a:ext cx="2234326" cy="194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POINSET2">
            <a:extLst>
              <a:ext uri="{FF2B5EF4-FFF2-40B4-BE49-F238E27FC236}">
                <a16:creationId xmlns:a16="http://schemas.microsoft.com/office/drawing/2014/main" id="{EB7B376A-E7D0-40DA-A7B2-B89916C39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77272" y="126109"/>
            <a:ext cx="2213028" cy="181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A_图片 28">
            <a:extLst>
              <a:ext uri="{FF2B5EF4-FFF2-40B4-BE49-F238E27FC236}">
                <a16:creationId xmlns:a16="http://schemas.microsoft.com/office/drawing/2014/main" id="{1E77F79E-2F26-4C9E-8504-BE968B7BF88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7"/>
          <a:stretch>
            <a:fillRect/>
          </a:stretch>
        </p:blipFill>
        <p:spPr>
          <a:xfrm>
            <a:off x="30303" y="2870622"/>
            <a:ext cx="2259396" cy="4115371"/>
          </a:xfrm>
          <a:prstGeom prst="rect">
            <a:avLst/>
          </a:prstGeom>
        </p:spPr>
      </p:pic>
      <p:pic>
        <p:nvPicPr>
          <p:cNvPr id="13" name="PA_图片 30">
            <a:extLst>
              <a:ext uri="{FF2B5EF4-FFF2-40B4-BE49-F238E27FC236}">
                <a16:creationId xmlns:a16="http://schemas.microsoft.com/office/drawing/2014/main" id="{1448438A-1989-494E-9084-B639178E47C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>
          <a:xfrm>
            <a:off x="9076701" y="4433811"/>
            <a:ext cx="3449679" cy="2399426"/>
          </a:xfrm>
          <a:prstGeom prst="rect">
            <a:avLst/>
          </a:prstGeom>
        </p:spPr>
      </p:pic>
      <p:pic>
        <p:nvPicPr>
          <p:cNvPr id="14" name="Picture 7" descr="BƯỚM 58">
            <a:extLst>
              <a:ext uri="{FF2B5EF4-FFF2-40B4-BE49-F238E27FC236}">
                <a16:creationId xmlns:a16="http://schemas.microsoft.com/office/drawing/2014/main" id="{651F6C04-87E1-4EE1-A410-A8BE1A7E15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70828" y="2625953"/>
            <a:ext cx="1072010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>
            <a:extLst>
              <a:ext uri="{FF2B5EF4-FFF2-40B4-BE49-F238E27FC236}">
                <a16:creationId xmlns:a16="http://schemas.microsoft.com/office/drawing/2014/main" id="{BB0D09C7-D961-4FD6-A15C-5187DB70FE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629650" y="5071219"/>
            <a:ext cx="790143" cy="7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68">
            <a:extLst>
              <a:ext uri="{FF2B5EF4-FFF2-40B4-BE49-F238E27FC236}">
                <a16:creationId xmlns:a16="http://schemas.microsoft.com/office/drawing/2014/main" id="{08E00070-5B9C-4168-87B3-58D77E472C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8867" y="4234276"/>
            <a:ext cx="1826699" cy="2374059"/>
          </a:xfrm>
          <a:prstGeom prst="rect">
            <a:avLst/>
          </a:prstGeom>
        </p:spPr>
      </p:pic>
      <p:sp>
        <p:nvSpPr>
          <p:cNvPr id="17" name="AutoShape 72">
            <a:extLst>
              <a:ext uri="{FF2B5EF4-FFF2-40B4-BE49-F238E27FC236}">
                <a16:creationId xmlns:a16="http://schemas.microsoft.com/office/drawing/2014/main" id="{78C7EE17-166D-4579-A175-1D2AE9563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4475" y="6118003"/>
            <a:ext cx="5984149" cy="679161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A5002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000000"/>
                </a:solidFill>
                <a:cs typeface="Arial" charset="0"/>
              </a:rPr>
              <a:t> :</a:t>
            </a:r>
            <a:r>
              <a:rPr lang="en-US" sz="2800" b="1" dirty="0">
                <a:solidFill>
                  <a:srgbClr val="0000FF"/>
                </a:solidFill>
                <a:cs typeface="Arial" charset="0"/>
              </a:rPr>
              <a:t> 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 THỊ NGẦN</a:t>
            </a:r>
            <a:endParaRPr lang="en-US" sz="3200" b="1" dirty="0">
              <a:solidFill>
                <a:srgbClr val="000099"/>
              </a:solidFill>
              <a:latin typeface=".VnTime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33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DA2811-948E-40D2-A687-61B538A9DE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3165" b="61549"/>
          <a:stretch/>
        </p:blipFill>
        <p:spPr>
          <a:xfrm>
            <a:off x="1017960" y="643815"/>
            <a:ext cx="2428626" cy="52380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EA0724-7E53-C301-7B59-8B4EA04BB851}"/>
              </a:ext>
            </a:extLst>
          </p:cNvPr>
          <p:cNvCxnSpPr/>
          <p:nvPr/>
        </p:nvCxnSpPr>
        <p:spPr>
          <a:xfrm>
            <a:off x="2078182" y="1648478"/>
            <a:ext cx="6601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C2A4C056-7AFE-4F68-8011-192B381CF9A0}"/>
              </a:ext>
            </a:extLst>
          </p:cNvPr>
          <p:cNvSpPr/>
          <p:nvPr/>
        </p:nvSpPr>
        <p:spPr>
          <a:xfrm flipV="1">
            <a:off x="3446586" y="1538416"/>
            <a:ext cx="116201" cy="2375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7EAD7ED-1771-C0E6-3A7B-DB2EFE9A48E9}"/>
              </a:ext>
            </a:extLst>
          </p:cNvPr>
          <p:cNvSpPr/>
          <p:nvPr/>
        </p:nvSpPr>
        <p:spPr>
          <a:xfrm flipV="1">
            <a:off x="5658586" y="1538416"/>
            <a:ext cx="116201" cy="2375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2104E33-6A03-561D-AB3B-CA3CE9952D2A}"/>
              </a:ext>
            </a:extLst>
          </p:cNvPr>
          <p:cNvSpPr/>
          <p:nvPr/>
        </p:nvSpPr>
        <p:spPr>
          <a:xfrm flipV="1">
            <a:off x="7312949" y="1538416"/>
            <a:ext cx="116201" cy="2375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C475CC-D71F-2313-CE0C-11297924E4AB}"/>
              </a:ext>
            </a:extLst>
          </p:cNvPr>
          <p:cNvSpPr txBox="1"/>
          <p:nvPr/>
        </p:nvSpPr>
        <p:spPr>
          <a:xfrm>
            <a:off x="4093698" y="1014612"/>
            <a:ext cx="1146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66914C-D74E-46E8-EE8E-D968DD063BAE}"/>
              </a:ext>
            </a:extLst>
          </p:cNvPr>
          <p:cNvSpPr txBox="1"/>
          <p:nvPr/>
        </p:nvSpPr>
        <p:spPr>
          <a:xfrm>
            <a:off x="5984614" y="963350"/>
            <a:ext cx="1146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9BAD9E-22FD-CA75-2776-7DEB1C6B001E}"/>
              </a:ext>
            </a:extLst>
          </p:cNvPr>
          <p:cNvSpPr txBox="1"/>
          <p:nvPr/>
        </p:nvSpPr>
        <p:spPr>
          <a:xfrm>
            <a:off x="3289496" y="1867728"/>
            <a:ext cx="420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0C7071-0CA4-B9A3-9EE8-436EB3839248}"/>
              </a:ext>
            </a:extLst>
          </p:cNvPr>
          <p:cNvSpPr txBox="1"/>
          <p:nvPr/>
        </p:nvSpPr>
        <p:spPr>
          <a:xfrm>
            <a:off x="5475284" y="1867728"/>
            <a:ext cx="482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2EF47F-7B1D-E4F3-99B9-0027BD7BC2BD}"/>
              </a:ext>
            </a:extLst>
          </p:cNvPr>
          <p:cNvSpPr txBox="1"/>
          <p:nvPr/>
        </p:nvSpPr>
        <p:spPr>
          <a:xfrm>
            <a:off x="7130917" y="1886022"/>
            <a:ext cx="482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</a:p>
        </p:txBody>
      </p:sp>
      <p:pic>
        <p:nvPicPr>
          <p:cNvPr id="22" name="Picture 21" descr="A picture containing clipart&#10;&#10;Description automatically generated">
            <a:extLst>
              <a:ext uri="{FF2B5EF4-FFF2-40B4-BE49-F238E27FC236}">
                <a16:creationId xmlns:a16="http://schemas.microsoft.com/office/drawing/2014/main" id="{D17734A2-8192-9C23-6615-C94D25A39B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02988" y="3880466"/>
            <a:ext cx="2585811" cy="2667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097B3F-C43F-4A6A-9095-42F0092FEA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387" y="201653"/>
            <a:ext cx="1559569" cy="5230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65662" y="2933205"/>
            <a:ext cx="7314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sym typeface="Wingdings"/>
              </a:rPr>
              <a:t>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A, B, C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ba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thẳng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hàng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0178" y="3705101"/>
            <a:ext cx="6141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sym typeface="Wingdings"/>
              </a:rPr>
              <a:t> 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B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là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điểm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ở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giữa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hai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điểm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A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và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C.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7EAD7ED-1771-C0E6-3A7B-DB2EFE9A48E9}"/>
              </a:ext>
            </a:extLst>
          </p:cNvPr>
          <p:cNvSpPr/>
          <p:nvPr/>
        </p:nvSpPr>
        <p:spPr>
          <a:xfrm flipV="1">
            <a:off x="4750130" y="1529706"/>
            <a:ext cx="116201" cy="2375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66849" y="1886022"/>
            <a:ext cx="355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7EAD7ED-1771-C0E6-3A7B-DB2EFE9A48E9}"/>
              </a:ext>
            </a:extLst>
          </p:cNvPr>
          <p:cNvSpPr/>
          <p:nvPr/>
        </p:nvSpPr>
        <p:spPr>
          <a:xfrm flipV="1">
            <a:off x="2637598" y="1513659"/>
            <a:ext cx="116201" cy="2375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16292" y="1883258"/>
            <a:ext cx="475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10865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  <p:bldP spid="14" grpId="0"/>
      <p:bldP spid="16" grpId="0"/>
      <p:bldP spid="16" grpId="1"/>
      <p:bldP spid="2" grpId="0"/>
      <p:bldP spid="2" grpId="1"/>
      <p:bldP spid="4" grpId="0"/>
      <p:bldP spid="4" grpId="1"/>
      <p:bldP spid="20" grpId="0" animBg="1"/>
      <p:bldP spid="9" grpId="0"/>
      <p:bldP spid="23" grpId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E097B3F-C43F-4A6A-9095-42F0092FE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87" y="201653"/>
            <a:ext cx="1559569" cy="5230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03093" y="724708"/>
            <a:ext cx="89928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7EAD7ED-1771-C0E6-3A7B-DB2EFE9A48E9}"/>
              </a:ext>
            </a:extLst>
          </p:cNvPr>
          <p:cNvSpPr/>
          <p:nvPr/>
        </p:nvSpPr>
        <p:spPr>
          <a:xfrm flipV="1">
            <a:off x="2826328" y="1606645"/>
            <a:ext cx="116201" cy="2375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7EAD7ED-1771-C0E6-3A7B-DB2EFE9A48E9}"/>
              </a:ext>
            </a:extLst>
          </p:cNvPr>
          <p:cNvSpPr/>
          <p:nvPr/>
        </p:nvSpPr>
        <p:spPr>
          <a:xfrm flipV="1">
            <a:off x="4641273" y="1626224"/>
            <a:ext cx="116201" cy="2375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7EAD7ED-1771-C0E6-3A7B-DB2EFE9A48E9}"/>
              </a:ext>
            </a:extLst>
          </p:cNvPr>
          <p:cNvSpPr/>
          <p:nvPr/>
        </p:nvSpPr>
        <p:spPr>
          <a:xfrm flipV="1">
            <a:off x="6481245" y="1589449"/>
            <a:ext cx="116201" cy="2375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BEA0724-7E53-C301-7B59-8B4EA04BB851}"/>
              </a:ext>
            </a:extLst>
          </p:cNvPr>
          <p:cNvCxnSpPr>
            <a:stCxn id="16" idx="2"/>
            <a:endCxn id="19" idx="6"/>
          </p:cNvCxnSpPr>
          <p:nvPr/>
        </p:nvCxnSpPr>
        <p:spPr>
          <a:xfrm flipV="1">
            <a:off x="2826328" y="1708221"/>
            <a:ext cx="3771118" cy="171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761013" y="1902220"/>
            <a:ext cx="246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637880" y="1897714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67667" y="1902220"/>
            <a:ext cx="289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84468" y="1289700"/>
            <a:ext cx="783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3cm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237214" y="1263752"/>
            <a:ext cx="1071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3cm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303093" y="2612571"/>
            <a:ext cx="6641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B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là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điểm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ở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giữa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hai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điểm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A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và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C</a:t>
            </a:r>
            <a:endParaRPr lang="en-US" sz="3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10119" y="3135791"/>
            <a:ext cx="92298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dài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đoạn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thẳng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AB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dài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đoạn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thẳng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BC,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AB= BC</a:t>
            </a:r>
            <a:r>
              <a:rPr lang="en-US" sz="2000" b="1" dirty="0">
                <a:solidFill>
                  <a:srgbClr val="FF0000"/>
                </a:solidFill>
                <a:sym typeface="Wingdings"/>
              </a:rPr>
              <a:t>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19355" y="4144488"/>
            <a:ext cx="8336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B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gọi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trung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thẳng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AC.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25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33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32A716C-DE50-4C52-B80C-9B96A97FF961}"/>
              </a:ext>
            </a:extLst>
          </p:cNvPr>
          <p:cNvSpPr txBox="1"/>
          <p:nvPr/>
        </p:nvSpPr>
        <p:spPr>
          <a:xfrm>
            <a:off x="4160955" y="2705643"/>
            <a:ext cx="3911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Shruti" panose="020B0502040204020203" pitchFamily="34" charset="0"/>
              </a:rPr>
              <a:t>HOẠT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Shruti" panose="020B0502040204020203" pitchFamily="34" charset="0"/>
              </a:rPr>
              <a:t> ĐỘNG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Shrut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69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0FB41A9-A212-4BEA-8A07-63E17C6BA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949" y="931930"/>
            <a:ext cx="8487960" cy="24482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454729-658F-4B7B-BB3E-6C57C66630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691" b="9958"/>
          <a:stretch/>
        </p:blipFill>
        <p:spPr>
          <a:xfrm>
            <a:off x="1990248" y="3675309"/>
            <a:ext cx="6923298" cy="250480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3A69FED-B083-4A1E-BC43-D69DC67ACD78}"/>
              </a:ext>
            </a:extLst>
          </p:cNvPr>
          <p:cNvSpPr/>
          <p:nvPr/>
        </p:nvSpPr>
        <p:spPr>
          <a:xfrm>
            <a:off x="9020226" y="3898112"/>
            <a:ext cx="494523" cy="4261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3084AB-7596-4C0D-9572-FE2EB78FE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818" y="226682"/>
            <a:ext cx="1842739" cy="705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72F38D-06C8-6988-E084-BA088F9BE0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692" y="1174952"/>
            <a:ext cx="1661474" cy="699568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81834EB-5AE4-0582-511F-BC8D88EEE568}"/>
              </a:ext>
            </a:extLst>
          </p:cNvPr>
          <p:cNvSpPr/>
          <p:nvPr/>
        </p:nvSpPr>
        <p:spPr>
          <a:xfrm>
            <a:off x="9020226" y="4488633"/>
            <a:ext cx="494523" cy="42618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B03D43A-9BF5-81BA-9894-5918999004A2}"/>
              </a:ext>
            </a:extLst>
          </p:cNvPr>
          <p:cNvSpPr/>
          <p:nvPr/>
        </p:nvSpPr>
        <p:spPr>
          <a:xfrm>
            <a:off x="9020226" y="5121280"/>
            <a:ext cx="494523" cy="4261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C95B529-6581-0CB9-1B75-C2EAFC8EE876}"/>
              </a:ext>
            </a:extLst>
          </p:cNvPr>
          <p:cNvSpPr/>
          <p:nvPr/>
        </p:nvSpPr>
        <p:spPr>
          <a:xfrm>
            <a:off x="9020225" y="5753927"/>
            <a:ext cx="494523" cy="42618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05668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40C30E4-77C2-4D40-9003-068C028DD7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606" t="5908" r="4986" b="7845"/>
          <a:stretch/>
        </p:blipFill>
        <p:spPr>
          <a:xfrm>
            <a:off x="8472806" y="1025010"/>
            <a:ext cx="3028141" cy="27054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5BBA70-A550-0DAC-CF8C-31AA7CEF6E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3605" b="81242"/>
          <a:stretch/>
        </p:blipFill>
        <p:spPr>
          <a:xfrm>
            <a:off x="174812" y="1010029"/>
            <a:ext cx="551329" cy="6918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CC5E6C-BEB3-3791-07F3-5F0B4EFD48A3}"/>
              </a:ext>
            </a:extLst>
          </p:cNvPr>
          <p:cNvSpPr txBox="1"/>
          <p:nvPr/>
        </p:nvSpPr>
        <p:spPr>
          <a:xfrm>
            <a:off x="637264" y="1063817"/>
            <a:ext cx="91211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bên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514350" indent="-514350">
              <a:buAutoNum type="alphaLcParenR"/>
            </a:pP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ba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thẳng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hàng</a:t>
            </a:r>
            <a:endParaRPr lang="en-US" sz="2800" dirty="0">
              <a:solidFill>
                <a:srgbClr val="0070C0"/>
              </a:solidFill>
              <a:latin typeface="Nunito Extra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indent="-514350">
              <a:buAutoNum type="alphaLcParenR"/>
            </a:pP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H ở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giữa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hai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nào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pPr marL="514350" indent="-514350">
              <a:buAutoNum type="alphaLcParenR"/>
            </a:pP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M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trung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đoạn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thẳng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nào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351597" y="3866498"/>
            <a:ext cx="8660175" cy="25358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F8BE04-F96A-4A89-939F-F97FDB5B4A0F}"/>
              </a:ext>
            </a:extLst>
          </p:cNvPr>
          <p:cNvSpPr txBox="1"/>
          <p:nvPr/>
        </p:nvSpPr>
        <p:spPr>
          <a:xfrm>
            <a:off x="2500884" y="4499431"/>
            <a:ext cx="8660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a) Ba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thẳng</a:t>
            </a:r>
            <a:r>
              <a:rPr lang="en-US" sz="280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smtClean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hàng: 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A,H,B  ;  H,M,K ;  C,K,D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F8CE0-944F-45A3-8F16-D64603262968}"/>
              </a:ext>
            </a:extLst>
          </p:cNvPr>
          <p:cNvSpPr txBox="1"/>
          <p:nvPr/>
        </p:nvSpPr>
        <p:spPr>
          <a:xfrm>
            <a:off x="2500885" y="5102312"/>
            <a:ext cx="5990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)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giữa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B</a:t>
            </a:r>
            <a:endParaRPr lang="en-US" sz="2400" b="1" dirty="0">
              <a:solidFill>
                <a:srgbClr val="FF0000"/>
              </a:solidFill>
              <a:latin typeface="Nunito Extra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7101FE-C582-4B7D-923E-EF13D0EFFA1C}"/>
              </a:ext>
            </a:extLst>
          </p:cNvPr>
          <p:cNvSpPr txBox="1"/>
          <p:nvPr/>
        </p:nvSpPr>
        <p:spPr>
          <a:xfrm>
            <a:off x="2500885" y="5670590"/>
            <a:ext cx="8212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ExtraBold" pitchFamily="2" charset="0"/>
              </a:rPr>
              <a:t>c)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</a:rPr>
              <a:t>M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</a:rPr>
              <a:t>trung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</a:rPr>
              <a:t>thẳng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</a:rPr>
              <a:t>HK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2828F3-DFD7-D90F-1B31-1DB6270B295B}"/>
              </a:ext>
            </a:extLst>
          </p:cNvPr>
          <p:cNvSpPr txBox="1"/>
          <p:nvPr/>
        </p:nvSpPr>
        <p:spPr>
          <a:xfrm>
            <a:off x="5061631" y="3981862"/>
            <a:ext cx="3282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err="1">
                <a:solidFill>
                  <a:srgbClr val="00B050"/>
                </a:solidFill>
                <a:latin typeface="#9Slide03 AmpleSoft Bold" panose="02000000000000000000" pitchFamily="2" charset="0"/>
              </a:rPr>
              <a:t>Bài</a:t>
            </a:r>
            <a:r>
              <a:rPr lang="en-US" sz="3200" i="1" dirty="0">
                <a:solidFill>
                  <a:srgbClr val="00B05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#9Slide03 AmpleSoft Bold" panose="02000000000000000000" pitchFamily="2" charset="0"/>
              </a:rPr>
              <a:t>làm</a:t>
            </a:r>
            <a:endParaRPr lang="en-US" sz="3200" i="1" dirty="0">
              <a:solidFill>
                <a:srgbClr val="00B050"/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0830AA-9C60-4F13-A32D-23C6CFDFA6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60" y="204498"/>
            <a:ext cx="1768867" cy="67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2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 animBg="1"/>
      <p:bldP spid="11" grpId="0"/>
      <p:bldP spid="14" grpId="0"/>
      <p:bldP spid="15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185745359197.mp4">
            <a:hlinkClick r:id="" action="ppaction://media"/>
            <a:extLst>
              <a:ext uri="{FF2B5EF4-FFF2-40B4-BE49-F238E27FC236}">
                <a16:creationId xmlns:a16="http://schemas.microsoft.com/office/drawing/2014/main" id="{A179768F-BEC6-5149-B298-21AEC1AFFA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6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15D9C42-B4B5-41E3-9EEA-BF76421AF7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06" y="-161350"/>
            <a:ext cx="4910533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438" y="-4451554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518" y="92449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794B0A7C-6B72-42A3-AF77-0D38664EAF9B}"/>
              </a:ext>
            </a:extLst>
          </p:cNvPr>
          <p:cNvSpPr/>
          <p:nvPr/>
        </p:nvSpPr>
        <p:spPr>
          <a:xfrm>
            <a:off x="1491811" y="1044995"/>
            <a:ext cx="9207617" cy="2282405"/>
          </a:xfrm>
          <a:custGeom>
            <a:avLst/>
            <a:gdLst>
              <a:gd name="connsiteX0" fmla="*/ 4558918 w 9117838"/>
              <a:gd name="connsiteY0" fmla="*/ 0 h 2255475"/>
              <a:gd name="connsiteX1" fmla="*/ 5198217 w 9117838"/>
              <a:gd name="connsiteY1" fmla="*/ 328464 h 2255475"/>
              <a:gd name="connsiteX2" fmla="*/ 5207641 w 9117838"/>
              <a:gd name="connsiteY2" fmla="*/ 345241 h 2255475"/>
              <a:gd name="connsiteX3" fmla="*/ 5276410 w 9117838"/>
              <a:gd name="connsiteY3" fmla="*/ 264699 h 2255475"/>
              <a:gd name="connsiteX4" fmla="*/ 5821568 w 9117838"/>
              <a:gd name="connsiteY4" fmla="*/ 46493 h 2255475"/>
              <a:gd name="connsiteX5" fmla="*/ 6460867 w 9117838"/>
              <a:gd name="connsiteY5" fmla="*/ 374957 h 2255475"/>
              <a:gd name="connsiteX6" fmla="*/ 6526698 w 9117838"/>
              <a:gd name="connsiteY6" fmla="*/ 492157 h 2255475"/>
              <a:gd name="connsiteX7" fmla="*/ 6539061 w 9117838"/>
              <a:gd name="connsiteY7" fmla="*/ 477678 h 2255475"/>
              <a:gd name="connsiteX8" fmla="*/ 7084218 w 9117838"/>
              <a:gd name="connsiteY8" fmla="*/ 259472 h 2255475"/>
              <a:gd name="connsiteX9" fmla="*/ 7839524 w 9117838"/>
              <a:gd name="connsiteY9" fmla="*/ 854330 h 2255475"/>
              <a:gd name="connsiteX10" fmla="*/ 7849078 w 9117838"/>
              <a:gd name="connsiteY10" fmla="*/ 945913 h 2255475"/>
              <a:gd name="connsiteX11" fmla="*/ 7915813 w 9117838"/>
              <a:gd name="connsiteY11" fmla="*/ 892706 h 2255475"/>
              <a:gd name="connsiteX12" fmla="*/ 8346869 w 9117838"/>
              <a:gd name="connsiteY12" fmla="*/ 765471 h 2255475"/>
              <a:gd name="connsiteX13" fmla="*/ 9117838 w 9117838"/>
              <a:gd name="connsiteY13" fmla="*/ 1510473 h 2255475"/>
              <a:gd name="connsiteX14" fmla="*/ 8346869 w 9117838"/>
              <a:gd name="connsiteY14" fmla="*/ 2255475 h 2255475"/>
              <a:gd name="connsiteX15" fmla="*/ 7591563 w 9117838"/>
              <a:gd name="connsiteY15" fmla="*/ 1660617 h 2255475"/>
              <a:gd name="connsiteX16" fmla="*/ 7582009 w 9117838"/>
              <a:gd name="connsiteY16" fmla="*/ 1569034 h 2255475"/>
              <a:gd name="connsiteX17" fmla="*/ 7515274 w 9117838"/>
              <a:gd name="connsiteY17" fmla="*/ 1622241 h 2255475"/>
              <a:gd name="connsiteX18" fmla="*/ 7084218 w 9117838"/>
              <a:gd name="connsiteY18" fmla="*/ 1749476 h 2255475"/>
              <a:gd name="connsiteX19" fmla="*/ 6444918 w 9117838"/>
              <a:gd name="connsiteY19" fmla="*/ 1421012 h 2255475"/>
              <a:gd name="connsiteX20" fmla="*/ 6379087 w 9117838"/>
              <a:gd name="connsiteY20" fmla="*/ 1303812 h 2255475"/>
              <a:gd name="connsiteX21" fmla="*/ 6366725 w 9117838"/>
              <a:gd name="connsiteY21" fmla="*/ 1318291 h 2255475"/>
              <a:gd name="connsiteX22" fmla="*/ 5821568 w 9117838"/>
              <a:gd name="connsiteY22" fmla="*/ 1536497 h 2255475"/>
              <a:gd name="connsiteX23" fmla="*/ 5182268 w 9117838"/>
              <a:gd name="connsiteY23" fmla="*/ 1208033 h 2255475"/>
              <a:gd name="connsiteX24" fmla="*/ 5172845 w 9117838"/>
              <a:gd name="connsiteY24" fmla="*/ 1191256 h 2255475"/>
              <a:gd name="connsiteX25" fmla="*/ 5104075 w 9117838"/>
              <a:gd name="connsiteY25" fmla="*/ 1271798 h 2255475"/>
              <a:gd name="connsiteX26" fmla="*/ 4558918 w 9117838"/>
              <a:gd name="connsiteY26" fmla="*/ 1490004 h 2255475"/>
              <a:gd name="connsiteX27" fmla="*/ 4013761 w 9117838"/>
              <a:gd name="connsiteY27" fmla="*/ 1271798 h 2255475"/>
              <a:gd name="connsiteX28" fmla="*/ 3944991 w 9117838"/>
              <a:gd name="connsiteY28" fmla="*/ 1191256 h 2255475"/>
              <a:gd name="connsiteX29" fmla="*/ 3935567 w 9117838"/>
              <a:gd name="connsiteY29" fmla="*/ 1208033 h 2255475"/>
              <a:gd name="connsiteX30" fmla="*/ 3296268 w 9117838"/>
              <a:gd name="connsiteY30" fmla="*/ 1536497 h 2255475"/>
              <a:gd name="connsiteX31" fmla="*/ 2751111 w 9117838"/>
              <a:gd name="connsiteY31" fmla="*/ 1318291 h 2255475"/>
              <a:gd name="connsiteX32" fmla="*/ 2738749 w 9117838"/>
              <a:gd name="connsiteY32" fmla="*/ 1303813 h 2255475"/>
              <a:gd name="connsiteX33" fmla="*/ 2672918 w 9117838"/>
              <a:gd name="connsiteY33" fmla="*/ 1421012 h 2255475"/>
              <a:gd name="connsiteX34" fmla="*/ 2033618 w 9117838"/>
              <a:gd name="connsiteY34" fmla="*/ 1749476 h 2255475"/>
              <a:gd name="connsiteX35" fmla="*/ 1602563 w 9117838"/>
              <a:gd name="connsiteY35" fmla="*/ 1622241 h 2255475"/>
              <a:gd name="connsiteX36" fmla="*/ 1535829 w 9117838"/>
              <a:gd name="connsiteY36" fmla="*/ 1569035 h 2255475"/>
              <a:gd name="connsiteX37" fmla="*/ 1526274 w 9117838"/>
              <a:gd name="connsiteY37" fmla="*/ 1660617 h 2255475"/>
              <a:gd name="connsiteX38" fmla="*/ 770969 w 9117838"/>
              <a:gd name="connsiteY38" fmla="*/ 2255475 h 2255475"/>
              <a:gd name="connsiteX39" fmla="*/ 0 w 9117838"/>
              <a:gd name="connsiteY39" fmla="*/ 1510473 h 2255475"/>
              <a:gd name="connsiteX40" fmla="*/ 770969 w 9117838"/>
              <a:gd name="connsiteY40" fmla="*/ 765471 h 2255475"/>
              <a:gd name="connsiteX41" fmla="*/ 1202025 w 9117838"/>
              <a:gd name="connsiteY41" fmla="*/ 892706 h 2255475"/>
              <a:gd name="connsiteX42" fmla="*/ 1268759 w 9117838"/>
              <a:gd name="connsiteY42" fmla="*/ 945912 h 2255475"/>
              <a:gd name="connsiteX43" fmla="*/ 1278313 w 9117838"/>
              <a:gd name="connsiteY43" fmla="*/ 854330 h 2255475"/>
              <a:gd name="connsiteX44" fmla="*/ 2033618 w 9117838"/>
              <a:gd name="connsiteY44" fmla="*/ 259472 h 2255475"/>
              <a:gd name="connsiteX45" fmla="*/ 2578776 w 9117838"/>
              <a:gd name="connsiteY45" fmla="*/ 477678 h 2255475"/>
              <a:gd name="connsiteX46" fmla="*/ 2591138 w 9117838"/>
              <a:gd name="connsiteY46" fmla="*/ 492156 h 2255475"/>
              <a:gd name="connsiteX47" fmla="*/ 2656969 w 9117838"/>
              <a:gd name="connsiteY47" fmla="*/ 374957 h 2255475"/>
              <a:gd name="connsiteX48" fmla="*/ 3296268 w 9117838"/>
              <a:gd name="connsiteY48" fmla="*/ 46493 h 2255475"/>
              <a:gd name="connsiteX49" fmla="*/ 3841425 w 9117838"/>
              <a:gd name="connsiteY49" fmla="*/ 264699 h 2255475"/>
              <a:gd name="connsiteX50" fmla="*/ 3910195 w 9117838"/>
              <a:gd name="connsiteY50" fmla="*/ 345241 h 2255475"/>
              <a:gd name="connsiteX51" fmla="*/ 3919618 w 9117838"/>
              <a:gd name="connsiteY51" fmla="*/ 328464 h 2255475"/>
              <a:gd name="connsiteX52" fmla="*/ 4558918 w 9117838"/>
              <a:gd name="connsiteY52" fmla="*/ 0 h 225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9117838" h="2255475">
                <a:moveTo>
                  <a:pt x="4558918" y="0"/>
                </a:moveTo>
                <a:cubicBezTo>
                  <a:pt x="4825039" y="0"/>
                  <a:pt x="5059668" y="130293"/>
                  <a:pt x="5198217" y="328464"/>
                </a:cubicBezTo>
                <a:lnTo>
                  <a:pt x="5207641" y="345241"/>
                </a:lnTo>
                <a:lnTo>
                  <a:pt x="5276410" y="264699"/>
                </a:lnTo>
                <a:cubicBezTo>
                  <a:pt x="5415928" y="129880"/>
                  <a:pt x="5608671" y="46493"/>
                  <a:pt x="5821568" y="46493"/>
                </a:cubicBezTo>
                <a:cubicBezTo>
                  <a:pt x="6087689" y="46493"/>
                  <a:pt x="6322318" y="176786"/>
                  <a:pt x="6460867" y="374957"/>
                </a:cubicBezTo>
                <a:lnTo>
                  <a:pt x="6526698" y="492157"/>
                </a:lnTo>
                <a:lnTo>
                  <a:pt x="6539061" y="477678"/>
                </a:lnTo>
                <a:cubicBezTo>
                  <a:pt x="6678579" y="342859"/>
                  <a:pt x="6871321" y="259472"/>
                  <a:pt x="7084218" y="259472"/>
                </a:cubicBezTo>
                <a:cubicBezTo>
                  <a:pt x="7456788" y="259472"/>
                  <a:pt x="7767634" y="514845"/>
                  <a:pt x="7839524" y="854330"/>
                </a:cubicBezTo>
                <a:lnTo>
                  <a:pt x="7849078" y="945913"/>
                </a:lnTo>
                <a:lnTo>
                  <a:pt x="7915813" y="892706"/>
                </a:lnTo>
                <a:cubicBezTo>
                  <a:pt x="8038861" y="812376"/>
                  <a:pt x="8187196" y="765471"/>
                  <a:pt x="8346869" y="765471"/>
                </a:cubicBezTo>
                <a:cubicBezTo>
                  <a:pt x="8772663" y="765471"/>
                  <a:pt x="9117838" y="1099020"/>
                  <a:pt x="9117838" y="1510473"/>
                </a:cubicBezTo>
                <a:cubicBezTo>
                  <a:pt x="9117838" y="1921926"/>
                  <a:pt x="8772663" y="2255475"/>
                  <a:pt x="8346869" y="2255475"/>
                </a:cubicBezTo>
                <a:cubicBezTo>
                  <a:pt x="7974299" y="2255475"/>
                  <a:pt x="7663453" y="2000102"/>
                  <a:pt x="7591563" y="1660617"/>
                </a:cubicBezTo>
                <a:lnTo>
                  <a:pt x="7582009" y="1569034"/>
                </a:lnTo>
                <a:lnTo>
                  <a:pt x="7515274" y="1622241"/>
                </a:lnTo>
                <a:cubicBezTo>
                  <a:pt x="7392226" y="1702571"/>
                  <a:pt x="7243891" y="1749476"/>
                  <a:pt x="7084218" y="1749476"/>
                </a:cubicBezTo>
                <a:cubicBezTo>
                  <a:pt x="6818097" y="1749476"/>
                  <a:pt x="6583467" y="1619184"/>
                  <a:pt x="6444918" y="1421012"/>
                </a:cubicBezTo>
                <a:lnTo>
                  <a:pt x="6379087" y="1303812"/>
                </a:lnTo>
                <a:lnTo>
                  <a:pt x="6366725" y="1318291"/>
                </a:lnTo>
                <a:cubicBezTo>
                  <a:pt x="6227207" y="1453110"/>
                  <a:pt x="6034465" y="1536497"/>
                  <a:pt x="5821568" y="1536497"/>
                </a:cubicBezTo>
                <a:cubicBezTo>
                  <a:pt x="5555446" y="1536497"/>
                  <a:pt x="5320817" y="1406205"/>
                  <a:pt x="5182268" y="1208033"/>
                </a:cubicBezTo>
                <a:lnTo>
                  <a:pt x="5172845" y="1191256"/>
                </a:lnTo>
                <a:lnTo>
                  <a:pt x="5104075" y="1271798"/>
                </a:lnTo>
                <a:cubicBezTo>
                  <a:pt x="4964557" y="1406617"/>
                  <a:pt x="4771815" y="1490004"/>
                  <a:pt x="4558918" y="1490004"/>
                </a:cubicBezTo>
                <a:cubicBezTo>
                  <a:pt x="4346021" y="1490004"/>
                  <a:pt x="4153279" y="1406617"/>
                  <a:pt x="4013761" y="1271798"/>
                </a:cubicBezTo>
                <a:lnTo>
                  <a:pt x="3944991" y="1191256"/>
                </a:lnTo>
                <a:lnTo>
                  <a:pt x="3935567" y="1208033"/>
                </a:lnTo>
                <a:cubicBezTo>
                  <a:pt x="3797019" y="1406205"/>
                  <a:pt x="3562389" y="1536497"/>
                  <a:pt x="3296268" y="1536497"/>
                </a:cubicBezTo>
                <a:cubicBezTo>
                  <a:pt x="3083371" y="1536497"/>
                  <a:pt x="2890629" y="1453110"/>
                  <a:pt x="2751111" y="1318291"/>
                </a:cubicBezTo>
                <a:lnTo>
                  <a:pt x="2738749" y="1303813"/>
                </a:lnTo>
                <a:lnTo>
                  <a:pt x="2672918" y="1421012"/>
                </a:lnTo>
                <a:cubicBezTo>
                  <a:pt x="2534369" y="1619184"/>
                  <a:pt x="2299740" y="1749476"/>
                  <a:pt x="2033618" y="1749476"/>
                </a:cubicBezTo>
                <a:cubicBezTo>
                  <a:pt x="1873946" y="1749476"/>
                  <a:pt x="1725611" y="1702571"/>
                  <a:pt x="1602563" y="1622241"/>
                </a:cubicBezTo>
                <a:lnTo>
                  <a:pt x="1535829" y="1569035"/>
                </a:lnTo>
                <a:lnTo>
                  <a:pt x="1526274" y="1660617"/>
                </a:lnTo>
                <a:cubicBezTo>
                  <a:pt x="1454385" y="2000102"/>
                  <a:pt x="1143539" y="2255475"/>
                  <a:pt x="770969" y="2255475"/>
                </a:cubicBezTo>
                <a:cubicBezTo>
                  <a:pt x="345175" y="2255475"/>
                  <a:pt x="0" y="1921926"/>
                  <a:pt x="0" y="1510473"/>
                </a:cubicBezTo>
                <a:cubicBezTo>
                  <a:pt x="0" y="1099020"/>
                  <a:pt x="345175" y="765471"/>
                  <a:pt x="770969" y="765471"/>
                </a:cubicBezTo>
                <a:cubicBezTo>
                  <a:pt x="930642" y="765471"/>
                  <a:pt x="1078977" y="812376"/>
                  <a:pt x="1202025" y="892706"/>
                </a:cubicBezTo>
                <a:lnTo>
                  <a:pt x="1268759" y="945912"/>
                </a:lnTo>
                <a:lnTo>
                  <a:pt x="1278313" y="854330"/>
                </a:lnTo>
                <a:cubicBezTo>
                  <a:pt x="1350203" y="514845"/>
                  <a:pt x="1661049" y="259472"/>
                  <a:pt x="2033618" y="259472"/>
                </a:cubicBezTo>
                <a:cubicBezTo>
                  <a:pt x="2246516" y="259472"/>
                  <a:pt x="2439258" y="342859"/>
                  <a:pt x="2578776" y="477678"/>
                </a:cubicBezTo>
                <a:lnTo>
                  <a:pt x="2591138" y="492156"/>
                </a:lnTo>
                <a:lnTo>
                  <a:pt x="2656969" y="374957"/>
                </a:lnTo>
                <a:cubicBezTo>
                  <a:pt x="2795518" y="176786"/>
                  <a:pt x="3030147" y="46493"/>
                  <a:pt x="3296268" y="46493"/>
                </a:cubicBezTo>
                <a:cubicBezTo>
                  <a:pt x="3509165" y="46493"/>
                  <a:pt x="3701907" y="129880"/>
                  <a:pt x="3841425" y="264699"/>
                </a:cubicBezTo>
                <a:lnTo>
                  <a:pt x="3910195" y="345241"/>
                </a:lnTo>
                <a:lnTo>
                  <a:pt x="3919618" y="328464"/>
                </a:lnTo>
                <a:cubicBezTo>
                  <a:pt x="4058167" y="130293"/>
                  <a:pt x="4292797" y="0"/>
                  <a:pt x="455891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66700" sx="102000" sy="102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ED6C0B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FBF3470B-7DF6-42B6-B755-38E7F8479AAE}"/>
              </a:ext>
            </a:extLst>
          </p:cNvPr>
          <p:cNvSpPr/>
          <p:nvPr/>
        </p:nvSpPr>
        <p:spPr>
          <a:xfrm>
            <a:off x="1491811" y="1044995"/>
            <a:ext cx="9207617" cy="2282405"/>
          </a:xfrm>
          <a:custGeom>
            <a:avLst/>
            <a:gdLst>
              <a:gd name="connsiteX0" fmla="*/ 4558918 w 9117838"/>
              <a:gd name="connsiteY0" fmla="*/ 0 h 2255475"/>
              <a:gd name="connsiteX1" fmla="*/ 5198217 w 9117838"/>
              <a:gd name="connsiteY1" fmla="*/ 328464 h 2255475"/>
              <a:gd name="connsiteX2" fmla="*/ 5207641 w 9117838"/>
              <a:gd name="connsiteY2" fmla="*/ 345241 h 2255475"/>
              <a:gd name="connsiteX3" fmla="*/ 5276410 w 9117838"/>
              <a:gd name="connsiteY3" fmla="*/ 264699 h 2255475"/>
              <a:gd name="connsiteX4" fmla="*/ 5821568 w 9117838"/>
              <a:gd name="connsiteY4" fmla="*/ 46493 h 2255475"/>
              <a:gd name="connsiteX5" fmla="*/ 6460867 w 9117838"/>
              <a:gd name="connsiteY5" fmla="*/ 374957 h 2255475"/>
              <a:gd name="connsiteX6" fmla="*/ 6526698 w 9117838"/>
              <a:gd name="connsiteY6" fmla="*/ 492157 h 2255475"/>
              <a:gd name="connsiteX7" fmla="*/ 6539061 w 9117838"/>
              <a:gd name="connsiteY7" fmla="*/ 477678 h 2255475"/>
              <a:gd name="connsiteX8" fmla="*/ 7084218 w 9117838"/>
              <a:gd name="connsiteY8" fmla="*/ 259472 h 2255475"/>
              <a:gd name="connsiteX9" fmla="*/ 7839524 w 9117838"/>
              <a:gd name="connsiteY9" fmla="*/ 854330 h 2255475"/>
              <a:gd name="connsiteX10" fmla="*/ 7849078 w 9117838"/>
              <a:gd name="connsiteY10" fmla="*/ 945913 h 2255475"/>
              <a:gd name="connsiteX11" fmla="*/ 7915813 w 9117838"/>
              <a:gd name="connsiteY11" fmla="*/ 892706 h 2255475"/>
              <a:gd name="connsiteX12" fmla="*/ 8346869 w 9117838"/>
              <a:gd name="connsiteY12" fmla="*/ 765471 h 2255475"/>
              <a:gd name="connsiteX13" fmla="*/ 9117838 w 9117838"/>
              <a:gd name="connsiteY13" fmla="*/ 1510473 h 2255475"/>
              <a:gd name="connsiteX14" fmla="*/ 8346869 w 9117838"/>
              <a:gd name="connsiteY14" fmla="*/ 2255475 h 2255475"/>
              <a:gd name="connsiteX15" fmla="*/ 7591563 w 9117838"/>
              <a:gd name="connsiteY15" fmla="*/ 1660617 h 2255475"/>
              <a:gd name="connsiteX16" fmla="*/ 7582009 w 9117838"/>
              <a:gd name="connsiteY16" fmla="*/ 1569034 h 2255475"/>
              <a:gd name="connsiteX17" fmla="*/ 7515274 w 9117838"/>
              <a:gd name="connsiteY17" fmla="*/ 1622241 h 2255475"/>
              <a:gd name="connsiteX18" fmla="*/ 7084218 w 9117838"/>
              <a:gd name="connsiteY18" fmla="*/ 1749476 h 2255475"/>
              <a:gd name="connsiteX19" fmla="*/ 6444918 w 9117838"/>
              <a:gd name="connsiteY19" fmla="*/ 1421012 h 2255475"/>
              <a:gd name="connsiteX20" fmla="*/ 6379087 w 9117838"/>
              <a:gd name="connsiteY20" fmla="*/ 1303812 h 2255475"/>
              <a:gd name="connsiteX21" fmla="*/ 6366725 w 9117838"/>
              <a:gd name="connsiteY21" fmla="*/ 1318291 h 2255475"/>
              <a:gd name="connsiteX22" fmla="*/ 5821568 w 9117838"/>
              <a:gd name="connsiteY22" fmla="*/ 1536497 h 2255475"/>
              <a:gd name="connsiteX23" fmla="*/ 5182268 w 9117838"/>
              <a:gd name="connsiteY23" fmla="*/ 1208033 h 2255475"/>
              <a:gd name="connsiteX24" fmla="*/ 5172845 w 9117838"/>
              <a:gd name="connsiteY24" fmla="*/ 1191256 h 2255475"/>
              <a:gd name="connsiteX25" fmla="*/ 5104075 w 9117838"/>
              <a:gd name="connsiteY25" fmla="*/ 1271798 h 2255475"/>
              <a:gd name="connsiteX26" fmla="*/ 4558918 w 9117838"/>
              <a:gd name="connsiteY26" fmla="*/ 1490004 h 2255475"/>
              <a:gd name="connsiteX27" fmla="*/ 4013761 w 9117838"/>
              <a:gd name="connsiteY27" fmla="*/ 1271798 h 2255475"/>
              <a:gd name="connsiteX28" fmla="*/ 3944991 w 9117838"/>
              <a:gd name="connsiteY28" fmla="*/ 1191256 h 2255475"/>
              <a:gd name="connsiteX29" fmla="*/ 3935567 w 9117838"/>
              <a:gd name="connsiteY29" fmla="*/ 1208033 h 2255475"/>
              <a:gd name="connsiteX30" fmla="*/ 3296268 w 9117838"/>
              <a:gd name="connsiteY30" fmla="*/ 1536497 h 2255475"/>
              <a:gd name="connsiteX31" fmla="*/ 2751111 w 9117838"/>
              <a:gd name="connsiteY31" fmla="*/ 1318291 h 2255475"/>
              <a:gd name="connsiteX32" fmla="*/ 2738749 w 9117838"/>
              <a:gd name="connsiteY32" fmla="*/ 1303813 h 2255475"/>
              <a:gd name="connsiteX33" fmla="*/ 2672918 w 9117838"/>
              <a:gd name="connsiteY33" fmla="*/ 1421012 h 2255475"/>
              <a:gd name="connsiteX34" fmla="*/ 2033618 w 9117838"/>
              <a:gd name="connsiteY34" fmla="*/ 1749476 h 2255475"/>
              <a:gd name="connsiteX35" fmla="*/ 1602563 w 9117838"/>
              <a:gd name="connsiteY35" fmla="*/ 1622241 h 2255475"/>
              <a:gd name="connsiteX36" fmla="*/ 1535829 w 9117838"/>
              <a:gd name="connsiteY36" fmla="*/ 1569035 h 2255475"/>
              <a:gd name="connsiteX37" fmla="*/ 1526274 w 9117838"/>
              <a:gd name="connsiteY37" fmla="*/ 1660617 h 2255475"/>
              <a:gd name="connsiteX38" fmla="*/ 770969 w 9117838"/>
              <a:gd name="connsiteY38" fmla="*/ 2255475 h 2255475"/>
              <a:gd name="connsiteX39" fmla="*/ 0 w 9117838"/>
              <a:gd name="connsiteY39" fmla="*/ 1510473 h 2255475"/>
              <a:gd name="connsiteX40" fmla="*/ 770969 w 9117838"/>
              <a:gd name="connsiteY40" fmla="*/ 765471 h 2255475"/>
              <a:gd name="connsiteX41" fmla="*/ 1202025 w 9117838"/>
              <a:gd name="connsiteY41" fmla="*/ 892706 h 2255475"/>
              <a:gd name="connsiteX42" fmla="*/ 1268759 w 9117838"/>
              <a:gd name="connsiteY42" fmla="*/ 945912 h 2255475"/>
              <a:gd name="connsiteX43" fmla="*/ 1278313 w 9117838"/>
              <a:gd name="connsiteY43" fmla="*/ 854330 h 2255475"/>
              <a:gd name="connsiteX44" fmla="*/ 2033618 w 9117838"/>
              <a:gd name="connsiteY44" fmla="*/ 259472 h 2255475"/>
              <a:gd name="connsiteX45" fmla="*/ 2578776 w 9117838"/>
              <a:gd name="connsiteY45" fmla="*/ 477678 h 2255475"/>
              <a:gd name="connsiteX46" fmla="*/ 2591138 w 9117838"/>
              <a:gd name="connsiteY46" fmla="*/ 492156 h 2255475"/>
              <a:gd name="connsiteX47" fmla="*/ 2656969 w 9117838"/>
              <a:gd name="connsiteY47" fmla="*/ 374957 h 2255475"/>
              <a:gd name="connsiteX48" fmla="*/ 3296268 w 9117838"/>
              <a:gd name="connsiteY48" fmla="*/ 46493 h 2255475"/>
              <a:gd name="connsiteX49" fmla="*/ 3841425 w 9117838"/>
              <a:gd name="connsiteY49" fmla="*/ 264699 h 2255475"/>
              <a:gd name="connsiteX50" fmla="*/ 3910195 w 9117838"/>
              <a:gd name="connsiteY50" fmla="*/ 345241 h 2255475"/>
              <a:gd name="connsiteX51" fmla="*/ 3919618 w 9117838"/>
              <a:gd name="connsiteY51" fmla="*/ 328464 h 2255475"/>
              <a:gd name="connsiteX52" fmla="*/ 4558918 w 9117838"/>
              <a:gd name="connsiteY52" fmla="*/ 0 h 225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9117838" h="2255475">
                <a:moveTo>
                  <a:pt x="4558918" y="0"/>
                </a:moveTo>
                <a:cubicBezTo>
                  <a:pt x="4825039" y="0"/>
                  <a:pt x="5059668" y="130293"/>
                  <a:pt x="5198217" y="328464"/>
                </a:cubicBezTo>
                <a:lnTo>
                  <a:pt x="5207641" y="345241"/>
                </a:lnTo>
                <a:lnTo>
                  <a:pt x="5276410" y="264699"/>
                </a:lnTo>
                <a:cubicBezTo>
                  <a:pt x="5415928" y="129880"/>
                  <a:pt x="5608671" y="46493"/>
                  <a:pt x="5821568" y="46493"/>
                </a:cubicBezTo>
                <a:cubicBezTo>
                  <a:pt x="6087689" y="46493"/>
                  <a:pt x="6322318" y="176786"/>
                  <a:pt x="6460867" y="374957"/>
                </a:cubicBezTo>
                <a:lnTo>
                  <a:pt x="6526698" y="492157"/>
                </a:lnTo>
                <a:lnTo>
                  <a:pt x="6539061" y="477678"/>
                </a:lnTo>
                <a:cubicBezTo>
                  <a:pt x="6678579" y="342859"/>
                  <a:pt x="6871321" y="259472"/>
                  <a:pt x="7084218" y="259472"/>
                </a:cubicBezTo>
                <a:cubicBezTo>
                  <a:pt x="7456788" y="259472"/>
                  <a:pt x="7767634" y="514845"/>
                  <a:pt x="7839524" y="854330"/>
                </a:cubicBezTo>
                <a:lnTo>
                  <a:pt x="7849078" y="945913"/>
                </a:lnTo>
                <a:lnTo>
                  <a:pt x="7915813" y="892706"/>
                </a:lnTo>
                <a:cubicBezTo>
                  <a:pt x="8038861" y="812376"/>
                  <a:pt x="8187196" y="765471"/>
                  <a:pt x="8346869" y="765471"/>
                </a:cubicBezTo>
                <a:cubicBezTo>
                  <a:pt x="8772663" y="765471"/>
                  <a:pt x="9117838" y="1099020"/>
                  <a:pt x="9117838" y="1510473"/>
                </a:cubicBezTo>
                <a:cubicBezTo>
                  <a:pt x="9117838" y="1921926"/>
                  <a:pt x="8772663" y="2255475"/>
                  <a:pt x="8346869" y="2255475"/>
                </a:cubicBezTo>
                <a:cubicBezTo>
                  <a:pt x="7974299" y="2255475"/>
                  <a:pt x="7663453" y="2000102"/>
                  <a:pt x="7591563" y="1660617"/>
                </a:cubicBezTo>
                <a:lnTo>
                  <a:pt x="7582009" y="1569034"/>
                </a:lnTo>
                <a:lnTo>
                  <a:pt x="7515274" y="1622241"/>
                </a:lnTo>
                <a:cubicBezTo>
                  <a:pt x="7392226" y="1702571"/>
                  <a:pt x="7243891" y="1749476"/>
                  <a:pt x="7084218" y="1749476"/>
                </a:cubicBezTo>
                <a:cubicBezTo>
                  <a:pt x="6818097" y="1749476"/>
                  <a:pt x="6583467" y="1619184"/>
                  <a:pt x="6444918" y="1421012"/>
                </a:cubicBezTo>
                <a:lnTo>
                  <a:pt x="6379087" y="1303812"/>
                </a:lnTo>
                <a:lnTo>
                  <a:pt x="6366725" y="1318291"/>
                </a:lnTo>
                <a:cubicBezTo>
                  <a:pt x="6227207" y="1453110"/>
                  <a:pt x="6034465" y="1536497"/>
                  <a:pt x="5821568" y="1536497"/>
                </a:cubicBezTo>
                <a:cubicBezTo>
                  <a:pt x="5555446" y="1536497"/>
                  <a:pt x="5320817" y="1406205"/>
                  <a:pt x="5182268" y="1208033"/>
                </a:cubicBezTo>
                <a:lnTo>
                  <a:pt x="5172845" y="1191256"/>
                </a:lnTo>
                <a:lnTo>
                  <a:pt x="5104075" y="1271798"/>
                </a:lnTo>
                <a:cubicBezTo>
                  <a:pt x="4964557" y="1406617"/>
                  <a:pt x="4771815" y="1490004"/>
                  <a:pt x="4558918" y="1490004"/>
                </a:cubicBezTo>
                <a:cubicBezTo>
                  <a:pt x="4346021" y="1490004"/>
                  <a:pt x="4153279" y="1406617"/>
                  <a:pt x="4013761" y="1271798"/>
                </a:cubicBezTo>
                <a:lnTo>
                  <a:pt x="3944991" y="1191256"/>
                </a:lnTo>
                <a:lnTo>
                  <a:pt x="3935567" y="1208033"/>
                </a:lnTo>
                <a:cubicBezTo>
                  <a:pt x="3797019" y="1406205"/>
                  <a:pt x="3562389" y="1536497"/>
                  <a:pt x="3296268" y="1536497"/>
                </a:cubicBezTo>
                <a:cubicBezTo>
                  <a:pt x="3083371" y="1536497"/>
                  <a:pt x="2890629" y="1453110"/>
                  <a:pt x="2751111" y="1318291"/>
                </a:cubicBezTo>
                <a:lnTo>
                  <a:pt x="2738749" y="1303813"/>
                </a:lnTo>
                <a:lnTo>
                  <a:pt x="2672918" y="1421012"/>
                </a:lnTo>
                <a:cubicBezTo>
                  <a:pt x="2534369" y="1619184"/>
                  <a:pt x="2299740" y="1749476"/>
                  <a:pt x="2033618" y="1749476"/>
                </a:cubicBezTo>
                <a:cubicBezTo>
                  <a:pt x="1873946" y="1749476"/>
                  <a:pt x="1725611" y="1702571"/>
                  <a:pt x="1602563" y="1622241"/>
                </a:cubicBezTo>
                <a:lnTo>
                  <a:pt x="1535829" y="1569035"/>
                </a:lnTo>
                <a:lnTo>
                  <a:pt x="1526274" y="1660617"/>
                </a:lnTo>
                <a:cubicBezTo>
                  <a:pt x="1454385" y="2000102"/>
                  <a:pt x="1143539" y="2255475"/>
                  <a:pt x="770969" y="2255475"/>
                </a:cubicBezTo>
                <a:cubicBezTo>
                  <a:pt x="345175" y="2255475"/>
                  <a:pt x="0" y="1921926"/>
                  <a:pt x="0" y="1510473"/>
                </a:cubicBezTo>
                <a:cubicBezTo>
                  <a:pt x="0" y="1099020"/>
                  <a:pt x="345175" y="765471"/>
                  <a:pt x="770969" y="765471"/>
                </a:cubicBezTo>
                <a:cubicBezTo>
                  <a:pt x="930642" y="765471"/>
                  <a:pt x="1078977" y="812376"/>
                  <a:pt x="1202025" y="892706"/>
                </a:cubicBezTo>
                <a:lnTo>
                  <a:pt x="1268759" y="945912"/>
                </a:lnTo>
                <a:lnTo>
                  <a:pt x="1278313" y="854330"/>
                </a:lnTo>
                <a:cubicBezTo>
                  <a:pt x="1350203" y="514845"/>
                  <a:pt x="1661049" y="259472"/>
                  <a:pt x="2033618" y="259472"/>
                </a:cubicBezTo>
                <a:cubicBezTo>
                  <a:pt x="2246516" y="259472"/>
                  <a:pt x="2439258" y="342859"/>
                  <a:pt x="2578776" y="477678"/>
                </a:cubicBezTo>
                <a:lnTo>
                  <a:pt x="2591138" y="492156"/>
                </a:lnTo>
                <a:lnTo>
                  <a:pt x="2656969" y="374957"/>
                </a:lnTo>
                <a:cubicBezTo>
                  <a:pt x="2795518" y="176786"/>
                  <a:pt x="3030147" y="46493"/>
                  <a:pt x="3296268" y="46493"/>
                </a:cubicBezTo>
                <a:cubicBezTo>
                  <a:pt x="3509165" y="46493"/>
                  <a:pt x="3701907" y="129880"/>
                  <a:pt x="3841425" y="264699"/>
                </a:cubicBezTo>
                <a:lnTo>
                  <a:pt x="3910195" y="345241"/>
                </a:lnTo>
                <a:lnTo>
                  <a:pt x="3919618" y="328464"/>
                </a:lnTo>
                <a:cubicBezTo>
                  <a:pt x="4058167" y="130293"/>
                  <a:pt x="4292797" y="0"/>
                  <a:pt x="455891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66700" sx="102000" sy="102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ED6C0B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0689" y="1529341"/>
            <a:ext cx="1066285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Chúc một ngày thật đẹp!</a:t>
            </a:r>
            <a:endParaRPr lang="en-US" sz="8000" b="1" cap="none" spc="0">
              <a:ln w="1270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929968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2000000" y="20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21" grpId="0" animBg="1"/>
      <p:bldP spid="21" grpId="1" animBg="1"/>
      <p:bldP spid="21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32A716C-DE50-4C52-B80C-9B96A97FF961}"/>
              </a:ext>
            </a:extLst>
          </p:cNvPr>
          <p:cNvSpPr txBox="1"/>
          <p:nvPr/>
        </p:nvSpPr>
        <p:spPr>
          <a:xfrm>
            <a:off x="4160955" y="2705643"/>
            <a:ext cx="3911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Shruti" panose="020B0502040204020203" pitchFamily="34" charset="0"/>
              </a:rPr>
              <a:t>Khởi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Shruti" panose="020B0502040204020203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Shruti" panose="020B0502040204020203" pitchFamily="34" charset="0"/>
              </a:rPr>
              <a:t>động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Shrut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06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9E79EB-4F14-4A0E-8011-3D8F82C49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448"/>
            <a:ext cx="12168186" cy="68714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68417" y="205154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360368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3AA402-69CE-4877-8B6E-69814C25C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6696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55" y="865469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230" y="393200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537" y="90530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14" y="455438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670" y="4659934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863" y="4327755"/>
            <a:ext cx="2060627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D9262E7-7611-45D3-AAC7-AC0FED1F0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87" y="21152"/>
            <a:ext cx="12191999" cy="68669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57" y="-32319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Thought Bubble: Cloud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614585"/>
            <a:ext cx="9509457" cy="1837638"/>
          </a:xfrm>
          <a:prstGeom prst="cloudCallout">
            <a:avLst/>
          </a:prstGeom>
          <a:solidFill>
            <a:srgbClr val="EF6767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</a:t>
            </a:r>
            <a:r>
              <a:rPr lang="en-US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            </a:t>
            </a: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                          </a:t>
            </a:r>
            <a:endParaRPr lang="en-US" sz="2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tx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M               N          P</a:t>
            </a:r>
          </a:p>
        </p:txBody>
      </p:sp>
      <p:sp>
        <p:nvSpPr>
          <p:cNvPr id="28" name="Flowchart: Alternate Process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58985" y="3410234"/>
            <a:ext cx="4872546" cy="2014223"/>
          </a:xfrm>
          <a:prstGeom prst="flowChartAlternateProcess">
            <a:avLst/>
          </a:prstGeom>
          <a:solidFill>
            <a:srgbClr val="A5E1EE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Ba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M,N,P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" action="ppaction://noaction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53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15" y="3822034"/>
            <a:ext cx="714375" cy="1190625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V="1">
            <a:off x="3218213" y="1674421"/>
            <a:ext cx="2814452" cy="237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FC06-671A-49E5-8B54-E6A79F1FE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4CF49-069B-41B5-879E-5FC04388B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A49FD2-30BB-4BD1-9FBF-7F090277E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968"/>
            <a:ext cx="12191999" cy="686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9C863E-5322-429E-B2A0-8FC2A54E7AA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57" y="-323196"/>
            <a:ext cx="1941429" cy="1856600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CAD8DB60-4264-412D-B4AD-ED08358CA7DE}"/>
              </a:ext>
            </a:extLst>
          </p:cNvPr>
          <p:cNvSpPr/>
          <p:nvPr/>
        </p:nvSpPr>
        <p:spPr>
          <a:xfrm>
            <a:off x="508000" y="614585"/>
            <a:ext cx="9509457" cy="1837638"/>
          </a:xfrm>
          <a:prstGeom prst="cloudCallout">
            <a:avLst/>
          </a:prstGeom>
          <a:solidFill>
            <a:srgbClr val="EF6767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</a:t>
            </a:r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cong</a:t>
            </a:r>
            <a:endParaRPr lang="en-US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</a:t>
            </a: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en-US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endParaRPr lang="en-US" sz="4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92013A3F-CF11-4AF2-AA83-F9B85F84DDAB}"/>
              </a:ext>
            </a:extLst>
          </p:cNvPr>
          <p:cNvSpPr/>
          <p:nvPr/>
        </p:nvSpPr>
        <p:spPr>
          <a:xfrm>
            <a:off x="4906042" y="3443243"/>
            <a:ext cx="4872546" cy="2014223"/>
          </a:xfrm>
          <a:prstGeom prst="flowChartAlternateProcess">
            <a:avLst/>
          </a:prstGeom>
          <a:solidFill>
            <a:srgbClr val="A5E1EE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cong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2252A1-8767-41D4-806E-7F287D51EF7C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Pentagon 11">
            <a:hlinkClick r:id="" action="ppaction://noaction"/>
            <a:extLst>
              <a:ext uri="{FF2B5EF4-FFF2-40B4-BE49-F238E27FC236}">
                <a16:creationId xmlns:a16="http://schemas.microsoft.com/office/drawing/2014/main" id="{694041AD-84F9-4318-97C8-3854BB2C1E41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1394F5-DAD4-44F6-8BFE-21A26CA5B5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53" y="5457466"/>
            <a:ext cx="952500" cy="1019175"/>
          </a:xfrm>
          <a:prstGeom prst="rect">
            <a:avLst/>
          </a:prstGeom>
        </p:spPr>
      </p:pic>
      <p:sp>
        <p:nvSpPr>
          <p:cNvPr id="14" name="Flowchart: Summing Junction 13">
            <a:extLst>
              <a:ext uri="{FF2B5EF4-FFF2-40B4-BE49-F238E27FC236}">
                <a16:creationId xmlns:a16="http://schemas.microsoft.com/office/drawing/2014/main" id="{CB6D5118-2F98-4C6A-A033-FD8C092B98F6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C78AE5-C86E-4CFE-8646-75DBA528FC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D87E39E-BEE4-4499-99B4-8700AC006E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619A2F-2E98-4E59-8CBA-9AB05858FE1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5EC774-9AD1-40C0-BE20-8BB31F872D4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B49650-2F07-4DD6-8A97-A34675690E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2AE2236-D7EE-43FE-9B4B-CD3A1CFCFE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15" y="3822034"/>
            <a:ext cx="714375" cy="11906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1F18D4-7DDF-4F10-BAD6-585C60C12C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89E6AA-4BE3-4B69-AD7A-58263B4BD1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498C89-EFA2-4FC8-9F79-87B8E343A1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31EE6EF-D553-4AC6-8194-C7CA00A706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28" name="Freeform 27"/>
          <p:cNvSpPr/>
          <p:nvPr/>
        </p:nvSpPr>
        <p:spPr>
          <a:xfrm>
            <a:off x="3123210" y="1270660"/>
            <a:ext cx="1532603" cy="698260"/>
          </a:xfrm>
          <a:custGeom>
            <a:avLst/>
            <a:gdLst>
              <a:gd name="connsiteX0" fmla="*/ 154380 w 1532603"/>
              <a:gd name="connsiteY0" fmla="*/ 653143 h 698260"/>
              <a:gd name="connsiteX1" fmla="*/ 1531917 w 1532603"/>
              <a:gd name="connsiteY1" fmla="*/ 629392 h 698260"/>
              <a:gd name="connsiteX2" fmla="*/ 0 w 1532603"/>
              <a:gd name="connsiteY2" fmla="*/ 0 h 698260"/>
              <a:gd name="connsiteX3" fmla="*/ 0 w 1532603"/>
              <a:gd name="connsiteY3" fmla="*/ 0 h 698260"/>
              <a:gd name="connsiteX4" fmla="*/ 0 w 1532603"/>
              <a:gd name="connsiteY4" fmla="*/ 0 h 698260"/>
              <a:gd name="connsiteX5" fmla="*/ 0 w 1532603"/>
              <a:gd name="connsiteY5" fmla="*/ 0 h 698260"/>
              <a:gd name="connsiteX6" fmla="*/ 0 w 1532603"/>
              <a:gd name="connsiteY6" fmla="*/ 0 h 698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2603" h="698260">
                <a:moveTo>
                  <a:pt x="154380" y="653143"/>
                </a:moveTo>
                <a:cubicBezTo>
                  <a:pt x="856013" y="695696"/>
                  <a:pt x="1557647" y="738249"/>
                  <a:pt x="1531917" y="629392"/>
                </a:cubicBezTo>
                <a:cubicBezTo>
                  <a:pt x="1506187" y="520535"/>
                  <a:pt x="0" y="0"/>
                  <a:pt x="0" y="0"/>
                </a:cubicBez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30" name="Straight Connector 29"/>
          <p:cNvCxnSpPr/>
          <p:nvPr/>
        </p:nvCxnSpPr>
        <p:spPr>
          <a:xfrm>
            <a:off x="5171964" y="1619790"/>
            <a:ext cx="2380742" cy="0"/>
          </a:xfrm>
          <a:prstGeom prst="line">
            <a:avLst/>
          </a:prstGeom>
          <a:ln w="158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76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D9262E7-7611-45D3-AAC7-AC0FED1F0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968"/>
            <a:ext cx="12191999" cy="68669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57" y="-323196"/>
            <a:ext cx="1941429" cy="1856600"/>
          </a:xfrm>
          <a:prstGeom prst="rect">
            <a:avLst/>
          </a:prstGeom>
        </p:spPr>
      </p:pic>
      <p:sp>
        <p:nvSpPr>
          <p:cNvPr id="27" name="Thought Bubble: Cloud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605104"/>
            <a:ext cx="9509457" cy="1837638"/>
          </a:xfrm>
          <a:prstGeom prst="cloudCallout">
            <a:avLst/>
          </a:prstGeom>
          <a:solidFill>
            <a:srgbClr val="EF6767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7 x 9</a:t>
            </a:r>
          </a:p>
        </p:txBody>
      </p:sp>
      <p:sp>
        <p:nvSpPr>
          <p:cNvPr id="28" name="Flowchart: Alternate Process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906042" y="3443243"/>
            <a:ext cx="4872546" cy="2014223"/>
          </a:xfrm>
          <a:prstGeom prst="flowChartAlternateProcess">
            <a:avLst/>
          </a:prstGeom>
          <a:solidFill>
            <a:srgbClr val="A5E1EE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63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" action="ppaction://noaction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53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15" y="3822034"/>
            <a:ext cx="714375" cy="1190625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880" y="4659934"/>
            <a:ext cx="1969179" cy="1743607"/>
          </a:xfrm>
          <a:prstGeom prst="rect">
            <a:avLst/>
          </a:prstGeom>
        </p:spPr>
      </p:pic>
      <p:pic>
        <p:nvPicPr>
          <p:cNvPr id="20" name="Picture 19">
            <a:hlinkClick r:id="rId13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073" y="4327755"/>
            <a:ext cx="2060627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0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185744107786.mp4">
            <a:hlinkClick r:id="" action="ppaction://media"/>
            <a:extLst>
              <a:ext uri="{FF2B5EF4-FFF2-40B4-BE49-F238E27FC236}">
                <a16:creationId xmlns:a16="http://schemas.microsoft.com/office/drawing/2014/main" id="{9B0F4271-7B9B-334E-912D-610FDFEFF7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1200" y="381000"/>
            <a:ext cx="107696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32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32A716C-DE50-4C52-B80C-9B96A97FF961}"/>
              </a:ext>
            </a:extLst>
          </p:cNvPr>
          <p:cNvSpPr txBox="1"/>
          <p:nvPr/>
        </p:nvSpPr>
        <p:spPr>
          <a:xfrm>
            <a:off x="4147892" y="2705643"/>
            <a:ext cx="3911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Shruti" panose="020B0502040204020203" pitchFamily="34" charset="0"/>
              </a:rPr>
              <a:t>Khám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Shruti" panose="020B0502040204020203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Shruti" panose="020B0502040204020203" pitchFamily="34" charset="0"/>
              </a:rPr>
              <a:t>phá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Shrut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45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282</Words>
  <Application>Microsoft Office PowerPoint</Application>
  <PresentationFormat>Widescreen</PresentationFormat>
  <Paragraphs>56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Nunito ExtraBold</vt:lpstr>
      <vt:lpstr>Times New Roman</vt:lpstr>
      <vt:lpstr>#9Slide03 AmpleSoft Bold</vt:lpstr>
      <vt:lpstr>Open Sans</vt:lpstr>
      <vt:lpstr>Wingdings</vt:lpstr>
      <vt:lpstr>Calibri Light</vt:lpstr>
      <vt:lpstr>Tahoma</vt:lpstr>
      <vt:lpstr>等线</vt:lpstr>
      <vt:lpstr>Calibri</vt:lpstr>
      <vt:lpstr>Sigmar One</vt:lpstr>
      <vt:lpstr>Arial</vt:lpstr>
      <vt:lpstr>Shruti</vt:lpstr>
      <vt:lpstr>.VnTime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Administrator</cp:lastModifiedBy>
  <cp:revision>37</cp:revision>
  <dcterms:created xsi:type="dcterms:W3CDTF">2022-03-29T03:14:32Z</dcterms:created>
  <dcterms:modified xsi:type="dcterms:W3CDTF">2025-11-04T02:39:09Z</dcterms:modified>
</cp:coreProperties>
</file>