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8" r:id="rId3"/>
    <p:sldMasterId id="2147483710" r:id="rId4"/>
    <p:sldMasterId id="2147483722" r:id="rId5"/>
    <p:sldMasterId id="2147483734" r:id="rId6"/>
    <p:sldMasterId id="2147483745" r:id="rId7"/>
    <p:sldMasterId id="2147483754" r:id="rId8"/>
  </p:sldMasterIdLst>
  <p:notesMasterIdLst>
    <p:notesMasterId r:id="rId33"/>
  </p:notesMasterIdLst>
  <p:sldIdLst>
    <p:sldId id="257" r:id="rId9"/>
    <p:sldId id="311" r:id="rId10"/>
    <p:sldId id="312" r:id="rId11"/>
    <p:sldId id="258" r:id="rId12"/>
    <p:sldId id="260" r:id="rId13"/>
    <p:sldId id="261" r:id="rId14"/>
    <p:sldId id="262" r:id="rId15"/>
    <p:sldId id="263" r:id="rId16"/>
    <p:sldId id="264" r:id="rId17"/>
    <p:sldId id="256" r:id="rId18"/>
    <p:sldId id="305" r:id="rId19"/>
    <p:sldId id="306" r:id="rId20"/>
    <p:sldId id="303" r:id="rId21"/>
    <p:sldId id="307" r:id="rId22"/>
    <p:sldId id="308" r:id="rId23"/>
    <p:sldId id="309" r:id="rId24"/>
    <p:sldId id="313" r:id="rId25"/>
    <p:sldId id="314" r:id="rId26"/>
    <p:sldId id="310" r:id="rId27"/>
    <p:sldId id="512" r:id="rId28"/>
    <p:sldId id="511" r:id="rId29"/>
    <p:sldId id="510" r:id="rId30"/>
    <p:sldId id="398" r:id="rId31"/>
    <p:sldId id="2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16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26DDD-8FC3-4A37-8CF3-C27FED34DC63}" type="datetimeFigureOut">
              <a:rPr lang="en-US" smtClean="0"/>
              <a:t>30/10/2025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5B33A-D2F1-45C6-93A8-7928DE2FD32B}" type="slidenum">
              <a:rPr lang="en-US" smtClean="0"/>
              <a:t>‹#›</a:t>
            </a:fld>
            <a:endParaRPr lang="en-US"/>
          </a:p>
        </p:txBody>
      </p:sp>
    </p:spTree>
    <p:extLst>
      <p:ext uri="{BB962C8B-B14F-4D97-AF65-F5344CB8AC3E}">
        <p14:creationId xmlns:p14="http://schemas.microsoft.com/office/powerpoint/2010/main" val="60164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đồ</a:t>
            </a:r>
            <a:r>
              <a:rPr lang="en-US" dirty="0"/>
              <a:t> </a:t>
            </a:r>
            <a:r>
              <a:rPr lang="en-US" dirty="0" err="1"/>
              <a:t>vật</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trên</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đồ</a:t>
            </a:r>
            <a:r>
              <a:rPr lang="en-US" dirty="0"/>
              <a:t> </a:t>
            </a:r>
            <a:r>
              <a:rPr lang="en-US" dirty="0" err="1"/>
              <a:t>vật</a:t>
            </a:r>
            <a:r>
              <a:rPr lang="en-US" dirty="0"/>
              <a:t> </a:t>
            </a:r>
            <a:r>
              <a:rPr lang="en-US" dirty="0" err="1"/>
              <a:t>hiện</a:t>
            </a:r>
            <a:r>
              <a:rPr lang="en-US" dirty="0"/>
              <a:t> </a:t>
            </a:r>
            <a:r>
              <a:rPr lang="en-US" dirty="0" err="1"/>
              <a:t>ra</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chú</a:t>
            </a:r>
            <a:r>
              <a:rPr lang="en-US" dirty="0"/>
              <a:t> </a:t>
            </a:r>
            <a:r>
              <a:rPr lang="en-US" dirty="0" err="1"/>
              <a:t>bộ</a:t>
            </a:r>
            <a:r>
              <a:rPr lang="en-US" dirty="0"/>
              <a:t> </a:t>
            </a:r>
            <a:r>
              <a:rPr lang="en-US" dirty="0" err="1"/>
              <a:t>đội</a:t>
            </a:r>
            <a:r>
              <a:rPr lang="en-US" dirty="0"/>
              <a:t> </a:t>
            </a:r>
            <a:r>
              <a:rPr lang="en-US" dirty="0" err="1"/>
              <a:t>bên</a:t>
            </a:r>
            <a:r>
              <a:rPr lang="en-US" dirty="0"/>
              <a:t> </a:t>
            </a:r>
            <a:r>
              <a:rPr lang="en-US" dirty="0" err="1"/>
              <a:t>tay</a:t>
            </a:r>
            <a:r>
              <a:rPr lang="en-US" dirty="0"/>
              <a:t> </a:t>
            </a:r>
            <a:r>
              <a:rPr lang="en-US" dirty="0" err="1"/>
              <a:t>trái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8DEA7-0DAD-431B-B298-9DC9BE0096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87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ngôi</a:t>
            </a:r>
            <a:r>
              <a:rPr lang="en-US" dirty="0"/>
              <a:t> </a:t>
            </a:r>
            <a:r>
              <a:rPr lang="en-US" dirty="0" err="1"/>
              <a:t>sao</a:t>
            </a:r>
            <a:r>
              <a:rPr lang="en-US" dirty="0"/>
              <a:t> </a:t>
            </a:r>
            <a:r>
              <a:rPr lang="en-US" dirty="0" err="1"/>
              <a:t>để</a:t>
            </a:r>
            <a:r>
              <a:rPr lang="en-US" dirty="0"/>
              <a:t> </a:t>
            </a:r>
            <a:r>
              <a:rPr lang="en-US" dirty="0" err="1"/>
              <a:t>tính</a:t>
            </a:r>
            <a:r>
              <a:rPr lang="en-US" dirty="0"/>
              <a:t> </a:t>
            </a:r>
            <a:r>
              <a:rPr lang="en-US" dirty="0" err="1"/>
              <a:t>giờ</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8DEA7-0DAD-431B-B298-9DC9BE0096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66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003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28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3500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0127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24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0167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4D3D6"/>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7D48ED-5C51-4DA4-A5F2-004AA75C47D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1D15270-B6F5-4335-8BAD-4C7F2B4BEE6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26D23D-6EAA-43A6-8675-0BCF85E7B02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25AC7509-FFB0-443C-8008-7341B0F70B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A9251B1-1379-40D8-8F40-0019AF33FC5D}"/>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6EB066DE-2A3E-5381-40C1-F8040CADCE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343855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0E6BB6-1BB1-4227-A0F6-45B1041DE27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A23BF2-5D9E-4F88-8D51-6D8357FFB79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C57635A-95BA-4754-81A9-B32BC9AD7F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8D24CBB8-9A79-43E6-8D96-70F6B1D7B2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68BD6F7-F453-443F-97AF-241FBF7958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275082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1D3087-E35B-46C2-AF33-64EC7C778A0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006EC6B-A103-4900-B589-A83E27F44F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E05D62-C0E2-4EA9-A572-44EC26C9E5BD}"/>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E3BBE313-E250-43EA-BF26-5325EB1490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A4582D9-0AFD-43EB-A30F-3414A19AAC1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228745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F65F-0DE0-4DB6-8EFD-D733B7678A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7D56FA-8631-4488-B9D5-23E487BC0F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9518FE-176F-414D-BE96-0B297A7E0F8F}"/>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30/10/2025</a:t>
            </a:fld>
            <a:endParaRPr lang="en-US"/>
          </a:p>
        </p:txBody>
      </p:sp>
      <p:sp>
        <p:nvSpPr>
          <p:cNvPr id="5" name="Footer Placeholder 4">
            <a:extLst>
              <a:ext uri="{FF2B5EF4-FFF2-40B4-BE49-F238E27FC236}">
                <a16:creationId xmlns:a16="http://schemas.microsoft.com/office/drawing/2014/main" id="{C5BC33D3-E3C2-4B1A-90A0-0341F5C648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6DC25-3F2C-4F2A-AD15-79ED66629165}"/>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637916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5561-9DCD-4252-B471-F452F6A401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4CFD48-7471-4039-89D7-E773737AB2B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B824F-2CAC-4FE2-A72A-05EC743D4636}"/>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30/10/2025</a:t>
            </a:fld>
            <a:endParaRPr lang="en-US"/>
          </a:p>
        </p:txBody>
      </p:sp>
      <p:sp>
        <p:nvSpPr>
          <p:cNvPr id="5" name="Footer Placeholder 4">
            <a:extLst>
              <a:ext uri="{FF2B5EF4-FFF2-40B4-BE49-F238E27FC236}">
                <a16:creationId xmlns:a16="http://schemas.microsoft.com/office/drawing/2014/main" id="{B6C5DFA9-9C99-4464-A884-0782F6FF84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4DA79A-2917-4353-8839-B375E5AC8DE7}"/>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426738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0D9B-D98B-4B77-8297-7C50FB0A97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10E53-599E-4037-9894-9E7FC728BC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E47863-015F-4538-AA3C-4EC6149CA91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30/10/2025</a:t>
            </a:fld>
            <a:endParaRPr lang="en-US"/>
          </a:p>
        </p:txBody>
      </p:sp>
      <p:sp>
        <p:nvSpPr>
          <p:cNvPr id="5" name="Footer Placeholder 4">
            <a:extLst>
              <a:ext uri="{FF2B5EF4-FFF2-40B4-BE49-F238E27FC236}">
                <a16:creationId xmlns:a16="http://schemas.microsoft.com/office/drawing/2014/main" id="{1B790679-77F3-4A24-86C8-C31AB4A4CC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E4F5F3-511A-43EF-BCE0-0AA17CFD4C86}"/>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129914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10F6-D8DF-4676-869F-879B5DB9A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9C3AC5-65DD-44D1-A826-0C89DA8F393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ED790D-2F4A-4F7F-9988-E423A73088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348277-5214-4A2A-954F-52C2D1C4682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30/10/2025</a:t>
            </a:fld>
            <a:endParaRPr lang="en-US"/>
          </a:p>
        </p:txBody>
      </p:sp>
      <p:sp>
        <p:nvSpPr>
          <p:cNvPr id="6" name="Footer Placeholder 5">
            <a:extLst>
              <a:ext uri="{FF2B5EF4-FFF2-40B4-BE49-F238E27FC236}">
                <a16:creationId xmlns:a16="http://schemas.microsoft.com/office/drawing/2014/main" id="{AD1C03CA-0DA9-41E9-9C1E-F70A4933A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9C9F78-6818-4888-8EDE-F2DD5419F9F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657685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2B79-6331-478A-BC19-6FA3E274F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1EEF5F-B131-4AB7-A915-E610666CFA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28F835-44BB-4E13-9579-60B7F13D7D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B9291-445C-4850-92DA-3F9D21EB26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6DACF-2F6C-4F55-B53A-81C667592F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03CAF-391F-4FFF-8BF7-5555393DDD91}"/>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30/10/2025</a:t>
            </a:fld>
            <a:endParaRPr lang="en-US"/>
          </a:p>
        </p:txBody>
      </p:sp>
      <p:sp>
        <p:nvSpPr>
          <p:cNvPr id="8" name="Footer Placeholder 7">
            <a:extLst>
              <a:ext uri="{FF2B5EF4-FFF2-40B4-BE49-F238E27FC236}">
                <a16:creationId xmlns:a16="http://schemas.microsoft.com/office/drawing/2014/main" id="{CB59A962-2249-44E0-A02A-071E8633E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32513F-A460-4EFC-87BC-B9E5FB07ED2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4126445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A44A-2646-4AC9-8392-24CD8A349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23F48D-5B58-49A3-9724-1F978D9EE7E9}"/>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30/10/2025</a:t>
            </a:fld>
            <a:endParaRPr lang="en-US"/>
          </a:p>
        </p:txBody>
      </p:sp>
      <p:sp>
        <p:nvSpPr>
          <p:cNvPr id="4" name="Footer Placeholder 3">
            <a:extLst>
              <a:ext uri="{FF2B5EF4-FFF2-40B4-BE49-F238E27FC236}">
                <a16:creationId xmlns:a16="http://schemas.microsoft.com/office/drawing/2014/main" id="{0BD3607A-3416-4472-8DA3-517F66953B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C0C33C-41AC-4466-AA76-7DB764D6793A}"/>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802362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F7EFB3-0164-4E33-8097-D860639B88B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30/10/2025</a:t>
            </a:fld>
            <a:endParaRPr lang="en-US"/>
          </a:p>
        </p:txBody>
      </p:sp>
      <p:sp>
        <p:nvSpPr>
          <p:cNvPr id="3" name="Footer Placeholder 2">
            <a:extLst>
              <a:ext uri="{FF2B5EF4-FFF2-40B4-BE49-F238E27FC236}">
                <a16:creationId xmlns:a16="http://schemas.microsoft.com/office/drawing/2014/main" id="{7B721529-C777-4D9A-ACDD-ABA8E4C5F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FEED7BB-FBBB-44A9-B4F4-E77AB034648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107294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1BECF-96DF-442C-8728-57698E5FA7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74DF3D-4739-4DA8-99D5-2071527859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D57706-5B66-4060-8167-14B1C60FC3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90954-2431-411E-AF0E-F1EB0F51BD0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30/10/2025</a:t>
            </a:fld>
            <a:endParaRPr lang="en-US"/>
          </a:p>
        </p:txBody>
      </p:sp>
      <p:sp>
        <p:nvSpPr>
          <p:cNvPr id="6" name="Footer Placeholder 5">
            <a:extLst>
              <a:ext uri="{FF2B5EF4-FFF2-40B4-BE49-F238E27FC236}">
                <a16:creationId xmlns:a16="http://schemas.microsoft.com/office/drawing/2014/main" id="{92809CFB-A918-4B87-9DE0-94EC5A37E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051436-BEE5-40FF-93A5-65713F01DE1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158219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F876A-66A1-43AB-9E23-ECDCA2C526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83C8D8-797B-4823-A9D1-BBC46AE1C3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9E1D1CA-9F57-40E8-A478-A7BEE759D6B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8B6FBEE3-DFDF-4B75-9BED-C2FA863E1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01ED2EA-1C92-434D-99E8-046522FEDA4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
        <p:nvSpPr>
          <p:cNvPr id="8" name="Oval 7"/>
          <p:cNvSpPr/>
          <p:nvPr userDrawn="1"/>
        </p:nvSpPr>
        <p:spPr>
          <a:xfrm>
            <a:off x="-4480966" y="2427500"/>
            <a:ext cx="2195900" cy="2091870"/>
          </a:xfrm>
          <a:prstGeom prst="ellipse">
            <a:avLst/>
          </a:prstGeom>
          <a:blipFill dpi="0" rotWithShape="1">
            <a:blip r:embed="rId2">
              <a:alphaModFix amt="47000"/>
            </a:blip>
            <a:srcRect/>
            <a:stretch>
              <a:fillRect/>
            </a:stretch>
          </a:blipFill>
          <a:ln w="12700" cap="flat" cmpd="sng" algn="ctr">
            <a:no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Tree>
    <p:extLst>
      <p:ext uri="{BB962C8B-B14F-4D97-AF65-F5344CB8AC3E}">
        <p14:creationId xmlns:p14="http://schemas.microsoft.com/office/powerpoint/2010/main" val="602015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969F-85F1-4E11-820C-39ADA8B052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3195F-8F26-49C6-91F3-1F66BA6FE3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8BBE79-0E58-4C49-8776-7C96332C44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E94E0-4176-421B-9BCF-6AF30F2ED1D0}"/>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30/10/2025</a:t>
            </a:fld>
            <a:endParaRPr lang="en-US"/>
          </a:p>
        </p:txBody>
      </p:sp>
      <p:sp>
        <p:nvSpPr>
          <p:cNvPr id="6" name="Footer Placeholder 5">
            <a:extLst>
              <a:ext uri="{FF2B5EF4-FFF2-40B4-BE49-F238E27FC236}">
                <a16:creationId xmlns:a16="http://schemas.microsoft.com/office/drawing/2014/main" id="{2A79AE13-9BA6-4D0E-986E-A0D9F65A4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DB8DD2-9A97-4047-AA5B-90D03AE03DAE}"/>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710162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5427-C981-46B2-97CB-1714E4511D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4A14CE-DCF3-4F2E-A7CB-54D8091F62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087AC-99AD-4765-84BD-24878AE81C3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30/10/2025</a:t>
            </a:fld>
            <a:endParaRPr lang="en-US"/>
          </a:p>
        </p:txBody>
      </p:sp>
      <p:sp>
        <p:nvSpPr>
          <p:cNvPr id="5" name="Footer Placeholder 4">
            <a:extLst>
              <a:ext uri="{FF2B5EF4-FFF2-40B4-BE49-F238E27FC236}">
                <a16:creationId xmlns:a16="http://schemas.microsoft.com/office/drawing/2014/main" id="{B7D3CE7E-7169-4B25-B842-24682D7C10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F96D1C-C039-4547-BCC6-B791663CF93B}"/>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85978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601B45-BFF8-4EF7-AF64-E863CB4956A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184493-86B1-4169-9768-DC0468F994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43789-C54F-4665-A45B-7A84832B9B1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30/10/2025</a:t>
            </a:fld>
            <a:endParaRPr lang="en-US"/>
          </a:p>
        </p:txBody>
      </p:sp>
      <p:sp>
        <p:nvSpPr>
          <p:cNvPr id="5" name="Footer Placeholder 4">
            <a:extLst>
              <a:ext uri="{FF2B5EF4-FFF2-40B4-BE49-F238E27FC236}">
                <a16:creationId xmlns:a16="http://schemas.microsoft.com/office/drawing/2014/main" id="{ECBE279F-9A30-4A0B-A75F-2F90465A8D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4E401A-465B-4793-9C32-94F336C2AFD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17957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629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64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A8540-BB90-B2FB-A863-2F01DBF553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11EF30AC-25EF-71DA-A781-051FB6E766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CF99EFC-C16F-2D69-97BB-1BC9A411229D}"/>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30/10/2025</a:t>
            </a:fld>
            <a:endParaRPr lang="en-SG"/>
          </a:p>
        </p:txBody>
      </p:sp>
      <p:sp>
        <p:nvSpPr>
          <p:cNvPr id="5" name="Footer Placeholder 4">
            <a:extLst>
              <a:ext uri="{FF2B5EF4-FFF2-40B4-BE49-F238E27FC236}">
                <a16:creationId xmlns:a16="http://schemas.microsoft.com/office/drawing/2014/main" id="{1BD3AC42-C83F-240C-B85E-AEB3AEF47DC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7364FA0A-1F0A-BB38-0311-FA71E518A9B7}"/>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3026262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B304-6AF7-68DC-E419-79582C2D88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D677C31E-CECF-FFBD-6ACE-DCA4396E988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018ED7A-6EBD-6E3A-1C6A-C42DD9590DEA}"/>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30/10/2025</a:t>
            </a:fld>
            <a:endParaRPr lang="en-SG"/>
          </a:p>
        </p:txBody>
      </p:sp>
      <p:sp>
        <p:nvSpPr>
          <p:cNvPr id="5" name="Footer Placeholder 4">
            <a:extLst>
              <a:ext uri="{FF2B5EF4-FFF2-40B4-BE49-F238E27FC236}">
                <a16:creationId xmlns:a16="http://schemas.microsoft.com/office/drawing/2014/main" id="{F16AA1E8-BA97-9074-ABAC-DCAD058AD1C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CEF86095-9EE2-D52B-D9B2-A7D9197CE2ED}"/>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459953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4B83-B395-2A88-A1E6-ABF84CBD444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333A6045-EE36-7C8D-3B51-7F9FB808CA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C5A5F-371D-344C-D2CE-F062B66847CB}"/>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30/10/2025</a:t>
            </a:fld>
            <a:endParaRPr lang="en-SG"/>
          </a:p>
        </p:txBody>
      </p:sp>
      <p:sp>
        <p:nvSpPr>
          <p:cNvPr id="5" name="Footer Placeholder 4">
            <a:extLst>
              <a:ext uri="{FF2B5EF4-FFF2-40B4-BE49-F238E27FC236}">
                <a16:creationId xmlns:a16="http://schemas.microsoft.com/office/drawing/2014/main" id="{69A28A15-3E73-9690-38E6-10C9A1C93337}"/>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ECA9AA14-EB36-A42F-249A-2372A67B6C85}"/>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128134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390CD-3542-DB24-B10C-B0DC092118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58129229-9494-65B0-25CE-2353808D36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89ECFC34-390A-99B5-04AD-65CC4A23E7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6D1FFB3-18FA-C171-1658-48D2AD0874A0}"/>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30/10/2025</a:t>
            </a:fld>
            <a:endParaRPr lang="en-SG"/>
          </a:p>
        </p:txBody>
      </p:sp>
      <p:sp>
        <p:nvSpPr>
          <p:cNvPr id="6" name="Footer Placeholder 5">
            <a:extLst>
              <a:ext uri="{FF2B5EF4-FFF2-40B4-BE49-F238E27FC236}">
                <a16:creationId xmlns:a16="http://schemas.microsoft.com/office/drawing/2014/main" id="{41C604F8-5EC7-6128-9010-86B675B88C5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825A5DB7-8F97-620F-F820-A7C4E12EB0C9}"/>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3728757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7CAC-C031-A769-CCE1-28BDE07F8C3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9FAF204A-337A-5C57-A552-E1230578EF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D9CCFC-3B43-BA7C-7A40-5730136365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C797A887-0EA0-39E2-A145-6065759AE4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69A572-F286-C935-A298-055AD648BB8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62A7032B-487A-01E8-9C2B-3A017F5A0FC4}"/>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30/10/2025</a:t>
            </a:fld>
            <a:endParaRPr lang="en-SG"/>
          </a:p>
        </p:txBody>
      </p:sp>
      <p:sp>
        <p:nvSpPr>
          <p:cNvPr id="8" name="Footer Placeholder 7">
            <a:extLst>
              <a:ext uri="{FF2B5EF4-FFF2-40B4-BE49-F238E27FC236}">
                <a16:creationId xmlns:a16="http://schemas.microsoft.com/office/drawing/2014/main" id="{842CBF6F-60E4-E3EF-187A-8F8551323528}"/>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9D8C0258-6F03-BDC0-0A55-106C64B45D65}"/>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20045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9C003F-201E-4535-B11C-50A820FB33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BCE539-706F-46A5-A3A7-F555BBB47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B329047-FF46-442C-ADA8-4DCC67BD181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12D79B75-4382-4CD2-AE80-D1A8D5267A3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2BBC27-A600-43AE-AC87-351902ADF53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AE257B5F-A9D2-3F4C-0F4B-D25C824B44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1107108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117EE-7B51-4369-082B-15BB6EAE14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CF0F4-1E95-F077-B8B8-F14C7330D68D}"/>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30/10/2025</a:t>
            </a:fld>
            <a:endParaRPr lang="en-SG"/>
          </a:p>
        </p:txBody>
      </p:sp>
      <p:sp>
        <p:nvSpPr>
          <p:cNvPr id="4" name="Footer Placeholder 3">
            <a:extLst>
              <a:ext uri="{FF2B5EF4-FFF2-40B4-BE49-F238E27FC236}">
                <a16:creationId xmlns:a16="http://schemas.microsoft.com/office/drawing/2014/main" id="{90A684AF-DE70-DFD2-2B39-765D76B1D0E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DAFE4309-B5FF-BFDF-2F42-ED82A5685CCB}"/>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95575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B10D46-15F3-B799-E772-9D93134170A2}"/>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30/10/2025</a:t>
            </a:fld>
            <a:endParaRPr lang="en-SG"/>
          </a:p>
        </p:txBody>
      </p:sp>
      <p:sp>
        <p:nvSpPr>
          <p:cNvPr id="3" name="Footer Placeholder 2">
            <a:extLst>
              <a:ext uri="{FF2B5EF4-FFF2-40B4-BE49-F238E27FC236}">
                <a16:creationId xmlns:a16="http://schemas.microsoft.com/office/drawing/2014/main" id="{EF6EFBBE-578D-A330-0490-A20601BF7E7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905CA9D2-8E6F-3F01-A51A-D26D47BDC6ED}"/>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1862794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3B797-C8D3-81A1-7E31-7B222C2ADE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29D9D395-0FBF-4418-B06D-C2A372387D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B87D8F91-A828-8FEC-297F-39B7AF0A1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8BDA80-E2E5-A0FC-C535-FC3931C7EFDF}"/>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30/10/2025</a:t>
            </a:fld>
            <a:endParaRPr lang="en-SG"/>
          </a:p>
        </p:txBody>
      </p:sp>
      <p:sp>
        <p:nvSpPr>
          <p:cNvPr id="6" name="Footer Placeholder 5">
            <a:extLst>
              <a:ext uri="{FF2B5EF4-FFF2-40B4-BE49-F238E27FC236}">
                <a16:creationId xmlns:a16="http://schemas.microsoft.com/office/drawing/2014/main" id="{CC6AA54F-1E24-76CF-75E7-34C4DAB66CB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FF70C9D9-0E77-3A7D-0307-9F0740A26D3E}"/>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4158792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9CDD7-486F-4B8D-5754-34ECF4C1A2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B399E116-8F8A-217E-A02A-568AE0B6F7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148BFBA-016D-F9A9-9224-4E672C3B55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7BEDC0-D5A1-75DA-5FAF-D21907B5B567}"/>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30/10/2025</a:t>
            </a:fld>
            <a:endParaRPr lang="en-SG"/>
          </a:p>
        </p:txBody>
      </p:sp>
      <p:sp>
        <p:nvSpPr>
          <p:cNvPr id="6" name="Footer Placeholder 5">
            <a:extLst>
              <a:ext uri="{FF2B5EF4-FFF2-40B4-BE49-F238E27FC236}">
                <a16:creationId xmlns:a16="http://schemas.microsoft.com/office/drawing/2014/main" id="{2C3DBA3E-15C6-BD46-D335-F0BF55E103C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323D4803-9C8F-8F12-FC8F-563E4E49AFD8}"/>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1621464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DA8D9-E0E4-4FEB-13E0-ED4E017ACC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C96E4C7-4593-1779-7E86-B0F9EEA74A9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E690DF8-11ED-60C6-59C4-8621797CDA17}"/>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30/10/2025</a:t>
            </a:fld>
            <a:endParaRPr lang="en-SG"/>
          </a:p>
        </p:txBody>
      </p:sp>
      <p:sp>
        <p:nvSpPr>
          <p:cNvPr id="5" name="Footer Placeholder 4">
            <a:extLst>
              <a:ext uri="{FF2B5EF4-FFF2-40B4-BE49-F238E27FC236}">
                <a16:creationId xmlns:a16="http://schemas.microsoft.com/office/drawing/2014/main" id="{4CF8C074-10E8-5E96-A8F7-C16D2076C12A}"/>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1410BC33-8A69-2F09-A11D-DD902C96728A}"/>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941437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99AEEA-8D5F-3C44-0627-B8BCD07B0CC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87C1FA57-E375-E7B6-42AC-0B4A0FDA928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6E4688B-1D7E-BF43-A042-4D9B662D1D7A}"/>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30/10/2025</a:t>
            </a:fld>
            <a:endParaRPr lang="en-SG"/>
          </a:p>
        </p:txBody>
      </p:sp>
      <p:sp>
        <p:nvSpPr>
          <p:cNvPr id="5" name="Footer Placeholder 4">
            <a:extLst>
              <a:ext uri="{FF2B5EF4-FFF2-40B4-BE49-F238E27FC236}">
                <a16:creationId xmlns:a16="http://schemas.microsoft.com/office/drawing/2014/main" id="{B218E039-0578-8E19-8200-6C9465995DC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209966DF-48AB-BB3C-7833-DAE3DFC47644}"/>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4254804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897B7B-E32C-4112-B6B3-F4285350BEC3}" type="datetimeFigureOut">
              <a:rPr lang="en-US" smtClean="0"/>
              <a:t>30/10/2025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4087740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smtClean="0"/>
              <a:t>30/10/2025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558659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97B7B-E32C-4112-B6B3-F4285350BEC3}" type="datetimeFigureOut">
              <a:rPr lang="en-US" smtClean="0"/>
              <a:t>30/10/2025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578111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97B7B-E32C-4112-B6B3-F4285350BEC3}" type="datetimeFigureOut">
              <a:rPr lang="en-US" smtClean="0"/>
              <a:t>30/10/2025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40386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3AF9FF-4A5C-4E13-86A8-E3214E6FB9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7F97FA-ABC1-4648-8F81-6C565755A73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F8783F5-AA05-4DC1-ADDD-6AA84730FD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CCBBDAF-4204-49C0-BEBC-5398D0476DFE}"/>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2025/10/30</a:t>
            </a:fld>
            <a:endParaRPr lang="zh-CN" altLang="en-US"/>
          </a:p>
        </p:txBody>
      </p:sp>
      <p:sp>
        <p:nvSpPr>
          <p:cNvPr id="6" name="页脚占位符 5">
            <a:extLst>
              <a:ext uri="{FF2B5EF4-FFF2-40B4-BE49-F238E27FC236}">
                <a16:creationId xmlns:a16="http://schemas.microsoft.com/office/drawing/2014/main" id="{418606BC-7995-47F6-80C4-74C8B1AAB1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A9B06D3-191A-4A3D-BE51-43A8C96EAE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7D3420DE-0161-D9FD-7E92-59A5C7F03C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10840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97B7B-E32C-4112-B6B3-F4285350BEC3}" type="datetimeFigureOut">
              <a:rPr lang="en-US" smtClean="0"/>
              <a:t>30/10/2025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436828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97B7B-E32C-4112-B6B3-F4285350BEC3}" type="datetimeFigureOut">
              <a:rPr lang="en-US" smtClean="0"/>
              <a:t>30/10/2025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369095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97B7B-E32C-4112-B6B3-F4285350BEC3}" type="datetimeFigureOut">
              <a:rPr lang="en-US" smtClean="0"/>
              <a:t>30/10/2025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2556633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smtClean="0"/>
              <a:t>30/10/2025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909871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smtClean="0"/>
              <a:t>30/10/2025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3106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smtClean="0"/>
              <a:t>30/10/2025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2487964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smtClean="0"/>
              <a:t>30/10/2025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1851223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394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3986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886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42713-90A8-4D3E-8382-F47FCFFBB42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384426A-88A4-4E08-BFCE-213F15C209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0AAC087-C26E-4BED-B59F-19BF046D3AB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9FDC61A-9452-4B04-B7EA-02AA924C61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B16354D-7DA1-48CD-BF2E-15113FC172D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9F8327C-FAC9-4078-95F4-3F066E283B1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2025/10/30</a:t>
            </a:fld>
            <a:endParaRPr lang="zh-CN" altLang="en-US"/>
          </a:p>
        </p:txBody>
      </p:sp>
      <p:sp>
        <p:nvSpPr>
          <p:cNvPr id="8" name="页脚占位符 7">
            <a:extLst>
              <a:ext uri="{FF2B5EF4-FFF2-40B4-BE49-F238E27FC236}">
                <a16:creationId xmlns:a16="http://schemas.microsoft.com/office/drawing/2014/main" id="{8B454357-F28A-4EAA-83E2-2E6D91FA73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69DD989-F48D-4052-B41B-438FC7517B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55984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97B7B-E32C-4112-B6B3-F4285350BEC3}" type="datetimeFigureOut">
              <a:rPr lang="en-US">
                <a:solidFill>
                  <a:prstClr val="black">
                    <a:tint val="75000"/>
                  </a:prstClr>
                </a:solidFill>
              </a:rPr>
              <a:pPr/>
              <a:t>30/10/2025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230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97B7B-E32C-4112-B6B3-F4285350BEC3}" type="datetimeFigureOut">
              <a:rPr lang="en-US">
                <a:solidFill>
                  <a:prstClr val="black">
                    <a:tint val="75000"/>
                  </a:prstClr>
                </a:solidFill>
              </a:rPr>
              <a:pPr/>
              <a:t>30/10/2025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940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97B7B-E32C-4112-B6B3-F4285350BEC3}" type="datetimeFigureOut">
              <a:rPr lang="en-US">
                <a:solidFill>
                  <a:prstClr val="black">
                    <a:tint val="75000"/>
                  </a:prstClr>
                </a:solidFill>
              </a:rPr>
              <a:pPr/>
              <a:t>30/10/2025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277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97B7B-E32C-4112-B6B3-F4285350BEC3}" type="datetimeFigureOut">
              <a:rPr lang="en-US">
                <a:solidFill>
                  <a:prstClr val="black">
                    <a:tint val="75000"/>
                  </a:prstClr>
                </a:solidFill>
              </a:rPr>
              <a:pPr/>
              <a:t>30/10/2025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5849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a:solidFill>
                  <a:prstClr val="black">
                    <a:tint val="75000"/>
                  </a:prstClr>
                </a:solidFill>
              </a:rPr>
              <a:pPr/>
              <a:t>30/10/2025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258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a:solidFill>
                  <a:prstClr val="black">
                    <a:tint val="75000"/>
                  </a:prstClr>
                </a:solidFill>
              </a:rPr>
              <a:pPr/>
              <a:t>30/10/2025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168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5739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5991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2025/10/30</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585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2025/10/30</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4896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AA689-4DDD-421F-97D1-1F249A1DB7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CBDF9B-7BE0-4460-9425-649A67AC0D2A}"/>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2025/10/30</a:t>
            </a:fld>
            <a:endParaRPr lang="zh-CN" altLang="en-US"/>
          </a:p>
        </p:txBody>
      </p:sp>
      <p:sp>
        <p:nvSpPr>
          <p:cNvPr id="4" name="页脚占位符 3">
            <a:extLst>
              <a:ext uri="{FF2B5EF4-FFF2-40B4-BE49-F238E27FC236}">
                <a16:creationId xmlns:a16="http://schemas.microsoft.com/office/drawing/2014/main" id="{242FB496-65D0-47B2-8F5C-C9FA773E0E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3C01AEC-B50B-439E-8494-B7D1FCD65CF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225566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2025/10/30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42016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2025/10/30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31000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2025/10/30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60014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2025/10/30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90279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2025/10/30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98565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2025/10/30</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694604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20300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2025/10/30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70713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4504839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2717799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E1DBF60-8EDA-4442-A12E-0497795EDFFC}"/>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2025/10/30</a:t>
            </a:fld>
            <a:endParaRPr lang="zh-CN" altLang="en-US"/>
          </a:p>
        </p:txBody>
      </p:sp>
      <p:sp>
        <p:nvSpPr>
          <p:cNvPr id="3" name="页脚占位符 2">
            <a:extLst>
              <a:ext uri="{FF2B5EF4-FFF2-40B4-BE49-F238E27FC236}">
                <a16:creationId xmlns:a16="http://schemas.microsoft.com/office/drawing/2014/main" id="{868504DF-7790-41C7-93A5-9AEA867BF9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56CA5C9-ECAE-412C-B9B6-A29CD40FE61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997726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5009675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3"/>
        <p:cNvGrpSpPr/>
        <p:nvPr/>
      </p:nvGrpSpPr>
      <p:grpSpPr>
        <a:xfrm>
          <a:off x="0" y="0"/>
          <a:ext cx="0" cy="0"/>
          <a:chOff x="0" y="0"/>
          <a:chExt cx="0" cy="0"/>
        </a:xfrm>
      </p:grpSpPr>
      <p:sp>
        <p:nvSpPr>
          <p:cNvPr id="874" name="Google Shape;8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solidFill>
                <a:schemeClr val="dk1"/>
              </a:solidFill>
            </a:endParaRPr>
          </a:p>
        </p:txBody>
      </p:sp>
    </p:spTree>
    <p:extLst>
      <p:ext uri="{BB962C8B-B14F-4D97-AF65-F5344CB8AC3E}">
        <p14:creationId xmlns:p14="http://schemas.microsoft.com/office/powerpoint/2010/main" val="12216295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6628641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4281333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2135629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22017612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93294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74850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72455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260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0EA3C-1C9B-4C20-8A9A-2AA02EC575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92071E-2C24-4AE9-9A04-D6F23C9A105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886F18-AB5C-4F1C-9958-F26F4C42A2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03C968-E1C3-456A-8EC3-C7DB1297DE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2025/10/30</a:t>
            </a:fld>
            <a:endParaRPr lang="zh-CN" altLang="en-US"/>
          </a:p>
        </p:txBody>
      </p:sp>
      <p:sp>
        <p:nvSpPr>
          <p:cNvPr id="6" name="页脚占位符 5">
            <a:extLst>
              <a:ext uri="{FF2B5EF4-FFF2-40B4-BE49-F238E27FC236}">
                <a16:creationId xmlns:a16="http://schemas.microsoft.com/office/drawing/2014/main" id="{728BA0DD-0313-47C7-96B1-42C1247B3F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F98502E-716D-43EA-894A-1B27B27150D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974811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30/10/2025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02179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30/10/2025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44427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30/10/2025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05197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21400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5219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31315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476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4004B5-346B-4F64-B3AC-7BBF873F5B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CD96B7-8458-4BB1-9492-BACC160B7C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7CE9942-12C4-41C8-B4C4-59C570F867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F750071-7BC7-425F-8B51-55B55C4F8365}"/>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2025/10/30</a:t>
            </a:fld>
            <a:endParaRPr lang="zh-CN" altLang="en-US"/>
          </a:p>
        </p:txBody>
      </p:sp>
      <p:sp>
        <p:nvSpPr>
          <p:cNvPr id="6" name="页脚占位符 5">
            <a:extLst>
              <a:ext uri="{FF2B5EF4-FFF2-40B4-BE49-F238E27FC236}">
                <a16:creationId xmlns:a16="http://schemas.microsoft.com/office/drawing/2014/main" id="{2D0343E4-0B4E-4A08-9A08-C5DB70844B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FBCA429-95D3-4F28-BC3F-29DC5BC3E5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56072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5.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ags" Target="../tags/tag1.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4.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D3D6"/>
        </a:solidFill>
        <a:effectLst/>
      </p:bgPr>
    </p:bg>
    <p:spTree>
      <p:nvGrpSpPr>
        <p:cNvPr id="1" name=""/>
        <p:cNvGrpSpPr/>
        <p:nvPr/>
      </p:nvGrpSpPr>
      <p:grpSpPr>
        <a:xfrm>
          <a:off x="0" y="0"/>
          <a:ext cx="0" cy="0"/>
          <a:chOff x="0" y="0"/>
          <a:chExt cx="0" cy="0"/>
        </a:xfrm>
      </p:grpSpPr>
      <p:pic>
        <p:nvPicPr>
          <p:cNvPr id="2" name="Picture 1" descr="A teacher and students in a classroom&#10;&#10;Description automatically generated">
            <a:extLst>
              <a:ext uri="{FF2B5EF4-FFF2-40B4-BE49-F238E27FC236}">
                <a16:creationId xmlns:a16="http://schemas.microsoft.com/office/drawing/2014/main" id="{E65C3420-91ED-C899-563E-F28BA77B06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grpSp>
        <p:nvGrpSpPr>
          <p:cNvPr id="3" name="Group 2">
            <a:extLst>
              <a:ext uri="{FF2B5EF4-FFF2-40B4-BE49-F238E27FC236}">
                <a16:creationId xmlns:a16="http://schemas.microsoft.com/office/drawing/2014/main" id="{176B8B36-027A-F6B2-16D9-AF9269E05167}"/>
              </a:ext>
            </a:extLst>
          </p:cNvPr>
          <p:cNvGrpSpPr/>
          <p:nvPr userDrawn="1"/>
        </p:nvGrpSpPr>
        <p:grpSpPr>
          <a:xfrm>
            <a:off x="304800" y="203201"/>
            <a:ext cx="11676993" cy="6565462"/>
            <a:chOff x="-838972" y="2195286"/>
            <a:chExt cx="11975829" cy="6653643"/>
          </a:xfrm>
        </p:grpSpPr>
        <p:sp>
          <p:nvSpPr>
            <p:cNvPr id="4" name="Rounded Rectangle 12">
              <a:extLst>
                <a:ext uri="{FF2B5EF4-FFF2-40B4-BE49-F238E27FC236}">
                  <a16:creationId xmlns:a16="http://schemas.microsoft.com/office/drawing/2014/main" id="{7CE9EC34-A538-155B-66EA-B3A1AE81338F}"/>
                </a:ext>
              </a:extLst>
            </p:cNvPr>
            <p:cNvSpPr/>
            <p:nvPr/>
          </p:nvSpPr>
          <p:spPr>
            <a:xfrm>
              <a:off x="-838972" y="2195286"/>
              <a:ext cx="11975829" cy="6653643"/>
            </a:xfrm>
            <a:prstGeom prst="roundRect">
              <a:avLst/>
            </a:pr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DEA7E1-7D1A-5691-EB59-F5177FA33124}"/>
                </a:ext>
              </a:extLst>
            </p:cNvPr>
            <p:cNvSpPr txBox="1"/>
            <p:nvPr/>
          </p:nvSpPr>
          <p:spPr>
            <a:xfrm>
              <a:off x="-313839" y="2756817"/>
              <a:ext cx="8137095" cy="430887"/>
            </a:xfrm>
            <a:prstGeom prst="rect">
              <a:avLst/>
            </a:prstGeom>
            <a:noFill/>
          </p:spPr>
          <p:txBody>
            <a:bodyPr wrap="square" rtlCol="0">
              <a:spAutoFit/>
            </a:bodyPr>
            <a:lstStyle/>
            <a:p>
              <a:pPr algn="just"/>
              <a:endParaRPr lang="en-US" sz="2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06133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80A4C692-6DE8-7B36-A6EA-8450F13899E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17986" y="0"/>
            <a:ext cx="1813393" cy="1813393"/>
          </a:xfrm>
          <a:prstGeom prst="rect">
            <a:avLst/>
          </a:prstGeom>
        </p:spPr>
      </p:pic>
    </p:spTree>
    <p:extLst>
      <p:ext uri="{BB962C8B-B14F-4D97-AF65-F5344CB8AC3E}">
        <p14:creationId xmlns:p14="http://schemas.microsoft.com/office/powerpoint/2010/main" val="17128746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1413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97B7B-E32C-4112-B6B3-F4285350BEC3}" type="datetimeFigureOut">
              <a:rPr lang="en-US" smtClean="0"/>
              <a:t>30/10/2025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DCC07-36C9-4D4E-80CC-522F0F4BC27D}" type="slidenum">
              <a:rPr lang="en-US" smtClean="0"/>
              <a:t>‹#›</a:t>
            </a:fld>
            <a:endParaRPr lang="en-US"/>
          </a:p>
        </p:txBody>
      </p:sp>
    </p:spTree>
    <p:extLst>
      <p:ext uri="{BB962C8B-B14F-4D97-AF65-F5344CB8AC3E}">
        <p14:creationId xmlns:p14="http://schemas.microsoft.com/office/powerpoint/2010/main" val="424606902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97B7B-E32C-4112-B6B3-F4285350BEC3}" type="datetimeFigureOut">
              <a:rPr lang="en-US">
                <a:solidFill>
                  <a:prstClr val="black">
                    <a:tint val="75000"/>
                  </a:prstClr>
                </a:solidFill>
              </a:rPr>
              <a:pPr/>
              <a:t>30/10/2025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62073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a:extLst>
              <a:ext uri="{FF2B5EF4-FFF2-40B4-BE49-F238E27FC236}">
                <a16:creationId xmlns:a16="http://schemas.microsoft.com/office/drawing/2014/main" id="{872EEFEA-969C-3879-8383-DBF3D0B0AE89}"/>
              </a:ext>
            </a:extLst>
          </p:cNvPr>
          <p:cNvPicPr>
            <a:picLocks noChangeAspect="1"/>
          </p:cNvPicPr>
          <p:nvPr userDrawn="1"/>
        </p:nvPicPr>
        <p:blipFill>
          <a:blip r:embed="rId13"/>
          <a:stretch>
            <a:fillRect/>
          </a:stretch>
        </p:blipFill>
        <p:spPr>
          <a:xfrm>
            <a:off x="-34000" y="1"/>
            <a:ext cx="12225999" cy="6858000"/>
          </a:xfrm>
          <a:prstGeom prst="rect">
            <a:avLst/>
          </a:prstGeom>
        </p:spPr>
      </p:pic>
      <p:sp>
        <p:nvSpPr>
          <p:cNvPr id="6" name="Rectangle: Folded Corner 5">
            <a:extLst>
              <a:ext uri="{FF2B5EF4-FFF2-40B4-BE49-F238E27FC236}">
                <a16:creationId xmlns:a16="http://schemas.microsoft.com/office/drawing/2014/main" id="{311CC254-8DBA-9F1A-938E-10C8D97B0541}"/>
              </a:ext>
            </a:extLst>
          </p:cNvPr>
          <p:cNvSpPr/>
          <p:nvPr userDrawn="1"/>
        </p:nvSpPr>
        <p:spPr>
          <a:xfrm>
            <a:off x="152400" y="232652"/>
            <a:ext cx="11805919" cy="650342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Tree>
    <p:extLst>
      <p:ext uri="{BB962C8B-B14F-4D97-AF65-F5344CB8AC3E}">
        <p14:creationId xmlns:p14="http://schemas.microsoft.com/office/powerpoint/2010/main" val="401433984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25385050"/>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42158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4.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3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1.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36.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5.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4.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18.wdp"/><Relationship Id="rId18" Type="http://schemas.openxmlformats.org/officeDocument/2006/relationships/image" Target="../media/image63.jpeg"/><Relationship Id="rId3" Type="http://schemas.openxmlformats.org/officeDocument/2006/relationships/slideLayout" Target="../slideLayouts/slideLayout71.xml"/><Relationship Id="rId21" Type="http://schemas.openxmlformats.org/officeDocument/2006/relationships/image" Target="../media/image66.jpeg"/><Relationship Id="rId7" Type="http://schemas.openxmlformats.org/officeDocument/2006/relationships/image" Target="../media/image55.png"/><Relationship Id="rId12" Type="http://schemas.openxmlformats.org/officeDocument/2006/relationships/image" Target="../media/image60.png"/><Relationship Id="rId17" Type="http://schemas.microsoft.com/office/2007/relationships/hdphoto" Target="../media/hdphoto20.wdp"/><Relationship Id="rId25" Type="http://schemas.openxmlformats.org/officeDocument/2006/relationships/image" Target="../media/image69.png"/><Relationship Id="rId2" Type="http://schemas.openxmlformats.org/officeDocument/2006/relationships/audio" Target="../media/media4.mp3"/><Relationship Id="rId16" Type="http://schemas.openxmlformats.org/officeDocument/2006/relationships/image" Target="../media/image62.png"/><Relationship Id="rId20" Type="http://schemas.openxmlformats.org/officeDocument/2006/relationships/image" Target="../media/image65.jpeg"/><Relationship Id="rId1" Type="http://schemas.microsoft.com/office/2007/relationships/media" Target="../media/media4.mp3"/><Relationship Id="rId6" Type="http://schemas.microsoft.com/office/2007/relationships/hdphoto" Target="../media/hdphoto17.wdp"/><Relationship Id="rId11" Type="http://schemas.openxmlformats.org/officeDocument/2006/relationships/image" Target="../media/image59.png"/><Relationship Id="rId24" Type="http://schemas.openxmlformats.org/officeDocument/2006/relationships/image" Target="../media/image41.png"/><Relationship Id="rId5" Type="http://schemas.openxmlformats.org/officeDocument/2006/relationships/image" Target="../media/image54.png"/><Relationship Id="rId15" Type="http://schemas.microsoft.com/office/2007/relationships/hdphoto" Target="../media/hdphoto19.wdp"/><Relationship Id="rId23" Type="http://schemas.openxmlformats.org/officeDocument/2006/relationships/image" Target="../media/image68.png"/><Relationship Id="rId10" Type="http://schemas.openxmlformats.org/officeDocument/2006/relationships/image" Target="../media/image58.png"/><Relationship Id="rId19" Type="http://schemas.openxmlformats.org/officeDocument/2006/relationships/image" Target="../media/image64.jpeg"/><Relationship Id="rId4" Type="http://schemas.openxmlformats.org/officeDocument/2006/relationships/audio" Target="../media/audio4.wav"/><Relationship Id="rId9" Type="http://schemas.openxmlformats.org/officeDocument/2006/relationships/image" Target="../media/image57.png"/><Relationship Id="rId14" Type="http://schemas.openxmlformats.org/officeDocument/2006/relationships/image" Target="../media/image61.png"/><Relationship Id="rId22"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25.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18" Type="http://schemas.openxmlformats.org/officeDocument/2006/relationships/image" Target="../media/image21.png"/><Relationship Id="rId26" Type="http://schemas.openxmlformats.org/officeDocument/2006/relationships/slide" Target="slide9.xml"/><Relationship Id="rId3" Type="http://schemas.openxmlformats.org/officeDocument/2006/relationships/image" Target="../media/image13.png"/><Relationship Id="rId21" Type="http://schemas.microsoft.com/office/2007/relationships/hdphoto" Target="../media/hdphoto11.wdp"/><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9.wdp"/><Relationship Id="rId25" Type="http://schemas.openxmlformats.org/officeDocument/2006/relationships/slide" Target="slide8.xml"/><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37.xml"/><Relationship Id="rId6" Type="http://schemas.microsoft.com/office/2007/relationships/hdphoto" Target="../media/hdphoto4.wdp"/><Relationship Id="rId11" Type="http://schemas.openxmlformats.org/officeDocument/2006/relationships/image" Target="../media/image17.gif"/><Relationship Id="rId24" Type="http://schemas.openxmlformats.org/officeDocument/2006/relationships/slide" Target="slide7.xml"/><Relationship Id="rId5" Type="http://schemas.openxmlformats.org/officeDocument/2006/relationships/image" Target="../media/image14.png"/><Relationship Id="rId15" Type="http://schemas.microsoft.com/office/2007/relationships/hdphoto" Target="../media/hdphoto8.wdp"/><Relationship Id="rId23" Type="http://schemas.openxmlformats.org/officeDocument/2006/relationships/slide" Target="slide6.xml"/><Relationship Id="rId10" Type="http://schemas.microsoft.com/office/2007/relationships/hdphoto" Target="../media/hdphoto6.wdp"/><Relationship Id="rId19" Type="http://schemas.microsoft.com/office/2007/relationships/hdphoto" Target="../media/hdphoto10.wdp"/><Relationship Id="rId4" Type="http://schemas.microsoft.com/office/2007/relationships/hdphoto" Target="../media/hdphoto3.wdp"/><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slide" Target="slide5.xml"/><Relationship Id="rId27" Type="http://schemas.openxmlformats.org/officeDocument/2006/relationships/slide" Target="slide10.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microsoft.com/office/2007/relationships/hdphoto" Target="../media/hdphoto12.wdp"/><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23.png"/><Relationship Id="rId5" Type="http://schemas.openxmlformats.org/officeDocument/2006/relationships/audio" Target="../media/audio3.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37.xml"/><Relationship Id="rId6" Type="http://schemas.microsoft.com/office/2007/relationships/hdphoto" Target="../media/hdphoto13.wdp"/><Relationship Id="rId5"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37.xml"/><Relationship Id="rId6" Type="http://schemas.microsoft.com/office/2007/relationships/hdphoto" Target="../media/hdphoto14.wdp"/><Relationship Id="rId5"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37.xml"/><Relationship Id="rId6" Type="http://schemas.openxmlformats.org/officeDocument/2006/relationships/image" Target="../media/image25.png"/><Relationship Id="rId5" Type="http://schemas.microsoft.com/office/2007/relationships/hdphoto" Target="../media/hdphoto15.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audio" Target="../media/audio4.wav"/><Relationship Id="rId1" Type="http://schemas.openxmlformats.org/officeDocument/2006/relationships/slideLayout" Target="../slideLayouts/slideLayout48.xml"/><Relationship Id="rId6" Type="http://schemas.openxmlformats.org/officeDocument/2006/relationships/slide" Target="slide4.xml"/><Relationship Id="rId5" Type="http://schemas.microsoft.com/office/2007/relationships/hdphoto" Target="../media/hdphoto16.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81C55-0065-61E6-5158-6DFC454DE5D1}"/>
            </a:ext>
          </a:extLst>
        </p:cNvPr>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id="{23A71FED-A727-2876-5608-464E0FC65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pic>
        <p:nvPicPr>
          <p:cNvPr id="17" name="Picture 16">
            <a:extLst>
              <a:ext uri="{FF2B5EF4-FFF2-40B4-BE49-F238E27FC236}">
                <a16:creationId xmlns:a16="http://schemas.microsoft.com/office/drawing/2014/main" id="{F74DECB0-3C22-D7D8-F55D-BE37DD2F9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00" y="-348344"/>
            <a:ext cx="1502837" cy="1502837"/>
          </a:xfrm>
          <a:prstGeom prst="rect">
            <a:avLst/>
          </a:prstGeom>
        </p:spPr>
      </p:pic>
      <p:pic>
        <p:nvPicPr>
          <p:cNvPr id="6" name="Picture 5">
            <a:extLst>
              <a:ext uri="{FF2B5EF4-FFF2-40B4-BE49-F238E27FC236}">
                <a16:creationId xmlns:a16="http://schemas.microsoft.com/office/drawing/2014/main" id="{60E4C21E-40CE-0657-80FD-78841604312D}"/>
              </a:ext>
            </a:extLst>
          </p:cNvPr>
          <p:cNvPicPr>
            <a:picLocks noChangeAspect="1"/>
          </p:cNvPicPr>
          <p:nvPr/>
        </p:nvPicPr>
        <p:blipFill>
          <a:blip r:embed="rId4"/>
          <a:stretch>
            <a:fillRect/>
          </a:stretch>
        </p:blipFill>
        <p:spPr>
          <a:xfrm>
            <a:off x="2806830" y="733135"/>
            <a:ext cx="8711939" cy="1853345"/>
          </a:xfrm>
          <a:prstGeom prst="rect">
            <a:avLst/>
          </a:prstGeom>
        </p:spPr>
      </p:pic>
    </p:spTree>
    <p:extLst>
      <p:ext uri="{BB962C8B-B14F-4D97-AF65-F5344CB8AC3E}">
        <p14:creationId xmlns:p14="http://schemas.microsoft.com/office/powerpoint/2010/main" val="97099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id="{2CDFE762-2110-0356-8415-6E612A016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sp>
        <p:nvSpPr>
          <p:cNvPr id="8" name="Rounded Rectangle 12"/>
          <p:cNvSpPr/>
          <p:nvPr/>
        </p:nvSpPr>
        <p:spPr>
          <a:xfrm>
            <a:off x="3329532" y="1016198"/>
            <a:ext cx="8409078" cy="1612702"/>
          </a:xfrm>
          <a:prstGeom prst="roundRect">
            <a:avLst/>
          </a:pr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EC664830-BCC1-0DEA-1AA9-CA8602B92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00" y="-348344"/>
            <a:ext cx="1502837" cy="1502837"/>
          </a:xfrm>
          <a:prstGeom prst="rect">
            <a:avLst/>
          </a:prstGeom>
        </p:spPr>
      </p:pic>
      <p:pic>
        <p:nvPicPr>
          <p:cNvPr id="2" name="Picture 1">
            <a:extLst>
              <a:ext uri="{FF2B5EF4-FFF2-40B4-BE49-F238E27FC236}">
                <a16:creationId xmlns:a16="http://schemas.microsoft.com/office/drawing/2014/main" id="{D5A11F66-6565-0B33-5692-49FEE838D28C}"/>
              </a:ext>
            </a:extLst>
          </p:cNvPr>
          <p:cNvPicPr>
            <a:picLocks noChangeAspect="1"/>
          </p:cNvPicPr>
          <p:nvPr/>
        </p:nvPicPr>
        <p:blipFill>
          <a:blip r:embed="rId4"/>
          <a:stretch>
            <a:fillRect/>
          </a:stretch>
        </p:blipFill>
        <p:spPr>
          <a:xfrm>
            <a:off x="4810324" y="272754"/>
            <a:ext cx="4194412" cy="963251"/>
          </a:xfrm>
          <a:prstGeom prst="rect">
            <a:avLst/>
          </a:prstGeom>
        </p:spPr>
      </p:pic>
      <p:pic>
        <p:nvPicPr>
          <p:cNvPr id="4" name="Picture 3">
            <a:extLst>
              <a:ext uri="{FF2B5EF4-FFF2-40B4-BE49-F238E27FC236}">
                <a16:creationId xmlns:a16="http://schemas.microsoft.com/office/drawing/2014/main" id="{2DF1CE9D-12F0-53F3-6004-7772D1FB5B96}"/>
              </a:ext>
            </a:extLst>
          </p:cNvPr>
          <p:cNvPicPr>
            <a:picLocks noChangeAspect="1"/>
          </p:cNvPicPr>
          <p:nvPr/>
        </p:nvPicPr>
        <p:blipFill>
          <a:blip r:embed="rId5"/>
          <a:stretch>
            <a:fillRect/>
          </a:stretch>
        </p:blipFill>
        <p:spPr>
          <a:xfrm>
            <a:off x="3076565" y="1088819"/>
            <a:ext cx="9010669" cy="1822862"/>
          </a:xfrm>
          <a:prstGeom prst="rect">
            <a:avLst/>
          </a:prstGeom>
        </p:spPr>
      </p:pic>
    </p:spTree>
    <p:extLst>
      <p:ext uri="{BB962C8B-B14F-4D97-AF65-F5344CB8AC3E}">
        <p14:creationId xmlns:p14="http://schemas.microsoft.com/office/powerpoint/2010/main" val="1515127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E01458B-B154-5C3A-93E7-D9EE019086BD}"/>
              </a:ext>
            </a:extLst>
          </p:cNvPr>
          <p:cNvSpPr txBox="1"/>
          <p:nvPr/>
        </p:nvSpPr>
        <p:spPr>
          <a:xfrm>
            <a:off x="818707" y="460087"/>
            <a:ext cx="10494336" cy="1446550"/>
          </a:xfrm>
          <a:prstGeom prst="rect">
            <a:avLst/>
          </a:prstGeom>
          <a:noFill/>
        </p:spPr>
        <p:txBody>
          <a:bodyPr wrap="square">
            <a:spAutoFit/>
          </a:bodyPr>
          <a:lstStyle/>
          <a:p>
            <a:pPr lvl="0" algn="just">
              <a:defRPr/>
            </a:pP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1</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Tìm trong những từ dưới đây các cặp từ có nghĩa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trái</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ngược nhau</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EF00CAD0-9AF5-839A-EF33-4B64E489B522}"/>
              </a:ext>
            </a:extLst>
          </p:cNvPr>
          <p:cNvPicPr>
            <a:picLocks noChangeAspect="1"/>
          </p:cNvPicPr>
          <p:nvPr/>
        </p:nvPicPr>
        <p:blipFill>
          <a:blip r:embed="rId4"/>
          <a:stretch>
            <a:fillRect/>
          </a:stretch>
        </p:blipFill>
        <p:spPr>
          <a:xfrm>
            <a:off x="3976578" y="2821038"/>
            <a:ext cx="7980803" cy="2119383"/>
          </a:xfrm>
          <a:prstGeom prst="rect">
            <a:avLst/>
          </a:prstGeom>
        </p:spPr>
      </p:pic>
      <p:cxnSp>
        <p:nvCxnSpPr>
          <p:cNvPr id="11" name="Đường nối Thẳng 4">
            <a:extLst>
              <a:ext uri="{FF2B5EF4-FFF2-40B4-BE49-F238E27FC236}">
                <a16:creationId xmlns:a16="http://schemas.microsoft.com/office/drawing/2014/main" id="{2B4B30C7-11AB-88BC-16B7-229C6171E217}"/>
              </a:ext>
            </a:extLst>
          </p:cNvPr>
          <p:cNvCxnSpPr/>
          <p:nvPr/>
        </p:nvCxnSpPr>
        <p:spPr>
          <a:xfrm>
            <a:off x="1575184" y="1102555"/>
            <a:ext cx="99553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Đường nối Thẳng 5">
            <a:extLst>
              <a:ext uri="{FF2B5EF4-FFF2-40B4-BE49-F238E27FC236}">
                <a16:creationId xmlns:a16="http://schemas.microsoft.com/office/drawing/2014/main" id="{6A8B6638-7C3D-1CEA-B4F0-473CC3CC24E6}"/>
              </a:ext>
            </a:extLst>
          </p:cNvPr>
          <p:cNvCxnSpPr>
            <a:cxnSpLocks/>
          </p:cNvCxnSpPr>
          <p:nvPr/>
        </p:nvCxnSpPr>
        <p:spPr>
          <a:xfrm>
            <a:off x="9457691" y="1123820"/>
            <a:ext cx="175965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Đường nối Thẳng 7">
            <a:extLst>
              <a:ext uri="{FF2B5EF4-FFF2-40B4-BE49-F238E27FC236}">
                <a16:creationId xmlns:a16="http://schemas.microsoft.com/office/drawing/2014/main" id="{541668DB-151C-48D3-0B96-3059B8F97A72}"/>
              </a:ext>
            </a:extLst>
          </p:cNvPr>
          <p:cNvCxnSpPr>
            <a:cxnSpLocks/>
          </p:cNvCxnSpPr>
          <p:nvPr/>
        </p:nvCxnSpPr>
        <p:spPr>
          <a:xfrm>
            <a:off x="1026116" y="1836910"/>
            <a:ext cx="70120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17" name="Picture 16">
            <a:extLst>
              <a:ext uri="{FF2B5EF4-FFF2-40B4-BE49-F238E27FC236}">
                <a16:creationId xmlns:a16="http://schemas.microsoft.com/office/drawing/2014/main" id="{8E4528C2-07B9-1646-1C22-0FE385179905}"/>
              </a:ext>
            </a:extLst>
          </p:cNvPr>
          <p:cNvPicPr>
            <a:picLocks noChangeAspect="1"/>
          </p:cNvPicPr>
          <p:nvPr/>
        </p:nvPicPr>
        <p:blipFill rotWithShape="1">
          <a:blip r:embed="rId5"/>
          <a:srcRect b="20667"/>
          <a:stretch/>
        </p:blipFill>
        <p:spPr>
          <a:xfrm>
            <a:off x="141768" y="4095050"/>
            <a:ext cx="4132521" cy="2762950"/>
          </a:xfrm>
          <a:prstGeom prst="rect">
            <a:avLst/>
          </a:prstGeom>
          <a:effectLst>
            <a:outerShdw blurRad="63500" sx="102000" sy="102000" algn="ctr" rotWithShape="0">
              <a:prstClr val="black">
                <a:alpha val="40000"/>
              </a:prstClr>
            </a:outerShdw>
          </a:effectLst>
        </p:spPr>
      </p:pic>
      <p:sp>
        <p:nvSpPr>
          <p:cNvPr id="19" name="Rounded Rectangle 32">
            <a:extLst>
              <a:ext uri="{FF2B5EF4-FFF2-40B4-BE49-F238E27FC236}">
                <a16:creationId xmlns:a16="http://schemas.microsoft.com/office/drawing/2014/main" id="{23869ABD-2F0D-6A26-183B-ED8B224BBFE7}"/>
              </a:ext>
            </a:extLst>
          </p:cNvPr>
          <p:cNvSpPr>
            <a:spLocks noChangeArrowheads="1"/>
          </p:cNvSpPr>
          <p:nvPr/>
        </p:nvSpPr>
        <p:spPr bwMode="auto">
          <a:xfrm>
            <a:off x="350876" y="2264735"/>
            <a:ext cx="4242390" cy="1392863"/>
          </a:xfrm>
          <a:prstGeom prst="wedgeRoundRectCallout">
            <a:avLst>
              <a:gd name="adj1" fmla="val -22439"/>
              <a:gd name="adj2" fmla="val 76587"/>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trong</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các</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đã</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có</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nghĩa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trái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ngược</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với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rPr>
              <a:t>vui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20" name="Rectangle: Rounded Corners 19">
            <a:extLst>
              <a:ext uri="{FF2B5EF4-FFF2-40B4-BE49-F238E27FC236}">
                <a16:creationId xmlns:a16="http://schemas.microsoft.com/office/drawing/2014/main" id="{1DB134CD-C274-DA33-D60A-15312088F1A5}"/>
              </a:ext>
            </a:extLst>
          </p:cNvPr>
          <p:cNvSpPr/>
          <p:nvPr/>
        </p:nvSpPr>
        <p:spPr>
          <a:xfrm>
            <a:off x="4827180" y="5348177"/>
            <a:ext cx="2828261" cy="765544"/>
          </a:xfrm>
          <a:prstGeom prst="round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M: </a:t>
            </a:r>
            <a:r>
              <a:rPr lang="en-US" sz="3200" b="1" dirty="0" err="1">
                <a:latin typeface="Cambria" panose="02040503050406030204" pitchFamily="18" charset="0"/>
                <a:ea typeface="Cambria" panose="02040503050406030204" pitchFamily="18" charset="0"/>
              </a:rPr>
              <a:t>vui</a:t>
            </a:r>
            <a:r>
              <a:rPr lang="en-US" sz="3200" b="1" dirty="0">
                <a:latin typeface="Cambria" panose="02040503050406030204" pitchFamily="18" charset="0"/>
                <a:ea typeface="Cambria" panose="02040503050406030204" pitchFamily="18" charset="0"/>
              </a:rPr>
              <a:t> – </a:t>
            </a:r>
            <a:r>
              <a:rPr lang="en-US" sz="3200" b="1" dirty="0" err="1">
                <a:latin typeface="Cambria" panose="02040503050406030204" pitchFamily="18" charset="0"/>
                <a:ea typeface="Cambria" panose="02040503050406030204" pitchFamily="18" charset="0"/>
              </a:rPr>
              <a:t>buồn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715547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96F6DF-76EC-7F85-A0AD-CEB651A6B398}"/>
              </a:ext>
            </a:extLst>
          </p:cNvPr>
          <p:cNvPicPr>
            <a:picLocks noChangeAspect="1"/>
          </p:cNvPicPr>
          <p:nvPr/>
        </p:nvPicPr>
        <p:blipFill>
          <a:blip r:embed="rId4"/>
          <a:stretch>
            <a:fillRect/>
          </a:stretch>
        </p:blipFill>
        <p:spPr>
          <a:xfrm>
            <a:off x="1318438" y="1342426"/>
            <a:ext cx="1634392" cy="1698486"/>
          </a:xfrm>
          <a:prstGeom prst="rect">
            <a:avLst/>
          </a:prstGeom>
        </p:spPr>
      </p:pic>
      <p:pic>
        <p:nvPicPr>
          <p:cNvPr id="7" name="Picture 6">
            <a:extLst>
              <a:ext uri="{FF2B5EF4-FFF2-40B4-BE49-F238E27FC236}">
                <a16:creationId xmlns:a16="http://schemas.microsoft.com/office/drawing/2014/main" id="{BC010E23-B32B-8716-0D84-472DA470CBCE}"/>
              </a:ext>
            </a:extLst>
          </p:cNvPr>
          <p:cNvPicPr>
            <a:picLocks noChangeAspect="1"/>
          </p:cNvPicPr>
          <p:nvPr/>
        </p:nvPicPr>
        <p:blipFill>
          <a:blip r:embed="rId5"/>
          <a:stretch>
            <a:fillRect/>
          </a:stretch>
        </p:blipFill>
        <p:spPr>
          <a:xfrm>
            <a:off x="3214687" y="1403498"/>
            <a:ext cx="1459770" cy="1562986"/>
          </a:xfrm>
          <a:prstGeom prst="rect">
            <a:avLst/>
          </a:prstGeom>
        </p:spPr>
      </p:pic>
      <p:pic>
        <p:nvPicPr>
          <p:cNvPr id="9" name="Picture 8">
            <a:extLst>
              <a:ext uri="{FF2B5EF4-FFF2-40B4-BE49-F238E27FC236}">
                <a16:creationId xmlns:a16="http://schemas.microsoft.com/office/drawing/2014/main" id="{4DFF836A-CEE9-473E-B846-395BB1DE4144}"/>
              </a:ext>
            </a:extLst>
          </p:cNvPr>
          <p:cNvPicPr>
            <a:picLocks noChangeAspect="1"/>
          </p:cNvPicPr>
          <p:nvPr/>
        </p:nvPicPr>
        <p:blipFill>
          <a:blip r:embed="rId6"/>
          <a:stretch>
            <a:fillRect/>
          </a:stretch>
        </p:blipFill>
        <p:spPr>
          <a:xfrm>
            <a:off x="6765518" y="1552353"/>
            <a:ext cx="1541516" cy="1456661"/>
          </a:xfrm>
          <a:prstGeom prst="rect">
            <a:avLst/>
          </a:prstGeom>
        </p:spPr>
      </p:pic>
      <p:pic>
        <p:nvPicPr>
          <p:cNvPr id="10" name="Picture 9">
            <a:extLst>
              <a:ext uri="{FF2B5EF4-FFF2-40B4-BE49-F238E27FC236}">
                <a16:creationId xmlns:a16="http://schemas.microsoft.com/office/drawing/2014/main" id="{11B936F3-BF74-C56E-EE5D-D019347B62D5}"/>
              </a:ext>
            </a:extLst>
          </p:cNvPr>
          <p:cNvPicPr>
            <a:picLocks noChangeAspect="1"/>
          </p:cNvPicPr>
          <p:nvPr/>
        </p:nvPicPr>
        <p:blipFill>
          <a:blip r:embed="rId7"/>
          <a:stretch>
            <a:fillRect/>
          </a:stretch>
        </p:blipFill>
        <p:spPr>
          <a:xfrm>
            <a:off x="8353536" y="1520456"/>
            <a:ext cx="1516270" cy="1427943"/>
          </a:xfrm>
          <a:prstGeom prst="rect">
            <a:avLst/>
          </a:prstGeom>
        </p:spPr>
      </p:pic>
      <p:pic>
        <p:nvPicPr>
          <p:cNvPr id="11" name="Picture 10">
            <a:extLst>
              <a:ext uri="{FF2B5EF4-FFF2-40B4-BE49-F238E27FC236}">
                <a16:creationId xmlns:a16="http://schemas.microsoft.com/office/drawing/2014/main" id="{595F0A7A-BCF8-CC76-32AB-925CD3139328}"/>
              </a:ext>
            </a:extLst>
          </p:cNvPr>
          <p:cNvPicPr>
            <a:picLocks noChangeAspect="1"/>
          </p:cNvPicPr>
          <p:nvPr/>
        </p:nvPicPr>
        <p:blipFill>
          <a:blip r:embed="rId8"/>
          <a:stretch>
            <a:fillRect/>
          </a:stretch>
        </p:blipFill>
        <p:spPr>
          <a:xfrm>
            <a:off x="4469421" y="3723278"/>
            <a:ext cx="1601216" cy="1507941"/>
          </a:xfrm>
          <a:prstGeom prst="rect">
            <a:avLst/>
          </a:prstGeom>
        </p:spPr>
      </p:pic>
      <p:pic>
        <p:nvPicPr>
          <p:cNvPr id="12" name="Picture 11">
            <a:extLst>
              <a:ext uri="{FF2B5EF4-FFF2-40B4-BE49-F238E27FC236}">
                <a16:creationId xmlns:a16="http://schemas.microsoft.com/office/drawing/2014/main" id="{B912208D-8857-AE0A-6274-963C24A0BBE8}"/>
              </a:ext>
            </a:extLst>
          </p:cNvPr>
          <p:cNvPicPr>
            <a:picLocks noChangeAspect="1"/>
          </p:cNvPicPr>
          <p:nvPr/>
        </p:nvPicPr>
        <p:blipFill>
          <a:blip r:embed="rId9"/>
          <a:stretch>
            <a:fillRect/>
          </a:stretch>
        </p:blipFill>
        <p:spPr>
          <a:xfrm>
            <a:off x="6284284" y="3587269"/>
            <a:ext cx="1711399" cy="1566092"/>
          </a:xfrm>
          <a:prstGeom prst="rect">
            <a:avLst/>
          </a:prstGeom>
        </p:spPr>
      </p:pic>
    </p:spTree>
    <p:extLst>
      <p:ext uri="{BB962C8B-B14F-4D97-AF65-F5344CB8AC3E}">
        <p14:creationId xmlns:p14="http://schemas.microsoft.com/office/powerpoint/2010/main" val="355959574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9840288347979778">
            <a:hlinkClick r:id="" action="ppaction://media"/>
            <a:extLst>
              <a:ext uri="{FF2B5EF4-FFF2-40B4-BE49-F238E27FC236}">
                <a16:creationId xmlns:a16="http://schemas.microsoft.com/office/drawing/2014/main" id="{F7D5DDC2-331A-E053-CC7F-CADBFEEFB91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308610"/>
            <a:ext cx="12192000" cy="7241038"/>
          </a:xfrm>
          <a:prstGeom prst="rect">
            <a:avLst/>
          </a:prstGeom>
        </p:spPr>
      </p:pic>
      <p:pic>
        <p:nvPicPr>
          <p:cNvPr id="4" name="tieng_chim_hot_buoi_sang-www_tiengdong_com">
            <a:hlinkClick r:id="" action="ppaction://media"/>
            <a:extLst>
              <a:ext uri="{FF2B5EF4-FFF2-40B4-BE49-F238E27FC236}">
                <a16:creationId xmlns:a16="http://schemas.microsoft.com/office/drawing/2014/main" id="{BA9CEFDF-0F20-BDD2-C362-5E1077F495B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7219" y="323112"/>
            <a:ext cx="406400" cy="406400"/>
          </a:xfrm>
          <a:prstGeom prst="rect">
            <a:avLst/>
          </a:prstGeom>
        </p:spPr>
      </p:pic>
    </p:spTree>
    <p:extLst>
      <p:ext uri="{BB962C8B-B14F-4D97-AF65-F5344CB8AC3E}">
        <p14:creationId xmlns:p14="http://schemas.microsoft.com/office/powerpoint/2010/main" val="466711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0" fill="hold"/>
                                        <p:tgtEl>
                                          <p:spTgt spid="2"/>
                                        </p:tgtEl>
                                      </p:cBhvr>
                                    </p:cmd>
                                  </p:childTnLst>
                                </p:cTn>
                              </p:par>
                              <p:par>
                                <p:cTn id="7" presetID="1" presetClass="mediacall" presetSubtype="0" fill="hold" nodeType="withEffect">
                                  <p:stCondLst>
                                    <p:cond delay="0"/>
                                  </p:stCondLst>
                                  <p:childTnLst>
                                    <p:cmd type="call" cmd="playFrom(0.0)">
                                      <p:cBhvr>
                                        <p:cTn id="8" dur="66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DDB4DC-E028-633C-565F-589E4F58D7B4}"/>
              </a:ext>
            </a:extLst>
          </p:cNvPr>
          <p:cNvSpPr txBox="1"/>
          <p:nvPr/>
        </p:nvSpPr>
        <p:spPr>
          <a:xfrm>
            <a:off x="966345" y="474692"/>
            <a:ext cx="10149330" cy="1200329"/>
          </a:xfrm>
          <a:prstGeom prst="rect">
            <a:avLst/>
          </a:prstGeom>
          <a:noFill/>
        </p:spPr>
        <p:txBody>
          <a:bodyPr wrap="square">
            <a:spAutoFit/>
          </a:bodyPr>
          <a:lstStyle/>
          <a:p>
            <a:pPr lvl="0" algn="ctr">
              <a:defRPr/>
            </a:pP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2</a:t>
            </a:r>
            <a:r>
              <a:rPr lang="en-US" sz="3600" b="1" dirty="0">
                <a:solidFill>
                  <a:srgbClr val="0000FF"/>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Tìm thêm 3 – 5 cặp từ chỉ đặc điểm có </a:t>
            </a:r>
            <a:endParaRPr lang="en-US" sz="3600" b="1" dirty="0">
              <a:solidFill>
                <a:srgbClr val="0000FF"/>
              </a:solidFill>
              <a:latin typeface="Cambria" panose="02040503050406030204" pitchFamily="18" charset="0"/>
              <a:ea typeface="Cambria" panose="02040503050406030204" pitchFamily="18" charset="0"/>
              <a:cs typeface="Calibri" panose="020F0502020204030204" pitchFamily="34" charset="0"/>
            </a:endParaRPr>
          </a:p>
          <a:p>
            <a:pPr lvl="0" algn="ctr">
              <a:defRPr/>
            </a:pP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nghĩa trái ngược nhau </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5" name="Đường nối Thẳng 7">
            <a:extLst>
              <a:ext uri="{FF2B5EF4-FFF2-40B4-BE49-F238E27FC236}">
                <a16:creationId xmlns:a16="http://schemas.microsoft.com/office/drawing/2014/main" id="{5F16AB2E-B6F9-0E94-2154-F74B4BDC9D34}"/>
              </a:ext>
            </a:extLst>
          </p:cNvPr>
          <p:cNvCxnSpPr>
            <a:cxnSpLocks/>
          </p:cNvCxnSpPr>
          <p:nvPr/>
        </p:nvCxnSpPr>
        <p:spPr>
          <a:xfrm>
            <a:off x="4513595" y="1039468"/>
            <a:ext cx="510887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Đường nối Thẳng 7">
            <a:extLst>
              <a:ext uri="{FF2B5EF4-FFF2-40B4-BE49-F238E27FC236}">
                <a16:creationId xmlns:a16="http://schemas.microsoft.com/office/drawing/2014/main" id="{BAD3DCB8-F970-603C-BE12-4173832AAF17}"/>
              </a:ext>
            </a:extLst>
          </p:cNvPr>
          <p:cNvCxnSpPr>
            <a:cxnSpLocks/>
          </p:cNvCxnSpPr>
          <p:nvPr/>
        </p:nvCxnSpPr>
        <p:spPr>
          <a:xfrm>
            <a:off x="3758683" y="1624259"/>
            <a:ext cx="459850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7" name="Picture 6" descr="A cartoon of a turtle on a dirt road&#10;&#10;Description automatically generated">
            <a:extLst>
              <a:ext uri="{FF2B5EF4-FFF2-40B4-BE49-F238E27FC236}">
                <a16:creationId xmlns:a16="http://schemas.microsoft.com/office/drawing/2014/main" id="{B5AAE2BE-58C4-2462-B789-2A7422D2700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61907" y="2934293"/>
            <a:ext cx="7970874" cy="3188090"/>
          </a:xfrm>
          <a:prstGeom prst="rect">
            <a:avLst/>
          </a:prstGeom>
        </p:spPr>
      </p:pic>
      <p:pic>
        <p:nvPicPr>
          <p:cNvPr id="9" name="Picture 8">
            <a:extLst>
              <a:ext uri="{FF2B5EF4-FFF2-40B4-BE49-F238E27FC236}">
                <a16:creationId xmlns:a16="http://schemas.microsoft.com/office/drawing/2014/main" id="{5851DC2A-7574-20EA-02E4-50D494CC9039}"/>
              </a:ext>
            </a:extLst>
          </p:cNvPr>
          <p:cNvPicPr>
            <a:picLocks noChangeAspect="1"/>
          </p:cNvPicPr>
          <p:nvPr/>
        </p:nvPicPr>
        <p:blipFill rotWithShape="1">
          <a:blip r:embed="rId5"/>
          <a:srcRect b="20667"/>
          <a:stretch/>
        </p:blipFill>
        <p:spPr>
          <a:xfrm>
            <a:off x="141768" y="4095050"/>
            <a:ext cx="4132521" cy="2762950"/>
          </a:xfrm>
          <a:prstGeom prst="rect">
            <a:avLst/>
          </a:prstGeom>
          <a:effectLst>
            <a:outerShdw blurRad="63500" sx="102000" sy="102000" algn="ctr" rotWithShape="0">
              <a:prstClr val="black">
                <a:alpha val="40000"/>
              </a:prstClr>
            </a:outerShdw>
          </a:effectLst>
        </p:spPr>
      </p:pic>
      <p:sp>
        <p:nvSpPr>
          <p:cNvPr id="12" name="Rounded Rectangle 32">
            <a:extLst>
              <a:ext uri="{FF2B5EF4-FFF2-40B4-BE49-F238E27FC236}">
                <a16:creationId xmlns:a16="http://schemas.microsoft.com/office/drawing/2014/main" id="{2132B045-0459-9146-D59B-7DF9F5E3FF27}"/>
              </a:ext>
            </a:extLst>
          </p:cNvPr>
          <p:cNvSpPr>
            <a:spLocks noChangeArrowheads="1"/>
          </p:cNvSpPr>
          <p:nvPr/>
        </p:nvSpPr>
        <p:spPr bwMode="auto">
          <a:xfrm>
            <a:off x="350875" y="2264735"/>
            <a:ext cx="3157869" cy="1392863"/>
          </a:xfrm>
          <a:prstGeom prst="wedgeRoundRectCallout">
            <a:avLst>
              <a:gd name="adj1" fmla="val -22439"/>
              <a:gd name="adj2" fmla="val 76587"/>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chỉ</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đặc</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điểm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rùa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3" name="TextBox 12">
            <a:extLst>
              <a:ext uri="{FF2B5EF4-FFF2-40B4-BE49-F238E27FC236}">
                <a16:creationId xmlns:a16="http://schemas.microsoft.com/office/drawing/2014/main" id="{3128CC97-0DED-7D3F-0BBD-EA785BFF4C28}"/>
              </a:ext>
            </a:extLst>
          </p:cNvPr>
          <p:cNvSpPr txBox="1"/>
          <p:nvPr/>
        </p:nvSpPr>
        <p:spPr>
          <a:xfrm>
            <a:off x="4238625" y="1838172"/>
            <a:ext cx="4067175" cy="715089"/>
          </a:xfrm>
          <a:custGeom>
            <a:avLst/>
            <a:gdLst>
              <a:gd name="connsiteX0" fmla="*/ 0 w 4067175"/>
              <a:gd name="connsiteY0" fmla="*/ 119184 h 715089"/>
              <a:gd name="connsiteX1" fmla="*/ 119184 w 4067175"/>
              <a:gd name="connsiteY1" fmla="*/ 0 h 715089"/>
              <a:gd name="connsiteX2" fmla="*/ 3947991 w 4067175"/>
              <a:gd name="connsiteY2" fmla="*/ 0 h 715089"/>
              <a:gd name="connsiteX3" fmla="*/ 4067175 w 4067175"/>
              <a:gd name="connsiteY3" fmla="*/ 119184 h 715089"/>
              <a:gd name="connsiteX4" fmla="*/ 4067175 w 4067175"/>
              <a:gd name="connsiteY4" fmla="*/ 595905 h 715089"/>
              <a:gd name="connsiteX5" fmla="*/ 3947991 w 4067175"/>
              <a:gd name="connsiteY5" fmla="*/ 715089 h 715089"/>
              <a:gd name="connsiteX6" fmla="*/ 119184 w 4067175"/>
              <a:gd name="connsiteY6" fmla="*/ 715089 h 715089"/>
              <a:gd name="connsiteX7" fmla="*/ 0 w 4067175"/>
              <a:gd name="connsiteY7" fmla="*/ 595905 h 715089"/>
              <a:gd name="connsiteX8" fmla="*/ 0 w 4067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5" h="715089" fill="none" extrusionOk="0">
                <a:moveTo>
                  <a:pt x="0" y="119184"/>
                </a:moveTo>
                <a:cubicBezTo>
                  <a:pt x="1212" y="53342"/>
                  <a:pt x="61548" y="-2225"/>
                  <a:pt x="119184" y="0"/>
                </a:cubicBezTo>
                <a:cubicBezTo>
                  <a:pt x="1370244" y="-92648"/>
                  <a:pt x="3009019" y="-63196"/>
                  <a:pt x="3947991" y="0"/>
                </a:cubicBezTo>
                <a:cubicBezTo>
                  <a:pt x="4022982" y="7918"/>
                  <a:pt x="4065786" y="44172"/>
                  <a:pt x="4067175" y="119184"/>
                </a:cubicBezTo>
                <a:cubicBezTo>
                  <a:pt x="4075495" y="259279"/>
                  <a:pt x="4066337" y="460042"/>
                  <a:pt x="4067175" y="595905"/>
                </a:cubicBezTo>
                <a:cubicBezTo>
                  <a:pt x="4070202" y="667631"/>
                  <a:pt x="4011702" y="723261"/>
                  <a:pt x="3947991" y="715089"/>
                </a:cubicBezTo>
                <a:cubicBezTo>
                  <a:pt x="2273291" y="682596"/>
                  <a:pt x="576877" y="595116"/>
                  <a:pt x="119184" y="715089"/>
                </a:cubicBezTo>
                <a:cubicBezTo>
                  <a:pt x="57767" y="725215"/>
                  <a:pt x="5231" y="659931"/>
                  <a:pt x="0" y="595905"/>
                </a:cubicBezTo>
                <a:cubicBezTo>
                  <a:pt x="-28609" y="523295"/>
                  <a:pt x="-40258" y="169038"/>
                  <a:pt x="0" y="119184"/>
                </a:cubicBezTo>
                <a:close/>
              </a:path>
              <a:path w="4067175" h="715089" stroke="0" extrusionOk="0">
                <a:moveTo>
                  <a:pt x="0" y="119184"/>
                </a:moveTo>
                <a:cubicBezTo>
                  <a:pt x="7901" y="54270"/>
                  <a:pt x="60166" y="-6027"/>
                  <a:pt x="119184" y="0"/>
                </a:cubicBezTo>
                <a:cubicBezTo>
                  <a:pt x="970802" y="-3130"/>
                  <a:pt x="2904429" y="101176"/>
                  <a:pt x="3947991" y="0"/>
                </a:cubicBezTo>
                <a:cubicBezTo>
                  <a:pt x="4019501" y="10846"/>
                  <a:pt x="4070543" y="57810"/>
                  <a:pt x="4067175" y="119184"/>
                </a:cubicBezTo>
                <a:cubicBezTo>
                  <a:pt x="4076073" y="192102"/>
                  <a:pt x="4067156" y="410568"/>
                  <a:pt x="4067175" y="595905"/>
                </a:cubicBezTo>
                <a:cubicBezTo>
                  <a:pt x="4067236" y="660012"/>
                  <a:pt x="4008690" y="707803"/>
                  <a:pt x="3947991" y="715089"/>
                </a:cubicBezTo>
                <a:cubicBezTo>
                  <a:pt x="2184466" y="553844"/>
                  <a:pt x="1190108"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panose="020F0502020204030204" pitchFamily="34" charset="0"/>
                <a:cs typeface="Calibri" panose="020F0502020204030204" pitchFamily="34" charset="0"/>
              </a:rPr>
              <a:t>M. </a:t>
            </a:r>
            <a:r>
              <a:rPr lang="en-US" sz="3600" b="1" dirty="0" err="1">
                <a:solidFill>
                  <a:srgbClr val="FF0000"/>
                </a:solidFill>
                <a:latin typeface="Calibri" panose="020F0502020204030204" pitchFamily="34" charset="0"/>
                <a:cs typeface="Calibri" panose="020F0502020204030204" pitchFamily="34" charset="0"/>
              </a:rPr>
              <a:t>Nhanh</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chậm</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76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turtle on a dirt road&#10;&#10;Description automatically generated">
            <a:extLst>
              <a:ext uri="{FF2B5EF4-FFF2-40B4-BE49-F238E27FC236}">
                <a16:creationId xmlns:a16="http://schemas.microsoft.com/office/drawing/2014/main" id="{D194611A-74C3-2A95-4357-F61F969B34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75906" y="595130"/>
            <a:ext cx="9548037" cy="3818904"/>
          </a:xfrm>
          <a:prstGeom prst="rect">
            <a:avLst/>
          </a:prstGeom>
        </p:spPr>
      </p:pic>
      <p:sp>
        <p:nvSpPr>
          <p:cNvPr id="5" name="Rectangle: Rounded Corners 4">
            <a:extLst>
              <a:ext uri="{FF2B5EF4-FFF2-40B4-BE49-F238E27FC236}">
                <a16:creationId xmlns:a16="http://schemas.microsoft.com/office/drawing/2014/main" id="{B99329CB-4BAF-7964-317C-B3EA372A5262}"/>
              </a:ext>
            </a:extLst>
          </p:cNvPr>
          <p:cNvSpPr/>
          <p:nvPr/>
        </p:nvSpPr>
        <p:spPr>
          <a:xfrm>
            <a:off x="1210888" y="4538931"/>
            <a:ext cx="2765690"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Cao – </a:t>
            </a:r>
            <a:r>
              <a:rPr lang="en-US" sz="3200" b="1" dirty="0" err="1">
                <a:solidFill>
                  <a:srgbClr val="002060"/>
                </a:solidFill>
                <a:latin typeface="Cambria" panose="02040503050406030204" pitchFamily="18" charset="0"/>
                <a:ea typeface="Cambria" panose="02040503050406030204" pitchFamily="18" charset="0"/>
              </a:rPr>
              <a:t>thấp</a:t>
            </a:r>
            <a:endParaRPr lang="en-US" dirty="0"/>
          </a:p>
        </p:txBody>
      </p:sp>
      <p:sp>
        <p:nvSpPr>
          <p:cNvPr id="6" name="Rectangle: Rounded Corners 5">
            <a:extLst>
              <a:ext uri="{FF2B5EF4-FFF2-40B4-BE49-F238E27FC236}">
                <a16:creationId xmlns:a16="http://schemas.microsoft.com/office/drawing/2014/main" id="{E14B8742-61C3-5B96-A2B6-319F95B33FEB}"/>
              </a:ext>
            </a:extLst>
          </p:cNvPr>
          <p:cNvSpPr/>
          <p:nvPr/>
        </p:nvSpPr>
        <p:spPr>
          <a:xfrm>
            <a:off x="4921650" y="4592093"/>
            <a:ext cx="2021409"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to - </a:t>
            </a:r>
            <a:r>
              <a:rPr lang="en-US" sz="3200" b="1" dirty="0" err="1">
                <a:solidFill>
                  <a:srgbClr val="002060"/>
                </a:solidFill>
                <a:latin typeface="Cambria" panose="02040503050406030204" pitchFamily="18" charset="0"/>
                <a:ea typeface="Cambria" panose="02040503050406030204" pitchFamily="18" charset="0"/>
              </a:rPr>
              <a:t>bé</a:t>
            </a:r>
            <a:endParaRPr lang="en-US" dirty="0"/>
          </a:p>
        </p:txBody>
      </p:sp>
      <p:sp>
        <p:nvSpPr>
          <p:cNvPr id="8" name="Rectangle: Rounded Corners 7">
            <a:extLst>
              <a:ext uri="{FF2B5EF4-FFF2-40B4-BE49-F238E27FC236}">
                <a16:creationId xmlns:a16="http://schemas.microsoft.com/office/drawing/2014/main" id="{B7E3F6D4-C39A-B7C9-FCF2-777465B3EE4E}"/>
              </a:ext>
            </a:extLst>
          </p:cNvPr>
          <p:cNvSpPr/>
          <p:nvPr/>
        </p:nvSpPr>
        <p:spPr>
          <a:xfrm>
            <a:off x="8249641" y="4592093"/>
            <a:ext cx="2382917"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ngắn</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dài</a:t>
            </a:r>
            <a:endParaRPr lang="en-US" dirty="0"/>
          </a:p>
        </p:txBody>
      </p:sp>
      <p:sp>
        <p:nvSpPr>
          <p:cNvPr id="10" name="Rectangle: Rounded Corners 9">
            <a:extLst>
              <a:ext uri="{FF2B5EF4-FFF2-40B4-BE49-F238E27FC236}">
                <a16:creationId xmlns:a16="http://schemas.microsoft.com/office/drawing/2014/main" id="{98C13C52-594F-68C0-FAB0-2A9297AEC21C}"/>
              </a:ext>
            </a:extLst>
          </p:cNvPr>
          <p:cNvSpPr/>
          <p:nvPr/>
        </p:nvSpPr>
        <p:spPr>
          <a:xfrm>
            <a:off x="1742516" y="5432066"/>
            <a:ext cx="2382917"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xoè</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cụp</a:t>
            </a:r>
            <a:endParaRPr lang="en-US" dirty="0"/>
          </a:p>
        </p:txBody>
      </p:sp>
      <p:sp>
        <p:nvSpPr>
          <p:cNvPr id="11" name="Rectangle: Rounded Corners 10">
            <a:extLst>
              <a:ext uri="{FF2B5EF4-FFF2-40B4-BE49-F238E27FC236}">
                <a16:creationId xmlns:a16="http://schemas.microsoft.com/office/drawing/2014/main" id="{0F57B246-B331-7917-D447-62091EF8CE83}"/>
              </a:ext>
            </a:extLst>
          </p:cNvPr>
          <p:cNvSpPr/>
          <p:nvPr/>
        </p:nvSpPr>
        <p:spPr>
          <a:xfrm>
            <a:off x="5368218" y="5474596"/>
            <a:ext cx="4796508"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khiêm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tốn</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kiêu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ngạo</a:t>
            </a:r>
            <a:r>
              <a:rPr lang="en-US" sz="3200" b="1" dirty="0">
                <a:solidFill>
                  <a:srgbClr val="002060"/>
                </a:solidFill>
                <a:latin typeface="Cambria" panose="02040503050406030204" pitchFamily="18" charset="0"/>
                <a:ea typeface="Cambria" panose="02040503050406030204" pitchFamily="18" charset="0"/>
              </a:rPr>
              <a:t> </a:t>
            </a:r>
            <a:endParaRPr lang="en-US" dirty="0"/>
          </a:p>
        </p:txBody>
      </p:sp>
    </p:spTree>
    <p:extLst>
      <p:ext uri="{BB962C8B-B14F-4D97-AF65-F5344CB8AC3E}">
        <p14:creationId xmlns:p14="http://schemas.microsoft.com/office/powerpoint/2010/main" val="2156033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E7B985-B9E2-260D-7756-326FA2DB1341}"/>
              </a:ext>
            </a:extLst>
          </p:cNvPr>
          <p:cNvSpPr txBox="1"/>
          <p:nvPr/>
        </p:nvSpPr>
        <p:spPr>
          <a:xfrm>
            <a:off x="499730" y="719241"/>
            <a:ext cx="11238613" cy="1200329"/>
          </a:xfrm>
          <a:prstGeom prst="rect">
            <a:avLst/>
          </a:prstGeom>
          <a:noFill/>
        </p:spPr>
        <p:txBody>
          <a:bodyPr wrap="square">
            <a:spAutoFit/>
          </a:bodyPr>
          <a:lstStyle/>
          <a:p>
            <a:pPr lvl="0" algn="ctr">
              <a:defRPr/>
            </a:pPr>
            <a:r>
              <a:rPr lang="en-US" sz="3600" b="1" dirty="0">
                <a:solidFill>
                  <a:srgbClr val="0000FF"/>
                </a:solidFill>
                <a:latin typeface="Cambria" panose="02040503050406030204" pitchFamily="18" charset="0"/>
                <a:ea typeface="Cambria" panose="02040503050406030204" pitchFamily="18" charset="0"/>
                <a:cs typeface="Calibri" panose="020F0502020204030204" pitchFamily="34" charset="0"/>
              </a:rPr>
              <a:t>3. </a:t>
            </a: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Đọc lại câu chuyện Đi tìm mặt trời, đặt câu khiến trong tình huống sau:</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0C9D4643-299C-6A0E-3D20-4EA9C76A8F0A}"/>
              </a:ext>
            </a:extLst>
          </p:cNvPr>
          <p:cNvSpPr txBox="1"/>
          <p:nvPr/>
        </p:nvSpPr>
        <p:spPr>
          <a:xfrm>
            <a:off x="3987209" y="2157150"/>
            <a:ext cx="7825563" cy="1293971"/>
          </a:xfrm>
          <a:custGeom>
            <a:avLst/>
            <a:gdLst>
              <a:gd name="connsiteX0" fmla="*/ 0 w 7825563"/>
              <a:gd name="connsiteY0" fmla="*/ 215666 h 1293971"/>
              <a:gd name="connsiteX1" fmla="*/ 215666 w 7825563"/>
              <a:gd name="connsiteY1" fmla="*/ 0 h 1293971"/>
              <a:gd name="connsiteX2" fmla="*/ 7609897 w 7825563"/>
              <a:gd name="connsiteY2" fmla="*/ 0 h 1293971"/>
              <a:gd name="connsiteX3" fmla="*/ 7825563 w 7825563"/>
              <a:gd name="connsiteY3" fmla="*/ 215666 h 1293971"/>
              <a:gd name="connsiteX4" fmla="*/ 7825563 w 7825563"/>
              <a:gd name="connsiteY4" fmla="*/ 1078305 h 1293971"/>
              <a:gd name="connsiteX5" fmla="*/ 7609897 w 7825563"/>
              <a:gd name="connsiteY5" fmla="*/ 1293971 h 1293971"/>
              <a:gd name="connsiteX6" fmla="*/ 215666 w 7825563"/>
              <a:gd name="connsiteY6" fmla="*/ 1293971 h 1293971"/>
              <a:gd name="connsiteX7" fmla="*/ 0 w 7825563"/>
              <a:gd name="connsiteY7" fmla="*/ 1078305 h 1293971"/>
              <a:gd name="connsiteX8" fmla="*/ 0 w 7825563"/>
              <a:gd name="connsiteY8" fmla="*/ 215666 h 129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563" h="1293971" fill="none" extrusionOk="0">
                <a:moveTo>
                  <a:pt x="0" y="215666"/>
                </a:moveTo>
                <a:cubicBezTo>
                  <a:pt x="21054" y="96246"/>
                  <a:pt x="106834" y="-2793"/>
                  <a:pt x="215666" y="0"/>
                </a:cubicBezTo>
                <a:cubicBezTo>
                  <a:pt x="2441977" y="-92648"/>
                  <a:pt x="6324293" y="-63196"/>
                  <a:pt x="7609897" y="0"/>
                </a:cubicBezTo>
                <a:cubicBezTo>
                  <a:pt x="7733465" y="3851"/>
                  <a:pt x="7824025" y="86390"/>
                  <a:pt x="7825563" y="215666"/>
                </a:cubicBezTo>
                <a:cubicBezTo>
                  <a:pt x="7782665" y="525071"/>
                  <a:pt x="7900354" y="649723"/>
                  <a:pt x="7825563" y="1078305"/>
                </a:cubicBezTo>
                <a:cubicBezTo>
                  <a:pt x="7834570" y="1214978"/>
                  <a:pt x="7723787" y="1314157"/>
                  <a:pt x="7609897" y="1293971"/>
                </a:cubicBezTo>
                <a:cubicBezTo>
                  <a:pt x="5517820" y="1261478"/>
                  <a:pt x="3660860" y="1173998"/>
                  <a:pt x="215666" y="1293971"/>
                </a:cubicBezTo>
                <a:cubicBezTo>
                  <a:pt x="103090" y="1308980"/>
                  <a:pt x="2398" y="1196590"/>
                  <a:pt x="0" y="1078305"/>
                </a:cubicBezTo>
                <a:cubicBezTo>
                  <a:pt x="-67927" y="871280"/>
                  <a:pt x="-17790" y="337656"/>
                  <a:pt x="0" y="215666"/>
                </a:cubicBezTo>
                <a:close/>
              </a:path>
              <a:path w="7825563" h="1293971" stroke="0" extrusionOk="0">
                <a:moveTo>
                  <a:pt x="0" y="215666"/>
                </a:moveTo>
                <a:cubicBezTo>
                  <a:pt x="16989" y="98514"/>
                  <a:pt x="99306" y="-2435"/>
                  <a:pt x="215666" y="0"/>
                </a:cubicBezTo>
                <a:cubicBezTo>
                  <a:pt x="1993745" y="-3130"/>
                  <a:pt x="6189362" y="101176"/>
                  <a:pt x="7609897" y="0"/>
                </a:cubicBezTo>
                <a:cubicBezTo>
                  <a:pt x="7733141" y="7886"/>
                  <a:pt x="7828190" y="100028"/>
                  <a:pt x="7825563" y="215666"/>
                </a:cubicBezTo>
                <a:cubicBezTo>
                  <a:pt x="7891436" y="302658"/>
                  <a:pt x="7884012" y="975878"/>
                  <a:pt x="7825563" y="1078305"/>
                </a:cubicBezTo>
                <a:cubicBezTo>
                  <a:pt x="7826295" y="1176963"/>
                  <a:pt x="7719781" y="1280856"/>
                  <a:pt x="7609897" y="1293971"/>
                </a:cubicBezTo>
                <a:cubicBezTo>
                  <a:pt x="5600064" y="1132726"/>
                  <a:pt x="3365544" y="1250211"/>
                  <a:pt x="215666" y="1293971"/>
                </a:cubicBezTo>
                <a:cubicBezTo>
                  <a:pt x="92642" y="1296402"/>
                  <a:pt x="13880" y="1199429"/>
                  <a:pt x="0" y="1078305"/>
                </a:cubicBezTo>
                <a:cubicBezTo>
                  <a:pt x="-30155" y="774614"/>
                  <a:pt x="46452" y="395568"/>
                  <a:pt x="0" y="215666"/>
                </a:cubicBezTo>
                <a:close/>
              </a:path>
            </a:pathLst>
          </a:custGeom>
          <a:solidFill>
            <a:srgbClr val="FFFF66"/>
          </a:solidFill>
          <a:ln w="38100">
            <a:solidFill>
              <a:srgbClr val="FFC000"/>
            </a:solidFill>
            <a:prstDash val="solid"/>
          </a:ln>
        </p:spPr>
        <p:txBody>
          <a:bodyPr wrap="square">
            <a:spAutoFit/>
          </a:bodyPr>
          <a:lstStyle/>
          <a:p>
            <a:pPr lvl="0" algn="just">
              <a:defRPr/>
            </a:pP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a.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Đóng</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vai</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gõ</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kiến</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nhờ</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công</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liếu</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điếu</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hoặc</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chích</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choè</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tìm</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mặt</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trời</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B14EF5C9-BCEC-1D3C-11B6-D1E899563114}"/>
              </a:ext>
            </a:extLst>
          </p:cNvPr>
          <p:cNvSpPr txBox="1"/>
          <p:nvPr/>
        </p:nvSpPr>
        <p:spPr>
          <a:xfrm>
            <a:off x="4189227" y="4079427"/>
            <a:ext cx="7378995" cy="1940957"/>
          </a:xfrm>
          <a:custGeom>
            <a:avLst/>
            <a:gdLst>
              <a:gd name="connsiteX0" fmla="*/ 0 w 7378995"/>
              <a:gd name="connsiteY0" fmla="*/ 323499 h 1940957"/>
              <a:gd name="connsiteX1" fmla="*/ 323499 w 7378995"/>
              <a:gd name="connsiteY1" fmla="*/ 0 h 1940957"/>
              <a:gd name="connsiteX2" fmla="*/ 7055496 w 7378995"/>
              <a:gd name="connsiteY2" fmla="*/ 0 h 1940957"/>
              <a:gd name="connsiteX3" fmla="*/ 7378995 w 7378995"/>
              <a:gd name="connsiteY3" fmla="*/ 323499 h 1940957"/>
              <a:gd name="connsiteX4" fmla="*/ 7378995 w 7378995"/>
              <a:gd name="connsiteY4" fmla="*/ 1617458 h 1940957"/>
              <a:gd name="connsiteX5" fmla="*/ 7055496 w 7378995"/>
              <a:gd name="connsiteY5" fmla="*/ 1940957 h 1940957"/>
              <a:gd name="connsiteX6" fmla="*/ 323499 w 7378995"/>
              <a:gd name="connsiteY6" fmla="*/ 1940957 h 1940957"/>
              <a:gd name="connsiteX7" fmla="*/ 0 w 7378995"/>
              <a:gd name="connsiteY7" fmla="*/ 1617458 h 1940957"/>
              <a:gd name="connsiteX8" fmla="*/ 0 w 7378995"/>
              <a:gd name="connsiteY8" fmla="*/ 323499 h 19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8995" h="1940957" fill="none" extrusionOk="0">
                <a:moveTo>
                  <a:pt x="0" y="323499"/>
                </a:moveTo>
                <a:cubicBezTo>
                  <a:pt x="14024" y="144628"/>
                  <a:pt x="155846" y="-2993"/>
                  <a:pt x="323499" y="0"/>
                </a:cubicBezTo>
                <a:cubicBezTo>
                  <a:pt x="2181672" y="-92648"/>
                  <a:pt x="5134295" y="-63196"/>
                  <a:pt x="7055496" y="0"/>
                </a:cubicBezTo>
                <a:cubicBezTo>
                  <a:pt x="7255670" y="18580"/>
                  <a:pt x="7376446" y="127979"/>
                  <a:pt x="7378995" y="323499"/>
                </a:cubicBezTo>
                <a:cubicBezTo>
                  <a:pt x="7453868" y="850319"/>
                  <a:pt x="7493979" y="1318334"/>
                  <a:pt x="7378995" y="1617458"/>
                </a:cubicBezTo>
                <a:cubicBezTo>
                  <a:pt x="7393199" y="1823821"/>
                  <a:pt x="7230899" y="1953570"/>
                  <a:pt x="7055496" y="1940957"/>
                </a:cubicBezTo>
                <a:cubicBezTo>
                  <a:pt x="5549165" y="1908464"/>
                  <a:pt x="2748824" y="1820984"/>
                  <a:pt x="323499" y="1940957"/>
                </a:cubicBezTo>
                <a:cubicBezTo>
                  <a:pt x="150579" y="1954153"/>
                  <a:pt x="25383" y="1787398"/>
                  <a:pt x="0" y="1617458"/>
                </a:cubicBezTo>
                <a:cubicBezTo>
                  <a:pt x="-108274" y="1019793"/>
                  <a:pt x="21026" y="832321"/>
                  <a:pt x="0" y="323499"/>
                </a:cubicBezTo>
                <a:close/>
              </a:path>
              <a:path w="7378995" h="1940957" stroke="0" extrusionOk="0">
                <a:moveTo>
                  <a:pt x="0" y="323499"/>
                </a:moveTo>
                <a:cubicBezTo>
                  <a:pt x="9526" y="145932"/>
                  <a:pt x="158432" y="-12041"/>
                  <a:pt x="323499" y="0"/>
                </a:cubicBezTo>
                <a:cubicBezTo>
                  <a:pt x="3145636" y="-3130"/>
                  <a:pt x="4009315" y="101176"/>
                  <a:pt x="7055496" y="0"/>
                </a:cubicBezTo>
                <a:cubicBezTo>
                  <a:pt x="7250654" y="31459"/>
                  <a:pt x="7397805" y="169689"/>
                  <a:pt x="7378995" y="323499"/>
                </a:cubicBezTo>
                <a:cubicBezTo>
                  <a:pt x="7329015" y="454954"/>
                  <a:pt x="7322089" y="1301059"/>
                  <a:pt x="7378995" y="1617458"/>
                </a:cubicBezTo>
                <a:cubicBezTo>
                  <a:pt x="7379227" y="1789633"/>
                  <a:pt x="7216837" y="1916330"/>
                  <a:pt x="7055496" y="1940957"/>
                </a:cubicBezTo>
                <a:cubicBezTo>
                  <a:pt x="6275679" y="1779712"/>
                  <a:pt x="2647783" y="1897197"/>
                  <a:pt x="323499" y="1940957"/>
                </a:cubicBezTo>
                <a:cubicBezTo>
                  <a:pt x="132130" y="1948845"/>
                  <a:pt x="26828" y="1800017"/>
                  <a:pt x="0" y="1617458"/>
                </a:cubicBezTo>
                <a:cubicBezTo>
                  <a:pt x="-69551" y="1442296"/>
                  <a:pt x="6937" y="718530"/>
                  <a:pt x="0" y="323499"/>
                </a:cubicBezTo>
                <a:close/>
              </a:path>
            </a:pathLst>
          </a:custGeom>
          <a:solidFill>
            <a:srgbClr val="FFFF66"/>
          </a:solidFill>
          <a:ln w="38100">
            <a:solidFill>
              <a:srgbClr val="FFC000"/>
            </a:solidFill>
            <a:prstDash val="solid"/>
          </a:ln>
        </p:spPr>
        <p:txBody>
          <a:bodyPr wrap="square">
            <a:spAutoFit/>
          </a:bodyPr>
          <a:lstStyle/>
          <a:p>
            <a:pPr lvl="0" algn="just">
              <a:defRPr/>
            </a:pP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b. Đóng vai gà trống, nói lời đề nghị mặt trời chiếu ánh sáng cho khu rừng tối tăm, ẩm ướt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7CAAEDDA-3715-5A9A-7585-9F4C6F5E20DD}"/>
              </a:ext>
            </a:extLst>
          </p:cNvPr>
          <p:cNvPicPr>
            <a:picLocks noChangeAspect="1"/>
          </p:cNvPicPr>
          <p:nvPr/>
        </p:nvPicPr>
        <p:blipFill>
          <a:blip r:embed="rId4"/>
          <a:stretch>
            <a:fillRect/>
          </a:stretch>
        </p:blipFill>
        <p:spPr>
          <a:xfrm>
            <a:off x="490980" y="1989506"/>
            <a:ext cx="3171825" cy="4410075"/>
          </a:xfrm>
          <a:prstGeom prst="rect">
            <a:avLst/>
          </a:prstGeom>
        </p:spPr>
      </p:pic>
      <p:cxnSp>
        <p:nvCxnSpPr>
          <p:cNvPr id="8" name="Đường nối Thẳng 7">
            <a:extLst>
              <a:ext uri="{FF2B5EF4-FFF2-40B4-BE49-F238E27FC236}">
                <a16:creationId xmlns:a16="http://schemas.microsoft.com/office/drawing/2014/main" id="{79B5C846-C4FB-94C2-7099-C27C03E6D23F}"/>
              </a:ext>
            </a:extLst>
          </p:cNvPr>
          <p:cNvCxnSpPr>
            <a:cxnSpLocks/>
          </p:cNvCxnSpPr>
          <p:nvPr/>
        </p:nvCxnSpPr>
        <p:spPr>
          <a:xfrm>
            <a:off x="1302563" y="1294649"/>
            <a:ext cx="38116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Đường nối Thẳng 7">
            <a:extLst>
              <a:ext uri="{FF2B5EF4-FFF2-40B4-BE49-F238E27FC236}">
                <a16:creationId xmlns:a16="http://schemas.microsoft.com/office/drawing/2014/main" id="{C97991A5-3E45-749E-AFA3-CC9EA6ABD462}"/>
              </a:ext>
            </a:extLst>
          </p:cNvPr>
          <p:cNvCxnSpPr>
            <a:cxnSpLocks/>
          </p:cNvCxnSpPr>
          <p:nvPr/>
        </p:nvCxnSpPr>
        <p:spPr>
          <a:xfrm>
            <a:off x="8692190" y="1262752"/>
            <a:ext cx="27803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3527426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44785F-5F9D-AAE4-72A0-B3869E93F769}"/>
              </a:ext>
            </a:extLst>
          </p:cNvPr>
          <p:cNvPicPr>
            <a:picLocks noChangeAspect="1"/>
          </p:cNvPicPr>
          <p:nvPr/>
        </p:nvPicPr>
        <p:blipFill>
          <a:blip r:embed="rId2"/>
          <a:stretch>
            <a:fillRect/>
          </a:stretch>
        </p:blipFill>
        <p:spPr>
          <a:xfrm>
            <a:off x="809956" y="648587"/>
            <a:ext cx="4098009" cy="5697832"/>
          </a:xfrm>
          <a:prstGeom prst="rect">
            <a:avLst/>
          </a:prstGeom>
        </p:spPr>
      </p:pic>
      <p:pic>
        <p:nvPicPr>
          <p:cNvPr id="6" name="Picture 5" descr="A couple of kids sitting at desks&#10;&#10;Description automatically generated">
            <a:extLst>
              <a:ext uri="{FF2B5EF4-FFF2-40B4-BE49-F238E27FC236}">
                <a16:creationId xmlns:a16="http://schemas.microsoft.com/office/drawing/2014/main" id="{D91ED05B-DDBC-B110-4FE4-5B5B6DE04789}"/>
              </a:ext>
            </a:extLst>
          </p:cNvPr>
          <p:cNvPicPr>
            <a:picLocks noChangeAspect="1"/>
          </p:cNvPicPr>
          <p:nvPr/>
        </p:nvPicPr>
        <p:blipFill>
          <a:blip r:embed="rId3">
            <a:extLst>
              <a:ext uri="{28A0092B-C50C-407E-A947-70E740481C1C}">
                <a14:useLocalDpi xmlns:a14="http://schemas.microsoft.com/office/drawing/2010/main" val="0"/>
              </a:ext>
            </a:extLst>
          </a:blip>
          <a:srcRect t="18443"/>
          <a:stretch/>
        </p:blipFill>
        <p:spPr>
          <a:xfrm>
            <a:off x="5986839" y="3742660"/>
            <a:ext cx="5082036" cy="2559989"/>
          </a:xfrm>
          <a:prstGeom prst="rect">
            <a:avLst/>
          </a:prstGeom>
        </p:spPr>
      </p:pic>
      <p:sp>
        <p:nvSpPr>
          <p:cNvPr id="7" name="Rounded Rectangle 32">
            <a:extLst>
              <a:ext uri="{FF2B5EF4-FFF2-40B4-BE49-F238E27FC236}">
                <a16:creationId xmlns:a16="http://schemas.microsoft.com/office/drawing/2014/main" id="{94AF4B84-8F1B-FB60-DE3C-8A6683EBC504}"/>
              </a:ext>
            </a:extLst>
          </p:cNvPr>
          <p:cNvSpPr>
            <a:spLocks noChangeArrowheads="1"/>
          </p:cNvSpPr>
          <p:nvPr/>
        </p:nvSpPr>
        <p:spPr bwMode="auto">
          <a:xfrm>
            <a:off x="8176438" y="2190307"/>
            <a:ext cx="3423683" cy="1392863"/>
          </a:xfrm>
          <a:prstGeom prst="wedgeRoundRectCallout">
            <a:avLst>
              <a:gd name="adj1" fmla="val 6678"/>
              <a:gd name="adj2" fmla="val 68953"/>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dựa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vào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đây</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để</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đặt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khiến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8" name="Rounded Rectangle 32">
            <a:extLst>
              <a:ext uri="{FF2B5EF4-FFF2-40B4-BE49-F238E27FC236}">
                <a16:creationId xmlns:a16="http://schemas.microsoft.com/office/drawing/2014/main" id="{07FCB8BA-AE2C-335A-C043-9D66B1326BE0}"/>
              </a:ext>
            </a:extLst>
          </p:cNvPr>
          <p:cNvSpPr>
            <a:spLocks noChangeArrowheads="1"/>
          </p:cNvSpPr>
          <p:nvPr/>
        </p:nvSpPr>
        <p:spPr bwMode="auto">
          <a:xfrm>
            <a:off x="2477386" y="1679944"/>
            <a:ext cx="4284922" cy="2030817"/>
          </a:xfrm>
          <a:prstGeom prst="wedgeRoundRectCallout">
            <a:avLst>
              <a:gd name="adj1" fmla="val 44734"/>
              <a:gd name="adj2" fmla="val 60556"/>
              <a:gd name="adj3" fmla="val 16667"/>
            </a:avLst>
          </a:prstGeom>
          <a:solidFill>
            <a:srgbClr val="FFFF00"/>
          </a:solidFill>
          <a:ln w="9525" algn="ctr">
            <a:solidFill>
              <a:srgbClr val="FFC000"/>
            </a:solidFill>
            <a:round/>
            <a:headEnd/>
            <a:tailEnd/>
          </a:ln>
        </p:spPr>
        <p:txBody>
          <a:bodyPr/>
          <a:lstStyle/>
          <a:p>
            <a:pPr marL="457200" marR="0" lvl="0" indent="-457200" algn="just" defTabSz="121902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Nội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dung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bài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đọc</a:t>
            </a:r>
            <a:endPar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endParaRPr>
          </a:p>
          <a:p>
            <a:pPr marL="457200" marR="0" lvl="0" indent="-457200" algn="just" defTabSz="1219020" rtl="0" eaLnBrk="1" fontAlgn="auto" latinLnBrk="0" hangingPunct="1">
              <a:lnSpc>
                <a:spcPct val="100000"/>
              </a:lnSpc>
              <a:spcBef>
                <a:spcPts val="0"/>
              </a:spcBef>
              <a:spcAft>
                <a:spcPts val="0"/>
              </a:spcAft>
              <a:buClrTx/>
              <a:buSzTx/>
              <a:buFontTx/>
              <a:buChar char="-"/>
              <a:tabLst/>
              <a:defRPr/>
            </a:pP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Tình</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huống</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trong</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phần</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hoặc</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b</a:t>
            </a:r>
          </a:p>
          <a:p>
            <a:pPr marL="457200" marR="0" lvl="0" indent="-457200" algn="just" defTabSz="121902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Dấu</a:t>
            </a:r>
            <a:r>
              <a:rPr kumimoji="0" lang="en-US" sz="2800" b="1" i="0" u="none" strike="noStrike" kern="1200" cap="none" spc="0" normalizeH="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hiệu</a:t>
            </a:r>
            <a:r>
              <a:rPr kumimoji="0" lang="en-US" sz="2800" b="1" i="0" u="none" strike="noStrike" kern="1200" cap="none" spc="0" normalizeH="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2800" b="1" i="0" u="none" strike="noStrike" kern="1200" cap="none" spc="0" normalizeH="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khiến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426124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FC56501-7AB4-A2F4-CE80-AE934B2B20C6}"/>
              </a:ext>
            </a:extLst>
          </p:cNvPr>
          <p:cNvSpPr/>
          <p:nvPr/>
        </p:nvSpPr>
        <p:spPr>
          <a:xfrm>
            <a:off x="287078" y="425303"/>
            <a:ext cx="11589489" cy="6145618"/>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2">
            <a:extLst>
              <a:ext uri="{FF2B5EF4-FFF2-40B4-BE49-F238E27FC236}">
                <a16:creationId xmlns:a16="http://schemas.microsoft.com/office/drawing/2014/main" id="{A5EBBC80-A72A-0099-B0B0-4DE50923AB38}"/>
              </a:ext>
            </a:extLst>
          </p:cNvPr>
          <p:cNvSpPr/>
          <p:nvPr/>
        </p:nvSpPr>
        <p:spPr>
          <a:xfrm>
            <a:off x="1187974" y="2753833"/>
            <a:ext cx="2150649" cy="3389128"/>
          </a:xfrm>
          <a:custGeom>
            <a:avLst/>
            <a:gdLst/>
            <a:ahLst/>
            <a:cxnLst/>
            <a:rect l="l" t="t" r="r" b="b"/>
            <a:pathLst>
              <a:path w="2821815" h="4961433">
                <a:moveTo>
                  <a:pt x="0" y="0"/>
                </a:moveTo>
                <a:lnTo>
                  <a:pt x="2821815" y="0"/>
                </a:lnTo>
                <a:lnTo>
                  <a:pt x="2821815" y="4961433"/>
                </a:lnTo>
                <a:lnTo>
                  <a:pt x="0" y="49614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id="{39FED0EA-8119-5513-8A4E-FAF1C6BD3634}"/>
              </a:ext>
            </a:extLst>
          </p:cNvPr>
          <p:cNvSpPr/>
          <p:nvPr/>
        </p:nvSpPr>
        <p:spPr>
          <a:xfrm>
            <a:off x="7899991" y="5103628"/>
            <a:ext cx="1913860" cy="1754372"/>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Freeform 4">
            <a:extLst>
              <a:ext uri="{FF2B5EF4-FFF2-40B4-BE49-F238E27FC236}">
                <a16:creationId xmlns:a16="http://schemas.microsoft.com/office/drawing/2014/main" id="{7B0A0122-9A01-0BBA-AD7D-D44965760A14}"/>
              </a:ext>
            </a:extLst>
          </p:cNvPr>
          <p:cNvSpPr/>
          <p:nvPr/>
        </p:nvSpPr>
        <p:spPr>
          <a:xfrm>
            <a:off x="10047768" y="5252484"/>
            <a:ext cx="1857153" cy="1400839"/>
          </a:xfrm>
          <a:custGeom>
            <a:avLst/>
            <a:gdLst/>
            <a:ahLst/>
            <a:cxnLst/>
            <a:rect l="l" t="t" r="r" b="b"/>
            <a:pathLst>
              <a:path w="5127477" h="4114800">
                <a:moveTo>
                  <a:pt x="0" y="0"/>
                </a:moveTo>
                <a:lnTo>
                  <a:pt x="5127476" y="0"/>
                </a:lnTo>
                <a:lnTo>
                  <a:pt x="512747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Rounded Rectangle 32">
            <a:extLst>
              <a:ext uri="{FF2B5EF4-FFF2-40B4-BE49-F238E27FC236}">
                <a16:creationId xmlns:a16="http://schemas.microsoft.com/office/drawing/2014/main" id="{D73B0C46-7114-4013-FA28-7688E6F5CC34}"/>
              </a:ext>
            </a:extLst>
          </p:cNvPr>
          <p:cNvSpPr>
            <a:spLocks noChangeArrowheads="1"/>
          </p:cNvSpPr>
          <p:nvPr/>
        </p:nvSpPr>
        <p:spPr bwMode="auto">
          <a:xfrm>
            <a:off x="712381" y="733648"/>
            <a:ext cx="6241312" cy="1158948"/>
          </a:xfrm>
          <a:prstGeom prst="wedgeRoundRectCallout">
            <a:avLst>
              <a:gd name="adj1" fmla="val 6678"/>
              <a:gd name="adj2" fmla="val 68953"/>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Này</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hãy</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mặt</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trời</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giúp</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khu</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rừng</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nhé</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7" name="Rounded Rectangle 32">
            <a:extLst>
              <a:ext uri="{FF2B5EF4-FFF2-40B4-BE49-F238E27FC236}">
                <a16:creationId xmlns:a16="http://schemas.microsoft.com/office/drawing/2014/main" id="{03D9FC57-BD13-F7DA-F316-87CE83E0CFF7}"/>
              </a:ext>
            </a:extLst>
          </p:cNvPr>
          <p:cNvSpPr>
            <a:spLocks noChangeArrowheads="1"/>
          </p:cNvSpPr>
          <p:nvPr/>
        </p:nvSpPr>
        <p:spPr bwMode="auto">
          <a:xfrm>
            <a:off x="3604435" y="2286003"/>
            <a:ext cx="6762308" cy="1095152"/>
          </a:xfrm>
          <a:prstGeom prst="wedgeRoundRectCallout">
            <a:avLst>
              <a:gd name="adj1" fmla="val -54800"/>
              <a:gd name="adj2" fmla="val -37154"/>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Chích</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choè</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ơi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mặt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trời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giúp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rừng</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mình</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8" name="Rounded Rectangle 32">
            <a:extLst>
              <a:ext uri="{FF2B5EF4-FFF2-40B4-BE49-F238E27FC236}">
                <a16:creationId xmlns:a16="http://schemas.microsoft.com/office/drawing/2014/main" id="{3C690536-7CAB-6B96-F4D2-A43DACFD05CB}"/>
              </a:ext>
            </a:extLst>
          </p:cNvPr>
          <p:cNvSpPr>
            <a:spLocks noChangeArrowheads="1"/>
          </p:cNvSpPr>
          <p:nvPr/>
        </p:nvSpPr>
        <p:spPr bwMode="auto">
          <a:xfrm>
            <a:off x="3827718" y="3710765"/>
            <a:ext cx="5922338" cy="1095152"/>
          </a:xfrm>
          <a:prstGeom prst="wedgeRoundRectCallout">
            <a:avLst>
              <a:gd name="adj1" fmla="val -54800"/>
              <a:gd name="adj2" fmla="val -37154"/>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Tớ</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rất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mong</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điếu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điếu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mặt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trời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giúp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rừng</a:t>
            </a:r>
            <a:r>
              <a:rPr lang="en-US" sz="2800" b="1"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0000"/>
                </a:solidFill>
                <a:latin typeface="Cambria" panose="02040503050406030204" pitchFamily="18" charset="0"/>
                <a:ea typeface="Cambria" panose="02040503050406030204" pitchFamily="18" charset="0"/>
                <a:cs typeface="Tahoma" panose="020B0604030504040204" pitchFamily="34" charset="0"/>
              </a:rPr>
              <a:t>nhé</a:t>
            </a:r>
            <a:r>
              <a:rPr lang="en-US" sz="2800" b="1" dirty="0">
                <a:solidFill>
                  <a:srgbClr val="000000"/>
                </a:solidFill>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84404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6" name="Cloud 5">
            <a:extLst>
              <a:ext uri="{FF2B5EF4-FFF2-40B4-BE49-F238E27FC236}">
                <a16:creationId xmlns:a16="http://schemas.microsoft.com/office/drawing/2014/main" id="{93A5AF49-D168-4371-8F9B-8464FDE379A0}"/>
              </a:ext>
            </a:extLst>
          </p:cNvPr>
          <p:cNvSpPr/>
          <p:nvPr/>
        </p:nvSpPr>
        <p:spPr>
          <a:xfrm>
            <a:off x="830203" y="2035357"/>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Left Brace 6">
            <a:extLst>
              <a:ext uri="{FF2B5EF4-FFF2-40B4-BE49-F238E27FC236}">
                <a16:creationId xmlns:a16="http://schemas.microsoft.com/office/drawing/2014/main" id="{796A433D-FB2C-474E-8761-8717EEF26169}"/>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EE3B511-1A28-493D-82E7-B553DE1D0BDF}"/>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A9A4DB62-C249-4A71-AF91-B3E8FC9EB860}"/>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id="{990A8DAB-0D77-4B56-B482-C5316D008629}"/>
              </a:ext>
            </a:extLst>
          </p:cNvPr>
          <p:cNvCxnSpPr>
            <a:cxnSpLocks/>
            <a:stCxn id="8" idx="3"/>
          </p:cNvCxnSpPr>
          <p:nvPr/>
        </p:nvCxnSpPr>
        <p:spPr>
          <a:xfrm>
            <a:off x="6494476" y="1952180"/>
            <a:ext cx="969580" cy="0"/>
          </a:xfrm>
          <a:prstGeom prst="line">
            <a:avLst/>
          </a:prstGeom>
          <a:solidFill>
            <a:srgbClr val="FFC000"/>
          </a:solidFill>
          <a:ln w="57150" cap="flat" cmpd="sng" algn="ctr">
            <a:solidFill>
              <a:srgbClr val="FFC000">
                <a:shade val="50000"/>
              </a:srgbClr>
            </a:solidFill>
            <a:prstDash val="solid"/>
            <a:miter lim="800000"/>
          </a:ln>
          <a:effectLst/>
        </p:spPr>
      </p:cxnSp>
      <p:sp>
        <p:nvSpPr>
          <p:cNvPr id="13" name="Rectangle 12">
            <a:extLst>
              <a:ext uri="{FF2B5EF4-FFF2-40B4-BE49-F238E27FC236}">
                <a16:creationId xmlns:a16="http://schemas.microsoft.com/office/drawing/2014/main" id="{25852189-8AEF-448B-9A93-9F1C90B44AB0}"/>
              </a:ext>
            </a:extLst>
          </p:cNvPr>
          <p:cNvSpPr/>
          <p:nvPr/>
        </p:nvSpPr>
        <p:spPr>
          <a:xfrm>
            <a:off x="7474688" y="1336957"/>
            <a:ext cx="3982142" cy="122548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trái</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0F3633E1-DA03-47DD-9969-4F8F9650E0D2}"/>
              </a:ext>
            </a:extLst>
          </p:cNvPr>
          <p:cNvCxnSpPr>
            <a:cxnSpLocks/>
            <a:stCxn id="9" idx="3"/>
          </p:cNvCxnSpPr>
          <p:nvPr/>
        </p:nvCxnSpPr>
        <p:spPr>
          <a:xfrm>
            <a:off x="6608776" y="4706094"/>
            <a:ext cx="812750" cy="0"/>
          </a:xfrm>
          <a:prstGeom prst="line">
            <a:avLst/>
          </a:prstGeom>
          <a:solidFill>
            <a:srgbClr val="FFC000"/>
          </a:solidFill>
          <a:ln w="57150" cap="flat" cmpd="sng" algn="ctr">
            <a:solidFill>
              <a:srgbClr val="FFC000">
                <a:shade val="50000"/>
              </a:srgbClr>
            </a:solidFill>
            <a:prstDash val="solid"/>
            <a:miter lim="800000"/>
          </a:ln>
          <a:effectLst/>
        </p:spPr>
      </p:cxnSp>
      <p:sp>
        <p:nvSpPr>
          <p:cNvPr id="19" name="Rectangle 18">
            <a:extLst>
              <a:ext uri="{FF2B5EF4-FFF2-40B4-BE49-F238E27FC236}">
                <a16:creationId xmlns:a16="http://schemas.microsoft.com/office/drawing/2014/main" id="{302F8FCA-39B9-4691-8DDD-771CC40A9D07}"/>
              </a:ext>
            </a:extLst>
          </p:cNvPr>
          <p:cNvSpPr/>
          <p:nvPr/>
        </p:nvSpPr>
        <p:spPr>
          <a:xfrm>
            <a:off x="7417758" y="4330496"/>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798620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8319655" y="3664527"/>
            <a:ext cx="2499360" cy="3124200"/>
          </a:xfrm>
          <a:prstGeom prst="rect">
            <a:avLst/>
          </a:prstGeom>
        </p:spPr>
      </p:pic>
      <p:sp>
        <p:nvSpPr>
          <p:cNvPr id="8" name="Title 1"/>
          <p:cNvSpPr txBox="1">
            <a:spLocks/>
          </p:cNvSpPr>
          <p:nvPr/>
        </p:nvSpPr>
        <p:spPr>
          <a:xfrm>
            <a:off x="2215116" y="233916"/>
            <a:ext cx="7524307" cy="9144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Chuẩn</a:t>
            </a:r>
            <a:r>
              <a:rPr kumimoji="0" lang="en-US" sz="6000" b="1" i="0" u="none" strike="noStrike" kern="1200" cap="none" spc="0" normalizeH="0" baseline="0" noProof="0" dirty="0">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 </a:t>
            </a:r>
            <a:r>
              <a:rPr kumimoji="0" lang="en-US" sz="6000" b="1" i="0" u="none" strike="noStrike" kern="1200" cap="none" spc="0" normalizeH="0" baseline="0" noProof="0" dirty="0" err="1">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bị</a:t>
            </a:r>
            <a:r>
              <a:rPr kumimoji="0" lang="en-US" sz="6000" b="1" i="0" u="none" strike="noStrike" kern="1200" cap="none" spc="0" normalizeH="0" baseline="0" noProof="0" dirty="0">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 </a:t>
            </a:r>
            <a:r>
              <a:rPr kumimoji="0" lang="en-US" sz="6000" b="1" i="0" u="none" strike="noStrike" kern="1200" cap="none" spc="0" normalizeH="0" baseline="0" noProof="0" dirty="0" err="1">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đồ</a:t>
            </a:r>
            <a:r>
              <a:rPr kumimoji="0" lang="en-US" sz="6000" b="1" i="0" u="none" strike="noStrike" kern="1200" cap="none" spc="0" normalizeH="0" baseline="0" noProof="0" dirty="0">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 </a:t>
            </a:r>
            <a:r>
              <a:rPr kumimoji="0" lang="en-US" sz="6000" b="1" i="0" u="none" strike="noStrike" kern="1200" cap="none" spc="0" normalizeH="0" baseline="0" noProof="0" dirty="0" err="1">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hành</a:t>
            </a:r>
            <a:r>
              <a:rPr kumimoji="0" lang="en-US" sz="6000" b="1" i="0" u="none" strike="noStrike" kern="1200" cap="none" spc="0" normalizeH="0" baseline="0" noProof="0" dirty="0">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 </a:t>
            </a:r>
            <a:r>
              <a:rPr kumimoji="0" lang="en-US" sz="6000" b="1" i="0" u="none" strike="noStrike" kern="1200" cap="none" spc="0" normalizeH="0" baseline="0" noProof="0" dirty="0" err="1">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quân</a:t>
            </a:r>
            <a:endParaRPr kumimoji="0" lang="en-US" sz="6000" b="1" i="0" u="none" strike="noStrike" kern="1200" cap="none" spc="0" normalizeH="0" baseline="0" noProof="0" dirty="0">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endParaRPr>
          </a:p>
        </p:txBody>
      </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6934200" y="3627951"/>
            <a:ext cx="2499360" cy="3124200"/>
          </a:xfrm>
          <a:prstGeom prst="rect">
            <a:avLst/>
          </a:prstGeom>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5562600" y="3664527"/>
            <a:ext cx="2499360" cy="3124200"/>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4312920" y="3706368"/>
            <a:ext cx="2499360" cy="3124200"/>
          </a:xfrm>
          <a:prstGeom prst="rect">
            <a:avLst/>
          </a:prstGeom>
        </p:spPr>
      </p:pic>
      <p:pic>
        <p:nvPicPr>
          <p:cNvPr id="102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6000" r="100000"/>
                    </a14:imgEffect>
                  </a14:imgLayer>
                </a14:imgProps>
              </a:ext>
              <a:ext uri="{28A0092B-C50C-407E-A947-70E740481C1C}">
                <a14:useLocalDpi xmlns:a14="http://schemas.microsoft.com/office/drawing/2010/main" val="0"/>
              </a:ext>
            </a:extLst>
          </a:blip>
          <a:srcRect/>
          <a:stretch>
            <a:fillRect/>
          </a:stretch>
        </p:blipFill>
        <p:spPr bwMode="auto">
          <a:xfrm flipH="1">
            <a:off x="4381500" y="1075251"/>
            <a:ext cx="25527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ADMIN\Desktop\Tai nguyen thiet ke tro choi\Angry birds epic birds\1505573783630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6296" y="3212554"/>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Sand_Cast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 y="1724072"/>
            <a:ext cx="609600" cy="609600"/>
          </a:xfrm>
          <a:prstGeom prst="rect">
            <a:avLst/>
          </a:prstGeom>
        </p:spPr>
      </p:pic>
    </p:spTree>
    <p:extLst>
      <p:ext uri="{BB962C8B-B14F-4D97-AF65-F5344CB8AC3E}">
        <p14:creationId xmlns:p14="http://schemas.microsoft.com/office/powerpoint/2010/main" val="236046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D7EED-C88E-C3F5-EAB5-4314FB0FD131}"/>
            </a:ext>
          </a:extLst>
        </p:cNvPr>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id="{DA839582-0A49-95B8-A058-751E6E6A7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pic>
        <p:nvPicPr>
          <p:cNvPr id="17" name="Picture 16">
            <a:extLst>
              <a:ext uri="{FF2B5EF4-FFF2-40B4-BE49-F238E27FC236}">
                <a16:creationId xmlns:a16="http://schemas.microsoft.com/office/drawing/2014/main" id="{037CB10E-E631-596F-553B-EADBE70A0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00" y="-348344"/>
            <a:ext cx="1502837" cy="1502837"/>
          </a:xfrm>
          <a:prstGeom prst="rect">
            <a:avLst/>
          </a:prstGeom>
        </p:spPr>
      </p:pic>
      <p:pic>
        <p:nvPicPr>
          <p:cNvPr id="2" name="Picture 1">
            <a:extLst>
              <a:ext uri="{FF2B5EF4-FFF2-40B4-BE49-F238E27FC236}">
                <a16:creationId xmlns:a16="http://schemas.microsoft.com/office/drawing/2014/main" id="{73A1BCCB-F965-C96B-E6DD-84D27454BAD2}"/>
              </a:ext>
            </a:extLst>
          </p:cNvPr>
          <p:cNvPicPr>
            <a:picLocks noChangeAspect="1"/>
          </p:cNvPicPr>
          <p:nvPr/>
        </p:nvPicPr>
        <p:blipFill>
          <a:blip r:embed="rId4"/>
          <a:stretch>
            <a:fillRect/>
          </a:stretch>
        </p:blipFill>
        <p:spPr>
          <a:xfrm>
            <a:off x="2911263" y="640081"/>
            <a:ext cx="8626683" cy="1979894"/>
          </a:xfrm>
          <a:prstGeom prst="rect">
            <a:avLst/>
          </a:prstGeom>
        </p:spPr>
      </p:pic>
    </p:spTree>
    <p:extLst>
      <p:ext uri="{BB962C8B-B14F-4D97-AF65-F5344CB8AC3E}">
        <p14:creationId xmlns:p14="http://schemas.microsoft.com/office/powerpoint/2010/main" val="1532396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8" name="文本框 80">
            <a:extLst>
              <a:ext uri="{FF2B5EF4-FFF2-40B4-BE49-F238E27FC236}">
                <a16:creationId xmlns:a16="http://schemas.microsoft.com/office/drawing/2014/main" id="{3EE2DB40-547A-4C19-9173-429714D71B13}"/>
              </a:ext>
            </a:extLst>
          </p:cNvPr>
          <p:cNvSpPr txBox="1"/>
          <p:nvPr/>
        </p:nvSpPr>
        <p:spPr>
          <a:xfrm>
            <a:off x="368448" y="1234327"/>
            <a:ext cx="11566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cho</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Ếch</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xanh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
        <p:nvSpPr>
          <p:cNvPr id="19" name="椭圆 31">
            <a:extLst>
              <a:ext uri="{FF2B5EF4-FFF2-40B4-BE49-F238E27FC236}">
                <a16:creationId xmlns:a16="http://schemas.microsoft.com/office/drawing/2014/main" id="{E298D769-6E12-47D6-B46A-DFA375DD737F}"/>
              </a:ext>
            </a:extLst>
          </p:cNvPr>
          <p:cNvSpPr/>
          <p:nvPr/>
        </p:nvSpPr>
        <p:spPr>
          <a:xfrm flipH="1">
            <a:off x="3858640" y="3177595"/>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0" name="文本框 80">
            <a:extLst>
              <a:ext uri="{FF2B5EF4-FFF2-40B4-BE49-F238E27FC236}">
                <a16:creationId xmlns:a16="http://schemas.microsoft.com/office/drawing/2014/main" id="{6C88FC47-514D-4942-8566-171B7A5F661D}"/>
              </a:ext>
            </a:extLst>
          </p:cNvPr>
          <p:cNvSpPr txBox="1"/>
          <p:nvPr/>
        </p:nvSpPr>
        <p:spPr>
          <a:xfrm>
            <a:off x="4274288" y="3329995"/>
            <a:ext cx="688411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Em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hãy</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giúp</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ếch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xanh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bằng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lối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gồm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các</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từ</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ngữ</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chỉ</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đặc</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điểm</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có</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nghĩa</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trái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ngược</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với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từ</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bé</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a:t>
            </a:r>
          </a:p>
        </p:txBody>
      </p:sp>
    </p:spTree>
    <p:extLst>
      <p:ext uri="{BB962C8B-B14F-4D97-AF65-F5344CB8AC3E}">
        <p14:creationId xmlns:p14="http://schemas.microsoft.com/office/powerpoint/2010/main" val="2288068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9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nodeType="clickEffect">
                                  <p:stCondLst>
                                    <p:cond delay="0"/>
                                  </p:stCondLst>
                                  <p:iterate type="lt">
                                    <p:tmPct val="10000"/>
                                  </p:iterate>
                                  <p:childTnLst>
                                    <p:animMotion origin="layout" path="M 2.5E-6 7.40741E-7 L 2.5E-6 -0.07222 " pathEditMode="relative" rAng="0" ptsTypes="AA">
                                      <p:cBhvr>
                                        <p:cTn id="15"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6" dur="125" fill="hold">
                                          <p:stCondLst>
                                            <p:cond delay="0"/>
                                          </p:stCondLst>
                                        </p:cTn>
                                        <p:tgtEl>
                                          <p:spTgt spid="18">
                                            <p:txEl>
                                              <p:pRg st="0" end="0"/>
                                            </p:txEl>
                                          </p:spTgt>
                                        </p:tgtEl>
                                        <p:attrNameLst>
                                          <p:attrName>r</p:attrName>
                                        </p:attrNameLst>
                                      </p:cBhvr>
                                    </p:animRot>
                                    <p:animRot by="-1500000">
                                      <p:cBhvr>
                                        <p:cTn id="17" dur="125" fill="hold">
                                          <p:stCondLst>
                                            <p:cond delay="125"/>
                                          </p:stCondLst>
                                        </p:cTn>
                                        <p:tgtEl>
                                          <p:spTgt spid="18">
                                            <p:txEl>
                                              <p:pRg st="0" end="0"/>
                                            </p:txEl>
                                          </p:spTgt>
                                        </p:tgtEl>
                                        <p:attrNameLst>
                                          <p:attrName>r</p:attrName>
                                        </p:attrNameLst>
                                      </p:cBhvr>
                                    </p:animRot>
                                    <p:animRot by="-1500000">
                                      <p:cBhvr>
                                        <p:cTn id="18" dur="125" fill="hold">
                                          <p:stCondLst>
                                            <p:cond delay="250"/>
                                          </p:stCondLst>
                                        </p:cTn>
                                        <p:tgtEl>
                                          <p:spTgt spid="18">
                                            <p:txEl>
                                              <p:pRg st="0" end="0"/>
                                            </p:txEl>
                                          </p:spTgt>
                                        </p:tgtEl>
                                        <p:attrNameLst>
                                          <p:attrName>r</p:attrName>
                                        </p:attrNameLst>
                                      </p:cBhvr>
                                    </p:animRot>
                                    <p:animRot by="1500000">
                                      <p:cBhvr>
                                        <p:cTn id="19" dur="125" fill="hold">
                                          <p:stCondLst>
                                            <p:cond delay="375"/>
                                          </p:stCondLst>
                                        </p:cTn>
                                        <p:tgtEl>
                                          <p:spTgt spid="18">
                                            <p:txEl>
                                              <p:pRg st="0" end="0"/>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9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83635" y="226476"/>
            <a:ext cx="1077942" cy="542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266824" y="86407"/>
            <a:ext cx="1445374" cy="7273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455;p42"/>
          <p:cNvGrpSpPr/>
          <p:nvPr/>
        </p:nvGrpSpPr>
        <p:grpSpPr>
          <a:xfrm rot="11431929">
            <a:off x="767436" y="791380"/>
            <a:ext cx="11621658" cy="6853239"/>
            <a:chOff x="-5099623" y="-3940765"/>
            <a:chExt cx="9821112" cy="6938540"/>
          </a:xfrm>
          <a:solidFill>
            <a:srgbClr val="E4E75C"/>
          </a:solidFill>
        </p:grpSpPr>
        <p:sp>
          <p:nvSpPr>
            <p:cNvPr id="3" name="Google Shape;2456;p42"/>
            <p:cNvSpPr/>
            <p:nvPr/>
          </p:nvSpPr>
          <p:spPr>
            <a:xfrm rot="8214870" flipV="1">
              <a:off x="-186507" y="-2323902"/>
              <a:ext cx="3842417" cy="465415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57;p42"/>
            <p:cNvSpPr/>
            <p:nvPr/>
          </p:nvSpPr>
          <p:spPr>
            <a:xfrm rot="21185255" flipV="1">
              <a:off x="-4526093" y="-433302"/>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458;p42"/>
            <p:cNvSpPr/>
            <p:nvPr/>
          </p:nvSpPr>
          <p:spPr>
            <a:xfrm rot="11008865">
              <a:off x="-4890889" y="-3940765"/>
              <a:ext cx="9612378" cy="514856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7;p42"/>
            <p:cNvSpPr/>
            <p:nvPr/>
          </p:nvSpPr>
          <p:spPr>
            <a:xfrm rot="10996911" flipV="1">
              <a:off x="-4253896" y="-696226"/>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58;p42"/>
            <p:cNvSpPr/>
            <p:nvPr/>
          </p:nvSpPr>
          <p:spPr>
            <a:xfrm rot="11043376">
              <a:off x="-5099623" y="-2988316"/>
              <a:ext cx="5361705" cy="328167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7"/>
          <p:cNvPicPr>
            <a:picLocks noChangeAspect="1"/>
          </p:cNvPicPr>
          <p:nvPr/>
        </p:nvPicPr>
        <p:blipFill>
          <a:blip r:embed="rId7"/>
          <a:stretch>
            <a:fillRect/>
          </a:stretch>
        </p:blipFill>
        <p:spPr>
          <a:xfrm>
            <a:off x="9217526" y="935580"/>
            <a:ext cx="2678635" cy="317783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p:blipFill>
        <p:spPr>
          <a:xfrm>
            <a:off x="8838461" y="3271520"/>
            <a:ext cx="1682441" cy="2425338"/>
          </a:xfrm>
          <a:prstGeom prst="rect">
            <a:avLst/>
          </a:prstGeom>
        </p:spPr>
      </p:pic>
      <p:grpSp>
        <p:nvGrpSpPr>
          <p:cNvPr id="11" name="Group 10"/>
          <p:cNvGrpSpPr/>
          <p:nvPr/>
        </p:nvGrpSpPr>
        <p:grpSpPr>
          <a:xfrm>
            <a:off x="1169164" y="1383078"/>
            <a:ext cx="7817223" cy="5168762"/>
            <a:chOff x="1060431" y="1128440"/>
            <a:chExt cx="7817223" cy="5168762"/>
          </a:xfrm>
        </p:grpSpPr>
        <p:sp>
          <p:nvSpPr>
            <p:cNvPr id="12" name="Rectangle: Rounded Corners 43">
              <a:extLst>
                <a:ext uri="{FF2B5EF4-FFF2-40B4-BE49-F238E27FC236}">
                  <a16:creationId xmlns:a16="http://schemas.microsoft.com/office/drawing/2014/main" id="{9D645240-D005-4810-AC9C-C05A048A4394}"/>
                </a:ext>
              </a:extLst>
            </p:cNvPr>
            <p:cNvSpPr/>
            <p:nvPr/>
          </p:nvSpPr>
          <p:spPr>
            <a:xfrm>
              <a:off x="1501667" y="1128440"/>
              <a:ext cx="6938679" cy="412586"/>
            </a:xfrm>
            <a:custGeom>
              <a:avLst/>
              <a:gdLst>
                <a:gd name="connsiteX0" fmla="*/ 0 w 6938679"/>
                <a:gd name="connsiteY0" fmla="*/ 68766 h 412586"/>
                <a:gd name="connsiteX1" fmla="*/ 68766 w 6938679"/>
                <a:gd name="connsiteY1" fmla="*/ 0 h 412586"/>
                <a:gd name="connsiteX2" fmla="*/ 703540 w 6938679"/>
                <a:gd name="connsiteY2" fmla="*/ 0 h 412586"/>
                <a:gd name="connsiteX3" fmla="*/ 1134279 w 6938679"/>
                <a:gd name="connsiteY3" fmla="*/ 0 h 412586"/>
                <a:gd name="connsiteX4" fmla="*/ 1565018 w 6938679"/>
                <a:gd name="connsiteY4" fmla="*/ 0 h 412586"/>
                <a:gd name="connsiteX5" fmla="*/ 2267804 w 6938679"/>
                <a:gd name="connsiteY5" fmla="*/ 0 h 412586"/>
                <a:gd name="connsiteX6" fmla="*/ 2902577 w 6938679"/>
                <a:gd name="connsiteY6" fmla="*/ 0 h 412586"/>
                <a:gd name="connsiteX7" fmla="*/ 3265305 w 6938679"/>
                <a:gd name="connsiteY7" fmla="*/ 0 h 412586"/>
                <a:gd name="connsiteX8" fmla="*/ 3764056 w 6938679"/>
                <a:gd name="connsiteY8" fmla="*/ 0 h 412586"/>
                <a:gd name="connsiteX9" fmla="*/ 4398830 w 6938679"/>
                <a:gd name="connsiteY9" fmla="*/ 0 h 412586"/>
                <a:gd name="connsiteX10" fmla="*/ 5033603 w 6938679"/>
                <a:gd name="connsiteY10" fmla="*/ 0 h 412586"/>
                <a:gd name="connsiteX11" fmla="*/ 5396331 w 6938679"/>
                <a:gd name="connsiteY11" fmla="*/ 0 h 412586"/>
                <a:gd name="connsiteX12" fmla="*/ 5759059 w 6938679"/>
                <a:gd name="connsiteY12" fmla="*/ 0 h 412586"/>
                <a:gd name="connsiteX13" fmla="*/ 6121787 w 6938679"/>
                <a:gd name="connsiteY13" fmla="*/ 0 h 412586"/>
                <a:gd name="connsiteX14" fmla="*/ 6869913 w 6938679"/>
                <a:gd name="connsiteY14" fmla="*/ 0 h 412586"/>
                <a:gd name="connsiteX15" fmla="*/ 6938679 w 6938679"/>
                <a:gd name="connsiteY15" fmla="*/ 68766 h 412586"/>
                <a:gd name="connsiteX16" fmla="*/ 6938679 w 6938679"/>
                <a:gd name="connsiteY16" fmla="*/ 343820 h 412586"/>
                <a:gd name="connsiteX17" fmla="*/ 6869913 w 6938679"/>
                <a:gd name="connsiteY17" fmla="*/ 412586 h 412586"/>
                <a:gd name="connsiteX18" fmla="*/ 6439174 w 6938679"/>
                <a:gd name="connsiteY18" fmla="*/ 412586 h 412586"/>
                <a:gd name="connsiteX19" fmla="*/ 5872411 w 6938679"/>
                <a:gd name="connsiteY19" fmla="*/ 412586 h 412586"/>
                <a:gd name="connsiteX20" fmla="*/ 5441672 w 6938679"/>
                <a:gd name="connsiteY20" fmla="*/ 412586 h 412586"/>
                <a:gd name="connsiteX21" fmla="*/ 4942921 w 6938679"/>
                <a:gd name="connsiteY21" fmla="*/ 412586 h 412586"/>
                <a:gd name="connsiteX22" fmla="*/ 4376159 w 6938679"/>
                <a:gd name="connsiteY22" fmla="*/ 412586 h 412586"/>
                <a:gd name="connsiteX23" fmla="*/ 3809397 w 6938679"/>
                <a:gd name="connsiteY23" fmla="*/ 412586 h 412586"/>
                <a:gd name="connsiteX24" fmla="*/ 3106612 w 6938679"/>
                <a:gd name="connsiteY24" fmla="*/ 412586 h 412586"/>
                <a:gd name="connsiteX25" fmla="*/ 2471838 w 6938679"/>
                <a:gd name="connsiteY25" fmla="*/ 412586 h 412586"/>
                <a:gd name="connsiteX26" fmla="*/ 2109110 w 6938679"/>
                <a:gd name="connsiteY26" fmla="*/ 412586 h 412586"/>
                <a:gd name="connsiteX27" fmla="*/ 1406325 w 6938679"/>
                <a:gd name="connsiteY27" fmla="*/ 412586 h 412586"/>
                <a:gd name="connsiteX28" fmla="*/ 703540 w 6938679"/>
                <a:gd name="connsiteY28" fmla="*/ 412586 h 412586"/>
                <a:gd name="connsiteX29" fmla="*/ 68766 w 6938679"/>
                <a:gd name="connsiteY29" fmla="*/ 412586 h 412586"/>
                <a:gd name="connsiteX30" fmla="*/ 0 w 6938679"/>
                <a:gd name="connsiteY30" fmla="*/ 343820 h 412586"/>
                <a:gd name="connsiteX31" fmla="*/ 0 w 6938679"/>
                <a:gd name="connsiteY31"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8679" h="412586" fill="none" extrusionOk="0">
                  <a:moveTo>
                    <a:pt x="0" y="68766"/>
                  </a:moveTo>
                  <a:cubicBezTo>
                    <a:pt x="1493" y="31459"/>
                    <a:pt x="39728" y="-292"/>
                    <a:pt x="68766" y="0"/>
                  </a:cubicBezTo>
                  <a:cubicBezTo>
                    <a:pt x="263348" y="-46030"/>
                    <a:pt x="524735" y="61596"/>
                    <a:pt x="703540" y="0"/>
                  </a:cubicBezTo>
                  <a:cubicBezTo>
                    <a:pt x="882345" y="-61596"/>
                    <a:pt x="944110" y="25568"/>
                    <a:pt x="1134279" y="0"/>
                  </a:cubicBezTo>
                  <a:cubicBezTo>
                    <a:pt x="1324448" y="-25568"/>
                    <a:pt x="1371887" y="921"/>
                    <a:pt x="1565018" y="0"/>
                  </a:cubicBezTo>
                  <a:cubicBezTo>
                    <a:pt x="1758149" y="-921"/>
                    <a:pt x="1975692" y="69425"/>
                    <a:pt x="2267804" y="0"/>
                  </a:cubicBezTo>
                  <a:cubicBezTo>
                    <a:pt x="2559916" y="-69425"/>
                    <a:pt x="2635922" y="15193"/>
                    <a:pt x="2902577" y="0"/>
                  </a:cubicBezTo>
                  <a:cubicBezTo>
                    <a:pt x="3169232" y="-15193"/>
                    <a:pt x="3093344" y="3828"/>
                    <a:pt x="3265305" y="0"/>
                  </a:cubicBezTo>
                  <a:cubicBezTo>
                    <a:pt x="3437266" y="-3828"/>
                    <a:pt x="3537296" y="22926"/>
                    <a:pt x="3764056" y="0"/>
                  </a:cubicBezTo>
                  <a:cubicBezTo>
                    <a:pt x="3990816" y="-22926"/>
                    <a:pt x="4235637" y="72093"/>
                    <a:pt x="4398830" y="0"/>
                  </a:cubicBezTo>
                  <a:cubicBezTo>
                    <a:pt x="4562023" y="-72093"/>
                    <a:pt x="4782938" y="1754"/>
                    <a:pt x="5033603" y="0"/>
                  </a:cubicBezTo>
                  <a:cubicBezTo>
                    <a:pt x="5284268" y="-1754"/>
                    <a:pt x="5263793" y="40253"/>
                    <a:pt x="5396331" y="0"/>
                  </a:cubicBezTo>
                  <a:cubicBezTo>
                    <a:pt x="5528869" y="-40253"/>
                    <a:pt x="5645649" y="7295"/>
                    <a:pt x="5759059" y="0"/>
                  </a:cubicBezTo>
                  <a:cubicBezTo>
                    <a:pt x="5872469" y="-7295"/>
                    <a:pt x="6004058" y="18917"/>
                    <a:pt x="6121787" y="0"/>
                  </a:cubicBezTo>
                  <a:cubicBezTo>
                    <a:pt x="6239516" y="-18917"/>
                    <a:pt x="6506020" y="37817"/>
                    <a:pt x="6869913" y="0"/>
                  </a:cubicBezTo>
                  <a:cubicBezTo>
                    <a:pt x="6906522" y="-585"/>
                    <a:pt x="6940049" y="29175"/>
                    <a:pt x="6938679" y="68766"/>
                  </a:cubicBezTo>
                  <a:cubicBezTo>
                    <a:pt x="6952264" y="127501"/>
                    <a:pt x="6910348" y="260503"/>
                    <a:pt x="6938679" y="343820"/>
                  </a:cubicBezTo>
                  <a:cubicBezTo>
                    <a:pt x="6943261" y="381485"/>
                    <a:pt x="6907277" y="407774"/>
                    <a:pt x="6869913" y="412586"/>
                  </a:cubicBezTo>
                  <a:cubicBezTo>
                    <a:pt x="6713859" y="461134"/>
                    <a:pt x="6533140" y="404635"/>
                    <a:pt x="6439174" y="412586"/>
                  </a:cubicBezTo>
                  <a:cubicBezTo>
                    <a:pt x="6345208" y="420537"/>
                    <a:pt x="6038293" y="399098"/>
                    <a:pt x="5872411" y="412586"/>
                  </a:cubicBezTo>
                  <a:cubicBezTo>
                    <a:pt x="5706529" y="426074"/>
                    <a:pt x="5640076" y="374549"/>
                    <a:pt x="5441672" y="412586"/>
                  </a:cubicBezTo>
                  <a:cubicBezTo>
                    <a:pt x="5243268" y="450623"/>
                    <a:pt x="5112113" y="408768"/>
                    <a:pt x="4942921" y="412586"/>
                  </a:cubicBezTo>
                  <a:cubicBezTo>
                    <a:pt x="4773729" y="416404"/>
                    <a:pt x="4541485" y="378214"/>
                    <a:pt x="4376159" y="412586"/>
                  </a:cubicBezTo>
                  <a:cubicBezTo>
                    <a:pt x="4210833" y="446958"/>
                    <a:pt x="4021487" y="371685"/>
                    <a:pt x="3809397" y="412586"/>
                  </a:cubicBezTo>
                  <a:cubicBezTo>
                    <a:pt x="3597307" y="453487"/>
                    <a:pt x="3299749" y="397466"/>
                    <a:pt x="3106612" y="412586"/>
                  </a:cubicBezTo>
                  <a:cubicBezTo>
                    <a:pt x="2913476" y="427706"/>
                    <a:pt x="2605749" y="365626"/>
                    <a:pt x="2471838" y="412586"/>
                  </a:cubicBezTo>
                  <a:cubicBezTo>
                    <a:pt x="2337927" y="459546"/>
                    <a:pt x="2248524" y="387019"/>
                    <a:pt x="2109110" y="412586"/>
                  </a:cubicBezTo>
                  <a:cubicBezTo>
                    <a:pt x="1969696" y="438153"/>
                    <a:pt x="1667906" y="330346"/>
                    <a:pt x="1406325" y="412586"/>
                  </a:cubicBezTo>
                  <a:cubicBezTo>
                    <a:pt x="1144745" y="494826"/>
                    <a:pt x="1004698" y="389402"/>
                    <a:pt x="703540" y="412586"/>
                  </a:cubicBezTo>
                  <a:cubicBezTo>
                    <a:pt x="402382" y="435770"/>
                    <a:pt x="362968" y="380981"/>
                    <a:pt x="68766" y="412586"/>
                  </a:cubicBezTo>
                  <a:cubicBezTo>
                    <a:pt x="34776" y="411580"/>
                    <a:pt x="7728" y="376269"/>
                    <a:pt x="0" y="343820"/>
                  </a:cubicBezTo>
                  <a:cubicBezTo>
                    <a:pt x="-26465" y="253215"/>
                    <a:pt x="29267" y="143055"/>
                    <a:pt x="0" y="68766"/>
                  </a:cubicBezTo>
                  <a:close/>
                </a:path>
                <a:path w="6938679" h="412586" stroke="0" extrusionOk="0">
                  <a:moveTo>
                    <a:pt x="0" y="68766"/>
                  </a:moveTo>
                  <a:cubicBezTo>
                    <a:pt x="-6828" y="28771"/>
                    <a:pt x="31865" y="820"/>
                    <a:pt x="68766" y="0"/>
                  </a:cubicBezTo>
                  <a:cubicBezTo>
                    <a:pt x="227591" y="-35812"/>
                    <a:pt x="540671" y="23194"/>
                    <a:pt x="703540" y="0"/>
                  </a:cubicBezTo>
                  <a:cubicBezTo>
                    <a:pt x="866409" y="-23194"/>
                    <a:pt x="1095328" y="38096"/>
                    <a:pt x="1338313" y="0"/>
                  </a:cubicBezTo>
                  <a:cubicBezTo>
                    <a:pt x="1581298" y="-38096"/>
                    <a:pt x="1831587" y="16554"/>
                    <a:pt x="1973087" y="0"/>
                  </a:cubicBezTo>
                  <a:cubicBezTo>
                    <a:pt x="2114587" y="-16554"/>
                    <a:pt x="2498553" y="70470"/>
                    <a:pt x="2675872" y="0"/>
                  </a:cubicBezTo>
                  <a:cubicBezTo>
                    <a:pt x="2853191" y="-70470"/>
                    <a:pt x="2988529" y="27343"/>
                    <a:pt x="3106612" y="0"/>
                  </a:cubicBezTo>
                  <a:cubicBezTo>
                    <a:pt x="3224695" y="-27343"/>
                    <a:pt x="3548885" y="9315"/>
                    <a:pt x="3673374" y="0"/>
                  </a:cubicBezTo>
                  <a:cubicBezTo>
                    <a:pt x="3797863" y="-9315"/>
                    <a:pt x="4011095" y="41834"/>
                    <a:pt x="4172125" y="0"/>
                  </a:cubicBezTo>
                  <a:cubicBezTo>
                    <a:pt x="4333155" y="-41834"/>
                    <a:pt x="4491639" y="33331"/>
                    <a:pt x="4602864" y="0"/>
                  </a:cubicBezTo>
                  <a:cubicBezTo>
                    <a:pt x="4714089" y="-33331"/>
                    <a:pt x="4998767" y="8975"/>
                    <a:pt x="5237638" y="0"/>
                  </a:cubicBezTo>
                  <a:cubicBezTo>
                    <a:pt x="5476509" y="-8975"/>
                    <a:pt x="5436279" y="34094"/>
                    <a:pt x="5600366" y="0"/>
                  </a:cubicBezTo>
                  <a:cubicBezTo>
                    <a:pt x="5764453" y="-34094"/>
                    <a:pt x="5841646" y="6552"/>
                    <a:pt x="5963093" y="0"/>
                  </a:cubicBezTo>
                  <a:cubicBezTo>
                    <a:pt x="6084540" y="-6552"/>
                    <a:pt x="6605734" y="83966"/>
                    <a:pt x="6869913" y="0"/>
                  </a:cubicBezTo>
                  <a:cubicBezTo>
                    <a:pt x="6910187" y="-2676"/>
                    <a:pt x="6941453" y="31357"/>
                    <a:pt x="6938679" y="68766"/>
                  </a:cubicBezTo>
                  <a:cubicBezTo>
                    <a:pt x="6962941" y="168718"/>
                    <a:pt x="6918266" y="269384"/>
                    <a:pt x="6938679" y="343820"/>
                  </a:cubicBezTo>
                  <a:cubicBezTo>
                    <a:pt x="6931303" y="386849"/>
                    <a:pt x="6908994" y="410264"/>
                    <a:pt x="6869913" y="412586"/>
                  </a:cubicBezTo>
                  <a:cubicBezTo>
                    <a:pt x="6625002" y="422525"/>
                    <a:pt x="6461306" y="346081"/>
                    <a:pt x="6303151" y="412586"/>
                  </a:cubicBezTo>
                  <a:cubicBezTo>
                    <a:pt x="6144996" y="479091"/>
                    <a:pt x="6004617" y="366322"/>
                    <a:pt x="5804400" y="412586"/>
                  </a:cubicBezTo>
                  <a:cubicBezTo>
                    <a:pt x="5604183" y="458850"/>
                    <a:pt x="5419463" y="389963"/>
                    <a:pt x="5169626" y="412586"/>
                  </a:cubicBezTo>
                  <a:cubicBezTo>
                    <a:pt x="4919789" y="435209"/>
                    <a:pt x="4864076" y="362955"/>
                    <a:pt x="4738887" y="412586"/>
                  </a:cubicBezTo>
                  <a:cubicBezTo>
                    <a:pt x="4613698" y="462217"/>
                    <a:pt x="4494853" y="370636"/>
                    <a:pt x="4308148" y="412586"/>
                  </a:cubicBezTo>
                  <a:cubicBezTo>
                    <a:pt x="4121443" y="454536"/>
                    <a:pt x="3921720" y="359552"/>
                    <a:pt x="3741385" y="412586"/>
                  </a:cubicBezTo>
                  <a:cubicBezTo>
                    <a:pt x="3561050" y="465620"/>
                    <a:pt x="3392233" y="347736"/>
                    <a:pt x="3174623" y="412586"/>
                  </a:cubicBezTo>
                  <a:cubicBezTo>
                    <a:pt x="2957013" y="477436"/>
                    <a:pt x="2953751" y="381490"/>
                    <a:pt x="2811895" y="412586"/>
                  </a:cubicBezTo>
                  <a:cubicBezTo>
                    <a:pt x="2670039" y="443682"/>
                    <a:pt x="2485643" y="380316"/>
                    <a:pt x="2381156" y="412586"/>
                  </a:cubicBezTo>
                  <a:cubicBezTo>
                    <a:pt x="2276669" y="444856"/>
                    <a:pt x="2122258" y="399007"/>
                    <a:pt x="2018428" y="412586"/>
                  </a:cubicBezTo>
                  <a:cubicBezTo>
                    <a:pt x="1914598" y="426165"/>
                    <a:pt x="1797953" y="400004"/>
                    <a:pt x="1587689" y="412586"/>
                  </a:cubicBezTo>
                  <a:cubicBezTo>
                    <a:pt x="1377425" y="425168"/>
                    <a:pt x="1259503" y="343604"/>
                    <a:pt x="952915" y="412586"/>
                  </a:cubicBezTo>
                  <a:cubicBezTo>
                    <a:pt x="646327" y="481568"/>
                    <a:pt x="327608" y="354110"/>
                    <a:pt x="68766" y="412586"/>
                  </a:cubicBezTo>
                  <a:cubicBezTo>
                    <a:pt x="32803" y="411150"/>
                    <a:pt x="6547" y="377333"/>
                    <a:pt x="0" y="343820"/>
                  </a:cubicBezTo>
                  <a:cubicBezTo>
                    <a:pt x="-28328" y="272806"/>
                    <a:pt x="5855" y="145996"/>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3" name="Rectangle: Rounded Corners 43">
              <a:extLst>
                <a:ext uri="{FF2B5EF4-FFF2-40B4-BE49-F238E27FC236}">
                  <a16:creationId xmlns:a16="http://schemas.microsoft.com/office/drawing/2014/main" id="{9D645240-D005-4810-AC9C-C05A048A4394}"/>
                </a:ext>
              </a:extLst>
            </p:cNvPr>
            <p:cNvSpPr/>
            <p:nvPr/>
          </p:nvSpPr>
          <p:spPr>
            <a:xfrm rot="5400000">
              <a:off x="2905659" y="1851508"/>
              <a:ext cx="1033547" cy="412586"/>
            </a:xfrm>
            <a:custGeom>
              <a:avLst/>
              <a:gdLst>
                <a:gd name="connsiteX0" fmla="*/ 0 w 1033547"/>
                <a:gd name="connsiteY0" fmla="*/ 68766 h 412586"/>
                <a:gd name="connsiteX1" fmla="*/ 68766 w 1033547"/>
                <a:gd name="connsiteY1" fmla="*/ 0 h 412586"/>
                <a:gd name="connsiteX2" fmla="*/ 498853 w 1033547"/>
                <a:gd name="connsiteY2" fmla="*/ 0 h 412586"/>
                <a:gd name="connsiteX3" fmla="*/ 964781 w 1033547"/>
                <a:gd name="connsiteY3" fmla="*/ 0 h 412586"/>
                <a:gd name="connsiteX4" fmla="*/ 1033547 w 1033547"/>
                <a:gd name="connsiteY4" fmla="*/ 68766 h 412586"/>
                <a:gd name="connsiteX5" fmla="*/ 1033547 w 1033547"/>
                <a:gd name="connsiteY5" fmla="*/ 343820 h 412586"/>
                <a:gd name="connsiteX6" fmla="*/ 964781 w 1033547"/>
                <a:gd name="connsiteY6" fmla="*/ 412586 h 412586"/>
                <a:gd name="connsiteX7" fmla="*/ 498853 w 1033547"/>
                <a:gd name="connsiteY7" fmla="*/ 412586 h 412586"/>
                <a:gd name="connsiteX8" fmla="*/ 68766 w 1033547"/>
                <a:gd name="connsiteY8" fmla="*/ 412586 h 412586"/>
                <a:gd name="connsiteX9" fmla="*/ 0 w 1033547"/>
                <a:gd name="connsiteY9" fmla="*/ 343820 h 412586"/>
                <a:gd name="connsiteX10" fmla="*/ 0 w 1033547"/>
                <a:gd name="connsiteY10"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547" h="412586" fill="none" extrusionOk="0">
                  <a:moveTo>
                    <a:pt x="0" y="68766"/>
                  </a:moveTo>
                  <a:cubicBezTo>
                    <a:pt x="2296" y="28112"/>
                    <a:pt x="33562" y="569"/>
                    <a:pt x="68766" y="0"/>
                  </a:cubicBezTo>
                  <a:cubicBezTo>
                    <a:pt x="253269" y="-27023"/>
                    <a:pt x="333427" y="42762"/>
                    <a:pt x="498853" y="0"/>
                  </a:cubicBezTo>
                  <a:cubicBezTo>
                    <a:pt x="664279" y="-42762"/>
                    <a:pt x="742520" y="5193"/>
                    <a:pt x="964781" y="0"/>
                  </a:cubicBezTo>
                  <a:cubicBezTo>
                    <a:pt x="1007509" y="9756"/>
                    <a:pt x="1026472" y="25904"/>
                    <a:pt x="1033547" y="68766"/>
                  </a:cubicBezTo>
                  <a:cubicBezTo>
                    <a:pt x="1034430" y="128171"/>
                    <a:pt x="1006759" y="218798"/>
                    <a:pt x="1033547" y="343820"/>
                  </a:cubicBezTo>
                  <a:cubicBezTo>
                    <a:pt x="1037848" y="386176"/>
                    <a:pt x="1004828" y="414712"/>
                    <a:pt x="964781" y="412586"/>
                  </a:cubicBezTo>
                  <a:cubicBezTo>
                    <a:pt x="827560" y="419220"/>
                    <a:pt x="635513" y="380818"/>
                    <a:pt x="498853" y="412586"/>
                  </a:cubicBezTo>
                  <a:cubicBezTo>
                    <a:pt x="362193" y="444354"/>
                    <a:pt x="211515" y="386217"/>
                    <a:pt x="68766" y="412586"/>
                  </a:cubicBezTo>
                  <a:cubicBezTo>
                    <a:pt x="39129" y="409450"/>
                    <a:pt x="-3342" y="380194"/>
                    <a:pt x="0" y="343820"/>
                  </a:cubicBezTo>
                  <a:cubicBezTo>
                    <a:pt x="-5205" y="243305"/>
                    <a:pt x="6467" y="145771"/>
                    <a:pt x="0" y="68766"/>
                  </a:cubicBezTo>
                  <a:close/>
                </a:path>
                <a:path w="1033547" h="412586" stroke="0" extrusionOk="0">
                  <a:moveTo>
                    <a:pt x="0" y="68766"/>
                  </a:moveTo>
                  <a:cubicBezTo>
                    <a:pt x="-6828" y="28771"/>
                    <a:pt x="31865" y="820"/>
                    <a:pt x="68766" y="0"/>
                  </a:cubicBezTo>
                  <a:cubicBezTo>
                    <a:pt x="269890" y="-31908"/>
                    <a:pt x="313717" y="2240"/>
                    <a:pt x="525734" y="0"/>
                  </a:cubicBezTo>
                  <a:cubicBezTo>
                    <a:pt x="737751" y="-2240"/>
                    <a:pt x="852192" y="21726"/>
                    <a:pt x="964781" y="0"/>
                  </a:cubicBezTo>
                  <a:cubicBezTo>
                    <a:pt x="1004411" y="1803"/>
                    <a:pt x="1025791" y="28426"/>
                    <a:pt x="1033547" y="68766"/>
                  </a:cubicBezTo>
                  <a:cubicBezTo>
                    <a:pt x="1057345" y="190231"/>
                    <a:pt x="1003475" y="253402"/>
                    <a:pt x="1033547" y="343820"/>
                  </a:cubicBezTo>
                  <a:cubicBezTo>
                    <a:pt x="1035934" y="383026"/>
                    <a:pt x="999015" y="413254"/>
                    <a:pt x="964781" y="412586"/>
                  </a:cubicBezTo>
                  <a:cubicBezTo>
                    <a:pt x="826733" y="441035"/>
                    <a:pt x="646034" y="358375"/>
                    <a:pt x="507813" y="412586"/>
                  </a:cubicBezTo>
                  <a:cubicBezTo>
                    <a:pt x="369592" y="466797"/>
                    <a:pt x="157505" y="365639"/>
                    <a:pt x="68766" y="412586"/>
                  </a:cubicBezTo>
                  <a:cubicBezTo>
                    <a:pt x="32188" y="416146"/>
                    <a:pt x="902" y="382441"/>
                    <a:pt x="0" y="343820"/>
                  </a:cubicBezTo>
                  <a:cubicBezTo>
                    <a:pt x="-1719" y="222847"/>
                    <a:pt x="12424" y="152897"/>
                    <a:pt x="0" y="68766"/>
                  </a:cubicBezTo>
                  <a:close/>
                </a:path>
              </a:pathLst>
            </a:custGeom>
            <a:pattFill prst="pct90">
              <a:fgClr>
                <a:srgbClr val="00B05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3216140" y="2161988"/>
              <a:ext cx="2945418" cy="412586"/>
            </a:xfrm>
            <a:custGeom>
              <a:avLst/>
              <a:gdLst>
                <a:gd name="connsiteX0" fmla="*/ 0 w 2945418"/>
                <a:gd name="connsiteY0" fmla="*/ 68766 h 412586"/>
                <a:gd name="connsiteX1" fmla="*/ 68766 w 2945418"/>
                <a:gd name="connsiteY1" fmla="*/ 0 h 412586"/>
                <a:gd name="connsiteX2" fmla="*/ 658422 w 2945418"/>
                <a:gd name="connsiteY2" fmla="*/ 0 h 412586"/>
                <a:gd name="connsiteX3" fmla="*/ 1163842 w 2945418"/>
                <a:gd name="connsiteY3" fmla="*/ 0 h 412586"/>
                <a:gd name="connsiteX4" fmla="*/ 1669261 w 2945418"/>
                <a:gd name="connsiteY4" fmla="*/ 0 h 412586"/>
                <a:gd name="connsiteX5" fmla="*/ 2230838 w 2945418"/>
                <a:gd name="connsiteY5" fmla="*/ 0 h 412586"/>
                <a:gd name="connsiteX6" fmla="*/ 2876652 w 2945418"/>
                <a:gd name="connsiteY6" fmla="*/ 0 h 412586"/>
                <a:gd name="connsiteX7" fmla="*/ 2945418 w 2945418"/>
                <a:gd name="connsiteY7" fmla="*/ 68766 h 412586"/>
                <a:gd name="connsiteX8" fmla="*/ 2945418 w 2945418"/>
                <a:gd name="connsiteY8" fmla="*/ 343820 h 412586"/>
                <a:gd name="connsiteX9" fmla="*/ 2876652 w 2945418"/>
                <a:gd name="connsiteY9" fmla="*/ 412586 h 412586"/>
                <a:gd name="connsiteX10" fmla="*/ 2343154 w 2945418"/>
                <a:gd name="connsiteY10" fmla="*/ 412586 h 412586"/>
                <a:gd name="connsiteX11" fmla="*/ 1781576 w 2945418"/>
                <a:gd name="connsiteY11" fmla="*/ 412586 h 412586"/>
                <a:gd name="connsiteX12" fmla="*/ 1248078 w 2945418"/>
                <a:gd name="connsiteY12" fmla="*/ 412586 h 412586"/>
                <a:gd name="connsiteX13" fmla="*/ 742659 w 2945418"/>
                <a:gd name="connsiteY13" fmla="*/ 412586 h 412586"/>
                <a:gd name="connsiteX14" fmla="*/ 68766 w 2945418"/>
                <a:gd name="connsiteY14" fmla="*/ 412586 h 412586"/>
                <a:gd name="connsiteX15" fmla="*/ 0 w 2945418"/>
                <a:gd name="connsiteY15" fmla="*/ 343820 h 412586"/>
                <a:gd name="connsiteX16" fmla="*/ 0 w 2945418"/>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5418" h="412586" fill="none" extrusionOk="0">
                  <a:moveTo>
                    <a:pt x="0" y="68766"/>
                  </a:moveTo>
                  <a:cubicBezTo>
                    <a:pt x="1392" y="20971"/>
                    <a:pt x="32820" y="4812"/>
                    <a:pt x="68766" y="0"/>
                  </a:cubicBezTo>
                  <a:cubicBezTo>
                    <a:pt x="273534" y="-3006"/>
                    <a:pt x="367877" y="3941"/>
                    <a:pt x="658422" y="0"/>
                  </a:cubicBezTo>
                  <a:cubicBezTo>
                    <a:pt x="948967" y="-3941"/>
                    <a:pt x="1005506" y="30356"/>
                    <a:pt x="1163842" y="0"/>
                  </a:cubicBezTo>
                  <a:cubicBezTo>
                    <a:pt x="1322178" y="-30356"/>
                    <a:pt x="1502503" y="966"/>
                    <a:pt x="1669261" y="0"/>
                  </a:cubicBezTo>
                  <a:cubicBezTo>
                    <a:pt x="1836019" y="-966"/>
                    <a:pt x="1998274" y="65514"/>
                    <a:pt x="2230838" y="0"/>
                  </a:cubicBezTo>
                  <a:cubicBezTo>
                    <a:pt x="2463402" y="-65514"/>
                    <a:pt x="2653800" y="4701"/>
                    <a:pt x="2876652" y="0"/>
                  </a:cubicBezTo>
                  <a:cubicBezTo>
                    <a:pt x="2907678" y="3441"/>
                    <a:pt x="2953242" y="25741"/>
                    <a:pt x="2945418" y="68766"/>
                  </a:cubicBezTo>
                  <a:cubicBezTo>
                    <a:pt x="2974832" y="185175"/>
                    <a:pt x="2928131" y="235861"/>
                    <a:pt x="2945418" y="343820"/>
                  </a:cubicBezTo>
                  <a:cubicBezTo>
                    <a:pt x="2942068" y="387267"/>
                    <a:pt x="2920744" y="419214"/>
                    <a:pt x="2876652" y="412586"/>
                  </a:cubicBezTo>
                  <a:cubicBezTo>
                    <a:pt x="2729512" y="461186"/>
                    <a:pt x="2483504" y="404504"/>
                    <a:pt x="2343154" y="412586"/>
                  </a:cubicBezTo>
                  <a:cubicBezTo>
                    <a:pt x="2202804" y="420668"/>
                    <a:pt x="2049539" y="352158"/>
                    <a:pt x="1781576" y="412586"/>
                  </a:cubicBezTo>
                  <a:cubicBezTo>
                    <a:pt x="1513613" y="473014"/>
                    <a:pt x="1413391" y="375975"/>
                    <a:pt x="1248078" y="412586"/>
                  </a:cubicBezTo>
                  <a:cubicBezTo>
                    <a:pt x="1082765" y="449197"/>
                    <a:pt x="951707" y="408627"/>
                    <a:pt x="742659" y="412586"/>
                  </a:cubicBezTo>
                  <a:cubicBezTo>
                    <a:pt x="533611" y="416545"/>
                    <a:pt x="404696" y="342005"/>
                    <a:pt x="68766" y="412586"/>
                  </a:cubicBezTo>
                  <a:cubicBezTo>
                    <a:pt x="26357" y="404310"/>
                    <a:pt x="2993" y="383652"/>
                    <a:pt x="0" y="343820"/>
                  </a:cubicBezTo>
                  <a:cubicBezTo>
                    <a:pt x="-31367" y="281463"/>
                    <a:pt x="3934" y="133240"/>
                    <a:pt x="0" y="68766"/>
                  </a:cubicBezTo>
                  <a:close/>
                </a:path>
                <a:path w="2945418" h="412586" stroke="0" extrusionOk="0">
                  <a:moveTo>
                    <a:pt x="0" y="68766"/>
                  </a:moveTo>
                  <a:cubicBezTo>
                    <a:pt x="-6828" y="28771"/>
                    <a:pt x="31865" y="820"/>
                    <a:pt x="68766" y="0"/>
                  </a:cubicBezTo>
                  <a:cubicBezTo>
                    <a:pt x="228376" y="-4958"/>
                    <a:pt x="425653" y="29070"/>
                    <a:pt x="658422" y="0"/>
                  </a:cubicBezTo>
                  <a:cubicBezTo>
                    <a:pt x="891191" y="-29070"/>
                    <a:pt x="1097572" y="39019"/>
                    <a:pt x="1248078" y="0"/>
                  </a:cubicBezTo>
                  <a:cubicBezTo>
                    <a:pt x="1398584" y="-39019"/>
                    <a:pt x="1702136" y="70516"/>
                    <a:pt x="1837734" y="0"/>
                  </a:cubicBezTo>
                  <a:cubicBezTo>
                    <a:pt x="1973332" y="-70516"/>
                    <a:pt x="2412091" y="2198"/>
                    <a:pt x="2876652" y="0"/>
                  </a:cubicBezTo>
                  <a:cubicBezTo>
                    <a:pt x="2904470" y="-2411"/>
                    <a:pt x="2955976" y="27997"/>
                    <a:pt x="2945418" y="68766"/>
                  </a:cubicBezTo>
                  <a:cubicBezTo>
                    <a:pt x="2956869" y="144913"/>
                    <a:pt x="2915442" y="244583"/>
                    <a:pt x="2945418" y="343820"/>
                  </a:cubicBezTo>
                  <a:cubicBezTo>
                    <a:pt x="2947519" y="385347"/>
                    <a:pt x="2914179" y="410942"/>
                    <a:pt x="2876652" y="412586"/>
                  </a:cubicBezTo>
                  <a:cubicBezTo>
                    <a:pt x="2664695" y="423370"/>
                    <a:pt x="2606088" y="362058"/>
                    <a:pt x="2343154" y="412586"/>
                  </a:cubicBezTo>
                  <a:cubicBezTo>
                    <a:pt x="2080220" y="463114"/>
                    <a:pt x="2042711" y="377331"/>
                    <a:pt x="1865813" y="412586"/>
                  </a:cubicBezTo>
                  <a:cubicBezTo>
                    <a:pt x="1688915" y="447841"/>
                    <a:pt x="1523511" y="355205"/>
                    <a:pt x="1276157" y="412586"/>
                  </a:cubicBezTo>
                  <a:cubicBezTo>
                    <a:pt x="1028803" y="469967"/>
                    <a:pt x="905213" y="381141"/>
                    <a:pt x="770737" y="412586"/>
                  </a:cubicBezTo>
                  <a:cubicBezTo>
                    <a:pt x="636261" y="444031"/>
                    <a:pt x="374776" y="34175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5" name="Rectangle: Rounded Corners 43">
              <a:extLst>
                <a:ext uri="{FF2B5EF4-FFF2-40B4-BE49-F238E27FC236}">
                  <a16:creationId xmlns:a16="http://schemas.microsoft.com/office/drawing/2014/main" id="{9D645240-D005-4810-AC9C-C05A048A4394}"/>
                </a:ext>
              </a:extLst>
            </p:cNvPr>
            <p:cNvSpPr/>
            <p:nvPr/>
          </p:nvSpPr>
          <p:spPr>
            <a:xfrm rot="5400000">
              <a:off x="7124411" y="2063567"/>
              <a:ext cx="2219283" cy="412586"/>
            </a:xfrm>
            <a:custGeom>
              <a:avLst/>
              <a:gdLst>
                <a:gd name="connsiteX0" fmla="*/ 0 w 2219283"/>
                <a:gd name="connsiteY0" fmla="*/ 68766 h 412586"/>
                <a:gd name="connsiteX1" fmla="*/ 68766 w 2219283"/>
                <a:gd name="connsiteY1" fmla="*/ 0 h 412586"/>
                <a:gd name="connsiteX2" fmla="*/ 568386 w 2219283"/>
                <a:gd name="connsiteY2" fmla="*/ 0 h 412586"/>
                <a:gd name="connsiteX3" fmla="*/ 1109642 w 2219283"/>
                <a:gd name="connsiteY3" fmla="*/ 0 h 412586"/>
                <a:gd name="connsiteX4" fmla="*/ 1588444 w 2219283"/>
                <a:gd name="connsiteY4" fmla="*/ 0 h 412586"/>
                <a:gd name="connsiteX5" fmla="*/ 2150517 w 2219283"/>
                <a:gd name="connsiteY5" fmla="*/ 0 h 412586"/>
                <a:gd name="connsiteX6" fmla="*/ 2219283 w 2219283"/>
                <a:gd name="connsiteY6" fmla="*/ 68766 h 412586"/>
                <a:gd name="connsiteX7" fmla="*/ 2219283 w 2219283"/>
                <a:gd name="connsiteY7" fmla="*/ 343820 h 412586"/>
                <a:gd name="connsiteX8" fmla="*/ 2150517 w 2219283"/>
                <a:gd name="connsiteY8" fmla="*/ 412586 h 412586"/>
                <a:gd name="connsiteX9" fmla="*/ 1692532 w 2219283"/>
                <a:gd name="connsiteY9" fmla="*/ 412586 h 412586"/>
                <a:gd name="connsiteX10" fmla="*/ 1151277 w 2219283"/>
                <a:gd name="connsiteY10" fmla="*/ 412586 h 412586"/>
                <a:gd name="connsiteX11" fmla="*/ 672474 w 2219283"/>
                <a:gd name="connsiteY11" fmla="*/ 412586 h 412586"/>
                <a:gd name="connsiteX12" fmla="*/ 68766 w 2219283"/>
                <a:gd name="connsiteY12" fmla="*/ 412586 h 412586"/>
                <a:gd name="connsiteX13" fmla="*/ 0 w 2219283"/>
                <a:gd name="connsiteY13" fmla="*/ 343820 h 412586"/>
                <a:gd name="connsiteX14" fmla="*/ 0 w 221928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283" h="412586" fill="none" extrusionOk="0">
                  <a:moveTo>
                    <a:pt x="0" y="68766"/>
                  </a:moveTo>
                  <a:cubicBezTo>
                    <a:pt x="4750" y="40544"/>
                    <a:pt x="23713" y="-4884"/>
                    <a:pt x="68766" y="0"/>
                  </a:cubicBezTo>
                  <a:cubicBezTo>
                    <a:pt x="314788" y="-33184"/>
                    <a:pt x="386804" y="30071"/>
                    <a:pt x="568386" y="0"/>
                  </a:cubicBezTo>
                  <a:cubicBezTo>
                    <a:pt x="749968" y="-30071"/>
                    <a:pt x="924181" y="32984"/>
                    <a:pt x="1109642" y="0"/>
                  </a:cubicBezTo>
                  <a:cubicBezTo>
                    <a:pt x="1295103" y="-32984"/>
                    <a:pt x="1443063" y="37533"/>
                    <a:pt x="1588444" y="0"/>
                  </a:cubicBezTo>
                  <a:cubicBezTo>
                    <a:pt x="1733825" y="-37533"/>
                    <a:pt x="2007345" y="40212"/>
                    <a:pt x="2150517" y="0"/>
                  </a:cubicBezTo>
                  <a:cubicBezTo>
                    <a:pt x="2184719" y="8197"/>
                    <a:pt x="2209859" y="26601"/>
                    <a:pt x="2219283" y="68766"/>
                  </a:cubicBezTo>
                  <a:cubicBezTo>
                    <a:pt x="2247724" y="141275"/>
                    <a:pt x="2204163" y="227631"/>
                    <a:pt x="2219283" y="343820"/>
                  </a:cubicBezTo>
                  <a:cubicBezTo>
                    <a:pt x="2220558" y="388054"/>
                    <a:pt x="2189906" y="410810"/>
                    <a:pt x="2150517" y="412586"/>
                  </a:cubicBezTo>
                  <a:cubicBezTo>
                    <a:pt x="1992817" y="446591"/>
                    <a:pt x="1914394" y="397197"/>
                    <a:pt x="1692532" y="412586"/>
                  </a:cubicBezTo>
                  <a:cubicBezTo>
                    <a:pt x="1470671" y="427975"/>
                    <a:pt x="1288868" y="365643"/>
                    <a:pt x="1151277" y="412586"/>
                  </a:cubicBezTo>
                  <a:cubicBezTo>
                    <a:pt x="1013686" y="459529"/>
                    <a:pt x="885345" y="374496"/>
                    <a:pt x="672474" y="412586"/>
                  </a:cubicBezTo>
                  <a:cubicBezTo>
                    <a:pt x="459603" y="450676"/>
                    <a:pt x="238401" y="376649"/>
                    <a:pt x="68766" y="412586"/>
                  </a:cubicBezTo>
                  <a:cubicBezTo>
                    <a:pt x="27332" y="411603"/>
                    <a:pt x="5259" y="375113"/>
                    <a:pt x="0" y="343820"/>
                  </a:cubicBezTo>
                  <a:cubicBezTo>
                    <a:pt x="-24491" y="244065"/>
                    <a:pt x="29412" y="130796"/>
                    <a:pt x="0" y="68766"/>
                  </a:cubicBezTo>
                  <a:close/>
                </a:path>
                <a:path w="2219283" h="412586" stroke="0" extrusionOk="0">
                  <a:moveTo>
                    <a:pt x="0" y="68766"/>
                  </a:moveTo>
                  <a:cubicBezTo>
                    <a:pt x="-6828" y="28771"/>
                    <a:pt x="31865" y="820"/>
                    <a:pt x="68766" y="0"/>
                  </a:cubicBezTo>
                  <a:cubicBezTo>
                    <a:pt x="338518" y="-64697"/>
                    <a:pt x="361254" y="42060"/>
                    <a:pt x="610021" y="0"/>
                  </a:cubicBezTo>
                  <a:cubicBezTo>
                    <a:pt x="858789" y="-42060"/>
                    <a:pt x="901986" y="32133"/>
                    <a:pt x="1151277" y="0"/>
                  </a:cubicBezTo>
                  <a:cubicBezTo>
                    <a:pt x="1400568" y="-32133"/>
                    <a:pt x="1449683" y="20528"/>
                    <a:pt x="1692532" y="0"/>
                  </a:cubicBezTo>
                  <a:cubicBezTo>
                    <a:pt x="1935381" y="-20528"/>
                    <a:pt x="1952912" y="20386"/>
                    <a:pt x="2150517" y="0"/>
                  </a:cubicBezTo>
                  <a:cubicBezTo>
                    <a:pt x="2178335" y="-2411"/>
                    <a:pt x="2229841" y="27997"/>
                    <a:pt x="2219283" y="68766"/>
                  </a:cubicBezTo>
                  <a:cubicBezTo>
                    <a:pt x="2230734" y="144913"/>
                    <a:pt x="2189307" y="244583"/>
                    <a:pt x="2219283" y="343820"/>
                  </a:cubicBezTo>
                  <a:cubicBezTo>
                    <a:pt x="2221384" y="385347"/>
                    <a:pt x="2188044" y="410942"/>
                    <a:pt x="2150517" y="412586"/>
                  </a:cubicBezTo>
                  <a:cubicBezTo>
                    <a:pt x="1955396" y="434288"/>
                    <a:pt x="1821118" y="386970"/>
                    <a:pt x="1650897" y="412586"/>
                  </a:cubicBezTo>
                  <a:cubicBezTo>
                    <a:pt x="1480676" y="438202"/>
                    <a:pt x="1380205" y="410930"/>
                    <a:pt x="1192912" y="412586"/>
                  </a:cubicBezTo>
                  <a:cubicBezTo>
                    <a:pt x="1005619" y="414242"/>
                    <a:pt x="908883" y="389606"/>
                    <a:pt x="651656" y="412586"/>
                  </a:cubicBezTo>
                  <a:cubicBezTo>
                    <a:pt x="394429" y="435566"/>
                    <a:pt x="343372" y="386049"/>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6" name="Rectangle: Rounded Corners 43">
              <a:extLst>
                <a:ext uri="{FF2B5EF4-FFF2-40B4-BE49-F238E27FC236}">
                  <a16:creationId xmlns:a16="http://schemas.microsoft.com/office/drawing/2014/main" id="{9D645240-D005-4810-AC9C-C05A048A4394}"/>
                </a:ext>
              </a:extLst>
            </p:cNvPr>
            <p:cNvSpPr/>
            <p:nvPr/>
          </p:nvSpPr>
          <p:spPr>
            <a:xfrm>
              <a:off x="1060431" y="2998693"/>
              <a:ext cx="7379915" cy="412586"/>
            </a:xfrm>
            <a:custGeom>
              <a:avLst/>
              <a:gdLst>
                <a:gd name="connsiteX0" fmla="*/ 0 w 7379915"/>
                <a:gd name="connsiteY0" fmla="*/ 68766 h 412586"/>
                <a:gd name="connsiteX1" fmla="*/ 68766 w 7379915"/>
                <a:gd name="connsiteY1" fmla="*/ 0 h 412586"/>
                <a:gd name="connsiteX2" fmla="*/ 481025 w 7379915"/>
                <a:gd name="connsiteY2" fmla="*/ 0 h 412586"/>
                <a:gd name="connsiteX3" fmla="*/ 1110555 w 7379915"/>
                <a:gd name="connsiteY3" fmla="*/ 0 h 412586"/>
                <a:gd name="connsiteX4" fmla="*/ 1450390 w 7379915"/>
                <a:gd name="connsiteY4" fmla="*/ 0 h 412586"/>
                <a:gd name="connsiteX5" fmla="*/ 1935072 w 7379915"/>
                <a:gd name="connsiteY5" fmla="*/ 0 h 412586"/>
                <a:gd name="connsiteX6" fmla="*/ 2564603 w 7379915"/>
                <a:gd name="connsiteY6" fmla="*/ 0 h 412586"/>
                <a:gd name="connsiteX7" fmla="*/ 3194133 w 7379915"/>
                <a:gd name="connsiteY7" fmla="*/ 0 h 412586"/>
                <a:gd name="connsiteX8" fmla="*/ 3533968 w 7379915"/>
                <a:gd name="connsiteY8" fmla="*/ 0 h 412586"/>
                <a:gd name="connsiteX9" fmla="*/ 3873803 w 7379915"/>
                <a:gd name="connsiteY9" fmla="*/ 0 h 412586"/>
                <a:gd name="connsiteX10" fmla="*/ 4213638 w 7379915"/>
                <a:gd name="connsiteY10" fmla="*/ 0 h 412586"/>
                <a:gd name="connsiteX11" fmla="*/ 4625896 w 7379915"/>
                <a:gd name="connsiteY11" fmla="*/ 0 h 412586"/>
                <a:gd name="connsiteX12" fmla="*/ 5255426 w 7379915"/>
                <a:gd name="connsiteY12" fmla="*/ 0 h 412586"/>
                <a:gd name="connsiteX13" fmla="*/ 5595261 w 7379915"/>
                <a:gd name="connsiteY13" fmla="*/ 0 h 412586"/>
                <a:gd name="connsiteX14" fmla="*/ 6079944 w 7379915"/>
                <a:gd name="connsiteY14" fmla="*/ 0 h 412586"/>
                <a:gd name="connsiteX15" fmla="*/ 6492203 w 7379915"/>
                <a:gd name="connsiteY15" fmla="*/ 0 h 412586"/>
                <a:gd name="connsiteX16" fmla="*/ 7311149 w 7379915"/>
                <a:gd name="connsiteY16" fmla="*/ 0 h 412586"/>
                <a:gd name="connsiteX17" fmla="*/ 7379915 w 7379915"/>
                <a:gd name="connsiteY17" fmla="*/ 68766 h 412586"/>
                <a:gd name="connsiteX18" fmla="*/ 7379915 w 7379915"/>
                <a:gd name="connsiteY18" fmla="*/ 343820 h 412586"/>
                <a:gd name="connsiteX19" fmla="*/ 7311149 w 7379915"/>
                <a:gd name="connsiteY19" fmla="*/ 412586 h 412586"/>
                <a:gd name="connsiteX20" fmla="*/ 6754043 w 7379915"/>
                <a:gd name="connsiteY20" fmla="*/ 412586 h 412586"/>
                <a:gd name="connsiteX21" fmla="*/ 6052089 w 7379915"/>
                <a:gd name="connsiteY21" fmla="*/ 412586 h 412586"/>
                <a:gd name="connsiteX22" fmla="*/ 5422558 w 7379915"/>
                <a:gd name="connsiteY22" fmla="*/ 412586 h 412586"/>
                <a:gd name="connsiteX23" fmla="*/ 5082723 w 7379915"/>
                <a:gd name="connsiteY23" fmla="*/ 412586 h 412586"/>
                <a:gd name="connsiteX24" fmla="*/ 4380769 w 7379915"/>
                <a:gd name="connsiteY24" fmla="*/ 412586 h 412586"/>
                <a:gd name="connsiteX25" fmla="*/ 3678815 w 7379915"/>
                <a:gd name="connsiteY25" fmla="*/ 412586 h 412586"/>
                <a:gd name="connsiteX26" fmla="*/ 3266557 w 7379915"/>
                <a:gd name="connsiteY26" fmla="*/ 412586 h 412586"/>
                <a:gd name="connsiteX27" fmla="*/ 2564603 w 7379915"/>
                <a:gd name="connsiteY27" fmla="*/ 412586 h 412586"/>
                <a:gd name="connsiteX28" fmla="*/ 2007496 w 7379915"/>
                <a:gd name="connsiteY28" fmla="*/ 412586 h 412586"/>
                <a:gd name="connsiteX29" fmla="*/ 1667661 w 7379915"/>
                <a:gd name="connsiteY29" fmla="*/ 412586 h 412586"/>
                <a:gd name="connsiteX30" fmla="*/ 965707 w 7379915"/>
                <a:gd name="connsiteY30" fmla="*/ 412586 h 412586"/>
                <a:gd name="connsiteX31" fmla="*/ 68766 w 7379915"/>
                <a:gd name="connsiteY31" fmla="*/ 412586 h 412586"/>
                <a:gd name="connsiteX32" fmla="*/ 0 w 7379915"/>
                <a:gd name="connsiteY32" fmla="*/ 343820 h 412586"/>
                <a:gd name="connsiteX33" fmla="*/ 0 w 7379915"/>
                <a:gd name="connsiteY33"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79915" h="412586" fill="none" extrusionOk="0">
                  <a:moveTo>
                    <a:pt x="0" y="68766"/>
                  </a:moveTo>
                  <a:cubicBezTo>
                    <a:pt x="8474" y="35380"/>
                    <a:pt x="39449" y="-1987"/>
                    <a:pt x="68766" y="0"/>
                  </a:cubicBezTo>
                  <a:cubicBezTo>
                    <a:pt x="233086" y="-46502"/>
                    <a:pt x="313425" y="14249"/>
                    <a:pt x="481025" y="0"/>
                  </a:cubicBezTo>
                  <a:cubicBezTo>
                    <a:pt x="648625" y="-14249"/>
                    <a:pt x="972582" y="73545"/>
                    <a:pt x="1110555" y="0"/>
                  </a:cubicBezTo>
                  <a:cubicBezTo>
                    <a:pt x="1248528" y="-73545"/>
                    <a:pt x="1379975" y="22316"/>
                    <a:pt x="1450390" y="0"/>
                  </a:cubicBezTo>
                  <a:cubicBezTo>
                    <a:pt x="1520806" y="-22316"/>
                    <a:pt x="1823380" y="5525"/>
                    <a:pt x="1935072" y="0"/>
                  </a:cubicBezTo>
                  <a:cubicBezTo>
                    <a:pt x="2046764" y="-5525"/>
                    <a:pt x="2275507" y="14121"/>
                    <a:pt x="2564603" y="0"/>
                  </a:cubicBezTo>
                  <a:cubicBezTo>
                    <a:pt x="2853699" y="-14121"/>
                    <a:pt x="2896044" y="10785"/>
                    <a:pt x="3194133" y="0"/>
                  </a:cubicBezTo>
                  <a:cubicBezTo>
                    <a:pt x="3492222" y="-10785"/>
                    <a:pt x="3423562" y="18802"/>
                    <a:pt x="3533968" y="0"/>
                  </a:cubicBezTo>
                  <a:cubicBezTo>
                    <a:pt x="3644375" y="-18802"/>
                    <a:pt x="3779006" y="31494"/>
                    <a:pt x="3873803" y="0"/>
                  </a:cubicBezTo>
                  <a:cubicBezTo>
                    <a:pt x="3968601" y="-31494"/>
                    <a:pt x="4143480" y="26710"/>
                    <a:pt x="4213638" y="0"/>
                  </a:cubicBezTo>
                  <a:cubicBezTo>
                    <a:pt x="4283797" y="-26710"/>
                    <a:pt x="4542128" y="46247"/>
                    <a:pt x="4625896" y="0"/>
                  </a:cubicBezTo>
                  <a:cubicBezTo>
                    <a:pt x="4709664" y="-46247"/>
                    <a:pt x="4968929" y="25048"/>
                    <a:pt x="5255426" y="0"/>
                  </a:cubicBezTo>
                  <a:cubicBezTo>
                    <a:pt x="5541923" y="-25048"/>
                    <a:pt x="5486716" y="24956"/>
                    <a:pt x="5595261" y="0"/>
                  </a:cubicBezTo>
                  <a:cubicBezTo>
                    <a:pt x="5703806" y="-24956"/>
                    <a:pt x="5927725" y="23295"/>
                    <a:pt x="6079944" y="0"/>
                  </a:cubicBezTo>
                  <a:cubicBezTo>
                    <a:pt x="6232163" y="-23295"/>
                    <a:pt x="6320394" y="31599"/>
                    <a:pt x="6492203" y="0"/>
                  </a:cubicBezTo>
                  <a:cubicBezTo>
                    <a:pt x="6664012" y="-31599"/>
                    <a:pt x="7103441" y="10539"/>
                    <a:pt x="7311149" y="0"/>
                  </a:cubicBezTo>
                  <a:cubicBezTo>
                    <a:pt x="7347597" y="-3886"/>
                    <a:pt x="7388822" y="32237"/>
                    <a:pt x="7379915" y="68766"/>
                  </a:cubicBezTo>
                  <a:cubicBezTo>
                    <a:pt x="7409568" y="154995"/>
                    <a:pt x="7365293" y="280013"/>
                    <a:pt x="7379915" y="343820"/>
                  </a:cubicBezTo>
                  <a:cubicBezTo>
                    <a:pt x="7376368" y="379444"/>
                    <a:pt x="7351416" y="404824"/>
                    <a:pt x="7311149" y="412586"/>
                  </a:cubicBezTo>
                  <a:cubicBezTo>
                    <a:pt x="7189683" y="472230"/>
                    <a:pt x="6983485" y="408982"/>
                    <a:pt x="6754043" y="412586"/>
                  </a:cubicBezTo>
                  <a:cubicBezTo>
                    <a:pt x="6524601" y="416190"/>
                    <a:pt x="6267780" y="345458"/>
                    <a:pt x="6052089" y="412586"/>
                  </a:cubicBezTo>
                  <a:cubicBezTo>
                    <a:pt x="5836398" y="479714"/>
                    <a:pt x="5672481" y="397316"/>
                    <a:pt x="5422558" y="412586"/>
                  </a:cubicBezTo>
                  <a:cubicBezTo>
                    <a:pt x="5172635" y="427856"/>
                    <a:pt x="5192466" y="384513"/>
                    <a:pt x="5082723" y="412586"/>
                  </a:cubicBezTo>
                  <a:cubicBezTo>
                    <a:pt x="4972980" y="440659"/>
                    <a:pt x="4729437" y="333513"/>
                    <a:pt x="4380769" y="412586"/>
                  </a:cubicBezTo>
                  <a:cubicBezTo>
                    <a:pt x="4032101" y="491659"/>
                    <a:pt x="3929839" y="376169"/>
                    <a:pt x="3678815" y="412586"/>
                  </a:cubicBezTo>
                  <a:cubicBezTo>
                    <a:pt x="3427791" y="449003"/>
                    <a:pt x="3439510" y="386244"/>
                    <a:pt x="3266557" y="412586"/>
                  </a:cubicBezTo>
                  <a:cubicBezTo>
                    <a:pt x="3093604" y="438928"/>
                    <a:pt x="2914372" y="359959"/>
                    <a:pt x="2564603" y="412586"/>
                  </a:cubicBezTo>
                  <a:cubicBezTo>
                    <a:pt x="2214834" y="465213"/>
                    <a:pt x="2245982" y="394489"/>
                    <a:pt x="2007496" y="412586"/>
                  </a:cubicBezTo>
                  <a:cubicBezTo>
                    <a:pt x="1769010" y="430683"/>
                    <a:pt x="1743210" y="404519"/>
                    <a:pt x="1667661" y="412586"/>
                  </a:cubicBezTo>
                  <a:cubicBezTo>
                    <a:pt x="1592113" y="420653"/>
                    <a:pt x="1183524" y="360333"/>
                    <a:pt x="965707" y="412586"/>
                  </a:cubicBezTo>
                  <a:cubicBezTo>
                    <a:pt x="747890" y="464839"/>
                    <a:pt x="322082" y="320809"/>
                    <a:pt x="68766" y="412586"/>
                  </a:cubicBezTo>
                  <a:cubicBezTo>
                    <a:pt x="26598" y="411272"/>
                    <a:pt x="6080" y="383148"/>
                    <a:pt x="0" y="343820"/>
                  </a:cubicBezTo>
                  <a:cubicBezTo>
                    <a:pt x="-8022" y="270690"/>
                    <a:pt x="15659" y="186831"/>
                    <a:pt x="0" y="68766"/>
                  </a:cubicBezTo>
                  <a:close/>
                </a:path>
                <a:path w="7379915" h="412586" stroke="0" extrusionOk="0">
                  <a:moveTo>
                    <a:pt x="0" y="68766"/>
                  </a:moveTo>
                  <a:cubicBezTo>
                    <a:pt x="-6828" y="28771"/>
                    <a:pt x="31865" y="820"/>
                    <a:pt x="68766" y="0"/>
                  </a:cubicBezTo>
                  <a:cubicBezTo>
                    <a:pt x="231353" y="-67997"/>
                    <a:pt x="534591" y="23118"/>
                    <a:pt x="698296" y="0"/>
                  </a:cubicBezTo>
                  <a:cubicBezTo>
                    <a:pt x="862001" y="-23118"/>
                    <a:pt x="1062301" y="19862"/>
                    <a:pt x="1327826" y="0"/>
                  </a:cubicBezTo>
                  <a:cubicBezTo>
                    <a:pt x="1593351" y="-19862"/>
                    <a:pt x="1776798" y="28217"/>
                    <a:pt x="1957357" y="0"/>
                  </a:cubicBezTo>
                  <a:cubicBezTo>
                    <a:pt x="2137916" y="-28217"/>
                    <a:pt x="2493734" y="53916"/>
                    <a:pt x="2659311" y="0"/>
                  </a:cubicBezTo>
                  <a:cubicBezTo>
                    <a:pt x="2824888" y="-53916"/>
                    <a:pt x="2909257" y="11208"/>
                    <a:pt x="3071569" y="0"/>
                  </a:cubicBezTo>
                  <a:cubicBezTo>
                    <a:pt x="3233881" y="-11208"/>
                    <a:pt x="3352149" y="8457"/>
                    <a:pt x="3628676" y="0"/>
                  </a:cubicBezTo>
                  <a:cubicBezTo>
                    <a:pt x="3905203" y="-8457"/>
                    <a:pt x="3942975" y="31880"/>
                    <a:pt x="4113358" y="0"/>
                  </a:cubicBezTo>
                  <a:cubicBezTo>
                    <a:pt x="4283741" y="-31880"/>
                    <a:pt x="4396535" y="6008"/>
                    <a:pt x="4525617" y="0"/>
                  </a:cubicBezTo>
                  <a:cubicBezTo>
                    <a:pt x="4654699" y="-6008"/>
                    <a:pt x="4851334" y="42616"/>
                    <a:pt x="5155147" y="0"/>
                  </a:cubicBezTo>
                  <a:cubicBezTo>
                    <a:pt x="5458960" y="-42616"/>
                    <a:pt x="5339050" y="31988"/>
                    <a:pt x="5494982" y="0"/>
                  </a:cubicBezTo>
                  <a:cubicBezTo>
                    <a:pt x="5650915" y="-31988"/>
                    <a:pt x="5682785" y="15392"/>
                    <a:pt x="5834817" y="0"/>
                  </a:cubicBezTo>
                  <a:cubicBezTo>
                    <a:pt x="5986850" y="-15392"/>
                    <a:pt x="6321329" y="33309"/>
                    <a:pt x="6464347" y="0"/>
                  </a:cubicBezTo>
                  <a:cubicBezTo>
                    <a:pt x="6607365" y="-33309"/>
                    <a:pt x="6955741" y="86978"/>
                    <a:pt x="7311149" y="0"/>
                  </a:cubicBezTo>
                  <a:cubicBezTo>
                    <a:pt x="7354714" y="-260"/>
                    <a:pt x="7380903" y="36151"/>
                    <a:pt x="7379915" y="68766"/>
                  </a:cubicBezTo>
                  <a:cubicBezTo>
                    <a:pt x="7405163" y="159766"/>
                    <a:pt x="7354473" y="232164"/>
                    <a:pt x="7379915" y="343820"/>
                  </a:cubicBezTo>
                  <a:cubicBezTo>
                    <a:pt x="7384665" y="391554"/>
                    <a:pt x="7342052" y="407702"/>
                    <a:pt x="7311149" y="412586"/>
                  </a:cubicBezTo>
                  <a:cubicBezTo>
                    <a:pt x="7106582" y="452309"/>
                    <a:pt x="7036673" y="409270"/>
                    <a:pt x="6826466" y="412586"/>
                  </a:cubicBezTo>
                  <a:cubicBezTo>
                    <a:pt x="6616259" y="415902"/>
                    <a:pt x="6438968" y="363244"/>
                    <a:pt x="6196936" y="412586"/>
                  </a:cubicBezTo>
                  <a:cubicBezTo>
                    <a:pt x="5954904" y="461928"/>
                    <a:pt x="5933995" y="409839"/>
                    <a:pt x="5784678" y="412586"/>
                  </a:cubicBezTo>
                  <a:cubicBezTo>
                    <a:pt x="5635361" y="415333"/>
                    <a:pt x="5497005" y="396512"/>
                    <a:pt x="5372419" y="412586"/>
                  </a:cubicBezTo>
                  <a:cubicBezTo>
                    <a:pt x="5247833" y="428660"/>
                    <a:pt x="5036693" y="365262"/>
                    <a:pt x="4815312" y="412586"/>
                  </a:cubicBezTo>
                  <a:cubicBezTo>
                    <a:pt x="4593931" y="459910"/>
                    <a:pt x="4519614" y="365230"/>
                    <a:pt x="4258206" y="412586"/>
                  </a:cubicBezTo>
                  <a:cubicBezTo>
                    <a:pt x="3996798" y="459942"/>
                    <a:pt x="4018114" y="386724"/>
                    <a:pt x="3918371" y="412586"/>
                  </a:cubicBezTo>
                  <a:cubicBezTo>
                    <a:pt x="3818628" y="438448"/>
                    <a:pt x="3605327" y="377559"/>
                    <a:pt x="3506112" y="412586"/>
                  </a:cubicBezTo>
                  <a:cubicBezTo>
                    <a:pt x="3406897" y="447613"/>
                    <a:pt x="3243858" y="379212"/>
                    <a:pt x="3166277" y="412586"/>
                  </a:cubicBezTo>
                  <a:cubicBezTo>
                    <a:pt x="3088697" y="445960"/>
                    <a:pt x="2873165" y="403471"/>
                    <a:pt x="2754019" y="412586"/>
                  </a:cubicBezTo>
                  <a:cubicBezTo>
                    <a:pt x="2634873" y="421701"/>
                    <a:pt x="2333850" y="389034"/>
                    <a:pt x="2124489" y="412586"/>
                  </a:cubicBezTo>
                  <a:cubicBezTo>
                    <a:pt x="1915128" y="436138"/>
                    <a:pt x="1890341" y="411252"/>
                    <a:pt x="1712230" y="412586"/>
                  </a:cubicBezTo>
                  <a:cubicBezTo>
                    <a:pt x="1534119" y="413920"/>
                    <a:pt x="1409206" y="411587"/>
                    <a:pt x="1155123" y="412586"/>
                  </a:cubicBezTo>
                  <a:cubicBezTo>
                    <a:pt x="901040" y="413585"/>
                    <a:pt x="842460" y="361939"/>
                    <a:pt x="670441" y="412586"/>
                  </a:cubicBezTo>
                  <a:cubicBezTo>
                    <a:pt x="498422" y="463233"/>
                    <a:pt x="288041" y="404018"/>
                    <a:pt x="68766" y="412586"/>
                  </a:cubicBezTo>
                  <a:cubicBezTo>
                    <a:pt x="32281" y="413257"/>
                    <a:pt x="8940" y="381506"/>
                    <a:pt x="0" y="343820"/>
                  </a:cubicBezTo>
                  <a:cubicBezTo>
                    <a:pt x="-30746" y="251885"/>
                    <a:pt x="25094" y="199093"/>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7" name="Rectangle: Rounded Corners 43">
              <a:extLst>
                <a:ext uri="{FF2B5EF4-FFF2-40B4-BE49-F238E27FC236}">
                  <a16:creationId xmlns:a16="http://schemas.microsoft.com/office/drawing/2014/main" id="{9D645240-D005-4810-AC9C-C05A048A4394}"/>
                </a:ext>
              </a:extLst>
            </p:cNvPr>
            <p:cNvSpPr/>
            <p:nvPr/>
          </p:nvSpPr>
          <p:spPr>
            <a:xfrm>
              <a:off x="3646655" y="3895677"/>
              <a:ext cx="2514903" cy="412586"/>
            </a:xfrm>
            <a:custGeom>
              <a:avLst/>
              <a:gdLst>
                <a:gd name="connsiteX0" fmla="*/ 0 w 2514903"/>
                <a:gd name="connsiteY0" fmla="*/ 68766 h 412586"/>
                <a:gd name="connsiteX1" fmla="*/ 68766 w 2514903"/>
                <a:gd name="connsiteY1" fmla="*/ 0 h 412586"/>
                <a:gd name="connsiteX2" fmla="*/ 639335 w 2514903"/>
                <a:gd name="connsiteY2" fmla="*/ 0 h 412586"/>
                <a:gd name="connsiteX3" fmla="*/ 1257452 w 2514903"/>
                <a:gd name="connsiteY3" fmla="*/ 0 h 412586"/>
                <a:gd name="connsiteX4" fmla="*/ 1804247 w 2514903"/>
                <a:gd name="connsiteY4" fmla="*/ 0 h 412586"/>
                <a:gd name="connsiteX5" fmla="*/ 2446137 w 2514903"/>
                <a:gd name="connsiteY5" fmla="*/ 0 h 412586"/>
                <a:gd name="connsiteX6" fmla="*/ 2514903 w 2514903"/>
                <a:gd name="connsiteY6" fmla="*/ 68766 h 412586"/>
                <a:gd name="connsiteX7" fmla="*/ 2514903 w 2514903"/>
                <a:gd name="connsiteY7" fmla="*/ 343820 h 412586"/>
                <a:gd name="connsiteX8" fmla="*/ 2446137 w 2514903"/>
                <a:gd name="connsiteY8" fmla="*/ 412586 h 412586"/>
                <a:gd name="connsiteX9" fmla="*/ 1923115 w 2514903"/>
                <a:gd name="connsiteY9" fmla="*/ 412586 h 412586"/>
                <a:gd name="connsiteX10" fmla="*/ 1304999 w 2514903"/>
                <a:gd name="connsiteY10" fmla="*/ 412586 h 412586"/>
                <a:gd name="connsiteX11" fmla="*/ 758204 w 2514903"/>
                <a:gd name="connsiteY11" fmla="*/ 412586 h 412586"/>
                <a:gd name="connsiteX12" fmla="*/ 68766 w 2514903"/>
                <a:gd name="connsiteY12" fmla="*/ 412586 h 412586"/>
                <a:gd name="connsiteX13" fmla="*/ 0 w 2514903"/>
                <a:gd name="connsiteY13" fmla="*/ 343820 h 412586"/>
                <a:gd name="connsiteX14" fmla="*/ 0 w 251490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903" h="412586" fill="none" extrusionOk="0">
                  <a:moveTo>
                    <a:pt x="0" y="68766"/>
                  </a:moveTo>
                  <a:cubicBezTo>
                    <a:pt x="4750" y="40544"/>
                    <a:pt x="23713" y="-4884"/>
                    <a:pt x="68766" y="0"/>
                  </a:cubicBezTo>
                  <a:cubicBezTo>
                    <a:pt x="235556" y="-12915"/>
                    <a:pt x="497560" y="61008"/>
                    <a:pt x="639335" y="0"/>
                  </a:cubicBezTo>
                  <a:cubicBezTo>
                    <a:pt x="781110" y="-61008"/>
                    <a:pt x="1062504" y="5391"/>
                    <a:pt x="1257452" y="0"/>
                  </a:cubicBezTo>
                  <a:cubicBezTo>
                    <a:pt x="1452400" y="-5391"/>
                    <a:pt x="1657431" y="57182"/>
                    <a:pt x="1804247" y="0"/>
                  </a:cubicBezTo>
                  <a:cubicBezTo>
                    <a:pt x="1951064" y="-57182"/>
                    <a:pt x="2254420" y="8033"/>
                    <a:pt x="2446137" y="0"/>
                  </a:cubicBezTo>
                  <a:cubicBezTo>
                    <a:pt x="2480339" y="8197"/>
                    <a:pt x="2505479" y="26601"/>
                    <a:pt x="2514903" y="68766"/>
                  </a:cubicBezTo>
                  <a:cubicBezTo>
                    <a:pt x="2543344" y="141275"/>
                    <a:pt x="2499783" y="227631"/>
                    <a:pt x="2514903" y="343820"/>
                  </a:cubicBezTo>
                  <a:cubicBezTo>
                    <a:pt x="2516178" y="388054"/>
                    <a:pt x="2485526" y="410810"/>
                    <a:pt x="2446137" y="412586"/>
                  </a:cubicBezTo>
                  <a:cubicBezTo>
                    <a:pt x="2269059" y="469292"/>
                    <a:pt x="2029787" y="350095"/>
                    <a:pt x="1923115" y="412586"/>
                  </a:cubicBezTo>
                  <a:cubicBezTo>
                    <a:pt x="1816443" y="475077"/>
                    <a:pt x="1521692" y="352838"/>
                    <a:pt x="1304999" y="412586"/>
                  </a:cubicBezTo>
                  <a:cubicBezTo>
                    <a:pt x="1088306" y="472334"/>
                    <a:pt x="900941" y="350401"/>
                    <a:pt x="758204" y="412586"/>
                  </a:cubicBezTo>
                  <a:cubicBezTo>
                    <a:pt x="615467" y="474771"/>
                    <a:pt x="220085" y="373358"/>
                    <a:pt x="68766" y="412586"/>
                  </a:cubicBezTo>
                  <a:cubicBezTo>
                    <a:pt x="27332" y="411603"/>
                    <a:pt x="5259" y="375113"/>
                    <a:pt x="0" y="343820"/>
                  </a:cubicBezTo>
                  <a:cubicBezTo>
                    <a:pt x="-24491" y="244065"/>
                    <a:pt x="29412" y="130796"/>
                    <a:pt x="0" y="68766"/>
                  </a:cubicBezTo>
                  <a:close/>
                </a:path>
                <a:path w="2514903" h="412586" stroke="0" extrusionOk="0">
                  <a:moveTo>
                    <a:pt x="0" y="68766"/>
                  </a:moveTo>
                  <a:cubicBezTo>
                    <a:pt x="-6828" y="28771"/>
                    <a:pt x="31865" y="820"/>
                    <a:pt x="68766" y="0"/>
                  </a:cubicBezTo>
                  <a:cubicBezTo>
                    <a:pt x="227412" y="-20421"/>
                    <a:pt x="530785" y="34210"/>
                    <a:pt x="686882" y="0"/>
                  </a:cubicBezTo>
                  <a:cubicBezTo>
                    <a:pt x="842979" y="-34210"/>
                    <a:pt x="1045390" y="6451"/>
                    <a:pt x="1304999" y="0"/>
                  </a:cubicBezTo>
                  <a:cubicBezTo>
                    <a:pt x="1564608" y="-6451"/>
                    <a:pt x="1648823" y="69172"/>
                    <a:pt x="1923115" y="0"/>
                  </a:cubicBezTo>
                  <a:cubicBezTo>
                    <a:pt x="2197407" y="-69172"/>
                    <a:pt x="2331502" y="13409"/>
                    <a:pt x="2446137" y="0"/>
                  </a:cubicBezTo>
                  <a:cubicBezTo>
                    <a:pt x="2473955" y="-2411"/>
                    <a:pt x="2525461" y="27997"/>
                    <a:pt x="2514903" y="68766"/>
                  </a:cubicBezTo>
                  <a:cubicBezTo>
                    <a:pt x="2526354" y="144913"/>
                    <a:pt x="2484927" y="244583"/>
                    <a:pt x="2514903" y="343820"/>
                  </a:cubicBezTo>
                  <a:cubicBezTo>
                    <a:pt x="2517004" y="385347"/>
                    <a:pt x="2483664" y="410942"/>
                    <a:pt x="2446137" y="412586"/>
                  </a:cubicBezTo>
                  <a:cubicBezTo>
                    <a:pt x="2201697" y="457722"/>
                    <a:pt x="2006583" y="366441"/>
                    <a:pt x="1875568" y="412586"/>
                  </a:cubicBezTo>
                  <a:cubicBezTo>
                    <a:pt x="1744553" y="458731"/>
                    <a:pt x="1490418" y="362844"/>
                    <a:pt x="1352546" y="412586"/>
                  </a:cubicBezTo>
                  <a:cubicBezTo>
                    <a:pt x="1214674" y="462328"/>
                    <a:pt x="985640" y="403971"/>
                    <a:pt x="734430" y="412586"/>
                  </a:cubicBezTo>
                  <a:cubicBezTo>
                    <a:pt x="483220" y="421201"/>
                    <a:pt x="313094" y="369952"/>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8" name="Rectangle: Rounded Corners 43">
              <a:extLst>
                <a:ext uri="{FF2B5EF4-FFF2-40B4-BE49-F238E27FC236}">
                  <a16:creationId xmlns:a16="http://schemas.microsoft.com/office/drawing/2014/main" id="{9D645240-D005-4810-AC9C-C05A048A4394}"/>
                </a:ext>
              </a:extLst>
            </p:cNvPr>
            <p:cNvSpPr/>
            <p:nvPr/>
          </p:nvSpPr>
          <p:spPr>
            <a:xfrm rot="5400000">
              <a:off x="2541598" y="4458860"/>
              <a:ext cx="2586841" cy="412586"/>
            </a:xfrm>
            <a:custGeom>
              <a:avLst/>
              <a:gdLst>
                <a:gd name="connsiteX0" fmla="*/ 0 w 2586841"/>
                <a:gd name="connsiteY0" fmla="*/ 68766 h 412586"/>
                <a:gd name="connsiteX1" fmla="*/ 68766 w 2586841"/>
                <a:gd name="connsiteY1" fmla="*/ 0 h 412586"/>
                <a:gd name="connsiteX2" fmla="*/ 583121 w 2586841"/>
                <a:gd name="connsiteY2" fmla="*/ 0 h 412586"/>
                <a:gd name="connsiteX3" fmla="*/ 1023997 w 2586841"/>
                <a:gd name="connsiteY3" fmla="*/ 0 h 412586"/>
                <a:gd name="connsiteX4" fmla="*/ 1464872 w 2586841"/>
                <a:gd name="connsiteY4" fmla="*/ 0 h 412586"/>
                <a:gd name="connsiteX5" fmla="*/ 1954734 w 2586841"/>
                <a:gd name="connsiteY5" fmla="*/ 0 h 412586"/>
                <a:gd name="connsiteX6" fmla="*/ 2518075 w 2586841"/>
                <a:gd name="connsiteY6" fmla="*/ 0 h 412586"/>
                <a:gd name="connsiteX7" fmla="*/ 2586841 w 2586841"/>
                <a:gd name="connsiteY7" fmla="*/ 68766 h 412586"/>
                <a:gd name="connsiteX8" fmla="*/ 2586841 w 2586841"/>
                <a:gd name="connsiteY8" fmla="*/ 343820 h 412586"/>
                <a:gd name="connsiteX9" fmla="*/ 2518075 w 2586841"/>
                <a:gd name="connsiteY9" fmla="*/ 412586 h 412586"/>
                <a:gd name="connsiteX10" fmla="*/ 2052706 w 2586841"/>
                <a:gd name="connsiteY10" fmla="*/ 412586 h 412586"/>
                <a:gd name="connsiteX11" fmla="*/ 1562844 w 2586841"/>
                <a:gd name="connsiteY11" fmla="*/ 412586 h 412586"/>
                <a:gd name="connsiteX12" fmla="*/ 1097476 w 2586841"/>
                <a:gd name="connsiteY12" fmla="*/ 412586 h 412586"/>
                <a:gd name="connsiteX13" fmla="*/ 656600 w 2586841"/>
                <a:gd name="connsiteY13" fmla="*/ 412586 h 412586"/>
                <a:gd name="connsiteX14" fmla="*/ 68766 w 2586841"/>
                <a:gd name="connsiteY14" fmla="*/ 412586 h 412586"/>
                <a:gd name="connsiteX15" fmla="*/ 0 w 2586841"/>
                <a:gd name="connsiteY15" fmla="*/ 343820 h 412586"/>
                <a:gd name="connsiteX16" fmla="*/ 0 w 2586841"/>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6841" h="412586" fill="none" extrusionOk="0">
                  <a:moveTo>
                    <a:pt x="0" y="68766"/>
                  </a:moveTo>
                  <a:cubicBezTo>
                    <a:pt x="1392" y="20971"/>
                    <a:pt x="32820" y="4812"/>
                    <a:pt x="68766" y="0"/>
                  </a:cubicBezTo>
                  <a:cubicBezTo>
                    <a:pt x="233393" y="-7323"/>
                    <a:pt x="340639" y="36006"/>
                    <a:pt x="583121" y="0"/>
                  </a:cubicBezTo>
                  <a:cubicBezTo>
                    <a:pt x="825603" y="-36006"/>
                    <a:pt x="899122" y="15212"/>
                    <a:pt x="1023997" y="0"/>
                  </a:cubicBezTo>
                  <a:cubicBezTo>
                    <a:pt x="1148872" y="-15212"/>
                    <a:pt x="1323256" y="8034"/>
                    <a:pt x="1464872" y="0"/>
                  </a:cubicBezTo>
                  <a:cubicBezTo>
                    <a:pt x="1606488" y="-8034"/>
                    <a:pt x="1730944" y="49946"/>
                    <a:pt x="1954734" y="0"/>
                  </a:cubicBezTo>
                  <a:cubicBezTo>
                    <a:pt x="2178524" y="-49946"/>
                    <a:pt x="2312155" y="6403"/>
                    <a:pt x="2518075" y="0"/>
                  </a:cubicBezTo>
                  <a:cubicBezTo>
                    <a:pt x="2549101" y="3441"/>
                    <a:pt x="2594665" y="25741"/>
                    <a:pt x="2586841" y="68766"/>
                  </a:cubicBezTo>
                  <a:cubicBezTo>
                    <a:pt x="2616255" y="185175"/>
                    <a:pt x="2569554" y="235861"/>
                    <a:pt x="2586841" y="343820"/>
                  </a:cubicBezTo>
                  <a:cubicBezTo>
                    <a:pt x="2583491" y="387267"/>
                    <a:pt x="2562167" y="419214"/>
                    <a:pt x="2518075" y="412586"/>
                  </a:cubicBezTo>
                  <a:cubicBezTo>
                    <a:pt x="2419019" y="468208"/>
                    <a:pt x="2279822" y="390904"/>
                    <a:pt x="2052706" y="412586"/>
                  </a:cubicBezTo>
                  <a:cubicBezTo>
                    <a:pt x="1825590" y="434268"/>
                    <a:pt x="1677433" y="365302"/>
                    <a:pt x="1562844" y="412586"/>
                  </a:cubicBezTo>
                  <a:cubicBezTo>
                    <a:pt x="1448255" y="459870"/>
                    <a:pt x="1264643" y="394501"/>
                    <a:pt x="1097476" y="412586"/>
                  </a:cubicBezTo>
                  <a:cubicBezTo>
                    <a:pt x="930309" y="430671"/>
                    <a:pt x="806373" y="371753"/>
                    <a:pt x="656600" y="412586"/>
                  </a:cubicBezTo>
                  <a:cubicBezTo>
                    <a:pt x="506827" y="453419"/>
                    <a:pt x="275729" y="368326"/>
                    <a:pt x="68766" y="412586"/>
                  </a:cubicBezTo>
                  <a:cubicBezTo>
                    <a:pt x="26357" y="404310"/>
                    <a:pt x="2993" y="383652"/>
                    <a:pt x="0" y="343820"/>
                  </a:cubicBezTo>
                  <a:cubicBezTo>
                    <a:pt x="-31367" y="281463"/>
                    <a:pt x="3934" y="133240"/>
                    <a:pt x="0" y="68766"/>
                  </a:cubicBezTo>
                  <a:close/>
                </a:path>
                <a:path w="2586841" h="412586" stroke="0" extrusionOk="0">
                  <a:moveTo>
                    <a:pt x="0" y="68766"/>
                  </a:moveTo>
                  <a:cubicBezTo>
                    <a:pt x="-6828" y="28771"/>
                    <a:pt x="31865" y="820"/>
                    <a:pt x="68766" y="0"/>
                  </a:cubicBezTo>
                  <a:cubicBezTo>
                    <a:pt x="302943" y="-50781"/>
                    <a:pt x="348796" y="8264"/>
                    <a:pt x="583121" y="0"/>
                  </a:cubicBezTo>
                  <a:cubicBezTo>
                    <a:pt x="817446" y="-8264"/>
                    <a:pt x="883566" y="53558"/>
                    <a:pt x="1097476" y="0"/>
                  </a:cubicBezTo>
                  <a:cubicBezTo>
                    <a:pt x="1311386" y="-53558"/>
                    <a:pt x="1394275" y="31895"/>
                    <a:pt x="1611831" y="0"/>
                  </a:cubicBezTo>
                  <a:cubicBezTo>
                    <a:pt x="1829388" y="-31895"/>
                    <a:pt x="2118730" y="103382"/>
                    <a:pt x="2518075" y="0"/>
                  </a:cubicBezTo>
                  <a:cubicBezTo>
                    <a:pt x="2545893" y="-2411"/>
                    <a:pt x="2597399" y="27997"/>
                    <a:pt x="2586841" y="68766"/>
                  </a:cubicBezTo>
                  <a:cubicBezTo>
                    <a:pt x="2598292" y="144913"/>
                    <a:pt x="2556865" y="244583"/>
                    <a:pt x="2586841" y="343820"/>
                  </a:cubicBezTo>
                  <a:cubicBezTo>
                    <a:pt x="2588942" y="385347"/>
                    <a:pt x="2555602" y="410942"/>
                    <a:pt x="2518075" y="412586"/>
                  </a:cubicBezTo>
                  <a:cubicBezTo>
                    <a:pt x="2306664" y="458409"/>
                    <a:pt x="2156594" y="385527"/>
                    <a:pt x="2052706" y="412586"/>
                  </a:cubicBezTo>
                  <a:cubicBezTo>
                    <a:pt x="1948818" y="439645"/>
                    <a:pt x="1812547" y="378683"/>
                    <a:pt x="1636324" y="412586"/>
                  </a:cubicBezTo>
                  <a:cubicBezTo>
                    <a:pt x="1460101" y="446489"/>
                    <a:pt x="1359230" y="367803"/>
                    <a:pt x="1121969" y="412586"/>
                  </a:cubicBezTo>
                  <a:cubicBezTo>
                    <a:pt x="884709" y="457369"/>
                    <a:pt x="805223" y="374471"/>
                    <a:pt x="681093" y="412586"/>
                  </a:cubicBezTo>
                  <a:cubicBezTo>
                    <a:pt x="556963" y="450701"/>
                    <a:pt x="343814" y="39990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9" name="Rectangle: Rounded Corners 43">
              <a:extLst>
                <a:ext uri="{FF2B5EF4-FFF2-40B4-BE49-F238E27FC236}">
                  <a16:creationId xmlns:a16="http://schemas.microsoft.com/office/drawing/2014/main" id="{9D645240-D005-4810-AC9C-C05A048A4394}"/>
                </a:ext>
              </a:extLst>
            </p:cNvPr>
            <p:cNvSpPr/>
            <p:nvPr/>
          </p:nvSpPr>
          <p:spPr>
            <a:xfrm>
              <a:off x="3628725" y="4895171"/>
              <a:ext cx="5248929" cy="412586"/>
            </a:xfrm>
            <a:custGeom>
              <a:avLst/>
              <a:gdLst>
                <a:gd name="connsiteX0" fmla="*/ 0 w 5248929"/>
                <a:gd name="connsiteY0" fmla="*/ 68766 h 412586"/>
                <a:gd name="connsiteX1" fmla="*/ 68766 w 5248929"/>
                <a:gd name="connsiteY1" fmla="*/ 0 h 412586"/>
                <a:gd name="connsiteX2" fmla="*/ 687813 w 5248929"/>
                <a:gd name="connsiteY2" fmla="*/ 0 h 412586"/>
                <a:gd name="connsiteX3" fmla="*/ 1153518 w 5248929"/>
                <a:gd name="connsiteY3" fmla="*/ 0 h 412586"/>
                <a:gd name="connsiteX4" fmla="*/ 1721451 w 5248929"/>
                <a:gd name="connsiteY4" fmla="*/ 0 h 412586"/>
                <a:gd name="connsiteX5" fmla="*/ 2238270 w 5248929"/>
                <a:gd name="connsiteY5" fmla="*/ 0 h 412586"/>
                <a:gd name="connsiteX6" fmla="*/ 2703975 w 5248929"/>
                <a:gd name="connsiteY6" fmla="*/ 0 h 412586"/>
                <a:gd name="connsiteX7" fmla="*/ 3374136 w 5248929"/>
                <a:gd name="connsiteY7" fmla="*/ 0 h 412586"/>
                <a:gd name="connsiteX8" fmla="*/ 3839841 w 5248929"/>
                <a:gd name="connsiteY8" fmla="*/ 0 h 412586"/>
                <a:gd name="connsiteX9" fmla="*/ 4458888 w 5248929"/>
                <a:gd name="connsiteY9" fmla="*/ 0 h 412586"/>
                <a:gd name="connsiteX10" fmla="*/ 5180163 w 5248929"/>
                <a:gd name="connsiteY10" fmla="*/ 0 h 412586"/>
                <a:gd name="connsiteX11" fmla="*/ 5248929 w 5248929"/>
                <a:gd name="connsiteY11" fmla="*/ 68766 h 412586"/>
                <a:gd name="connsiteX12" fmla="*/ 5248929 w 5248929"/>
                <a:gd name="connsiteY12" fmla="*/ 343820 h 412586"/>
                <a:gd name="connsiteX13" fmla="*/ 5180163 w 5248929"/>
                <a:gd name="connsiteY13" fmla="*/ 412586 h 412586"/>
                <a:gd name="connsiteX14" fmla="*/ 4663344 w 5248929"/>
                <a:gd name="connsiteY14" fmla="*/ 412586 h 412586"/>
                <a:gd name="connsiteX15" fmla="*/ 4044297 w 5248929"/>
                <a:gd name="connsiteY15" fmla="*/ 412586 h 412586"/>
                <a:gd name="connsiteX16" fmla="*/ 3629706 w 5248929"/>
                <a:gd name="connsiteY16" fmla="*/ 412586 h 412586"/>
                <a:gd name="connsiteX17" fmla="*/ 3215115 w 5248929"/>
                <a:gd name="connsiteY17" fmla="*/ 412586 h 412586"/>
                <a:gd name="connsiteX18" fmla="*/ 2800524 w 5248929"/>
                <a:gd name="connsiteY18" fmla="*/ 412586 h 412586"/>
                <a:gd name="connsiteX19" fmla="*/ 2334819 w 5248929"/>
                <a:gd name="connsiteY19" fmla="*/ 412586 h 412586"/>
                <a:gd name="connsiteX20" fmla="*/ 1715772 w 5248929"/>
                <a:gd name="connsiteY20" fmla="*/ 412586 h 412586"/>
                <a:gd name="connsiteX21" fmla="*/ 1301181 w 5248929"/>
                <a:gd name="connsiteY21" fmla="*/ 412586 h 412586"/>
                <a:gd name="connsiteX22" fmla="*/ 784362 w 5248929"/>
                <a:gd name="connsiteY22" fmla="*/ 412586 h 412586"/>
                <a:gd name="connsiteX23" fmla="*/ 68766 w 5248929"/>
                <a:gd name="connsiteY23" fmla="*/ 412586 h 412586"/>
                <a:gd name="connsiteX24" fmla="*/ 0 w 5248929"/>
                <a:gd name="connsiteY24" fmla="*/ 343820 h 412586"/>
                <a:gd name="connsiteX25" fmla="*/ 0 w 5248929"/>
                <a:gd name="connsiteY25"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48929" h="412586" fill="none" extrusionOk="0">
                  <a:moveTo>
                    <a:pt x="0" y="68766"/>
                  </a:moveTo>
                  <a:cubicBezTo>
                    <a:pt x="-829" y="31222"/>
                    <a:pt x="36946" y="-8621"/>
                    <a:pt x="68766" y="0"/>
                  </a:cubicBezTo>
                  <a:cubicBezTo>
                    <a:pt x="277495" y="-23223"/>
                    <a:pt x="484608" y="28736"/>
                    <a:pt x="687813" y="0"/>
                  </a:cubicBezTo>
                  <a:cubicBezTo>
                    <a:pt x="891018" y="-28736"/>
                    <a:pt x="933928" y="22555"/>
                    <a:pt x="1153518" y="0"/>
                  </a:cubicBezTo>
                  <a:cubicBezTo>
                    <a:pt x="1373108" y="-22555"/>
                    <a:pt x="1492154" y="12845"/>
                    <a:pt x="1721451" y="0"/>
                  </a:cubicBezTo>
                  <a:cubicBezTo>
                    <a:pt x="1950748" y="-12845"/>
                    <a:pt x="1998359" y="1941"/>
                    <a:pt x="2238270" y="0"/>
                  </a:cubicBezTo>
                  <a:cubicBezTo>
                    <a:pt x="2478181" y="-1941"/>
                    <a:pt x="2595600" y="48466"/>
                    <a:pt x="2703975" y="0"/>
                  </a:cubicBezTo>
                  <a:cubicBezTo>
                    <a:pt x="2812350" y="-48466"/>
                    <a:pt x="3209887" y="41526"/>
                    <a:pt x="3374136" y="0"/>
                  </a:cubicBezTo>
                  <a:cubicBezTo>
                    <a:pt x="3538385" y="-41526"/>
                    <a:pt x="3647634" y="52437"/>
                    <a:pt x="3839841" y="0"/>
                  </a:cubicBezTo>
                  <a:cubicBezTo>
                    <a:pt x="4032048" y="-52437"/>
                    <a:pt x="4232468" y="32504"/>
                    <a:pt x="4458888" y="0"/>
                  </a:cubicBezTo>
                  <a:cubicBezTo>
                    <a:pt x="4685308" y="-32504"/>
                    <a:pt x="4941379" y="28860"/>
                    <a:pt x="5180163" y="0"/>
                  </a:cubicBezTo>
                  <a:cubicBezTo>
                    <a:pt x="5220032" y="-2189"/>
                    <a:pt x="5249653" y="31448"/>
                    <a:pt x="5248929" y="68766"/>
                  </a:cubicBezTo>
                  <a:cubicBezTo>
                    <a:pt x="5274972" y="127868"/>
                    <a:pt x="5223646" y="270093"/>
                    <a:pt x="5248929" y="343820"/>
                  </a:cubicBezTo>
                  <a:cubicBezTo>
                    <a:pt x="5245659" y="379249"/>
                    <a:pt x="5219095" y="408784"/>
                    <a:pt x="5180163" y="412586"/>
                  </a:cubicBezTo>
                  <a:cubicBezTo>
                    <a:pt x="4978984" y="466907"/>
                    <a:pt x="4919879" y="354234"/>
                    <a:pt x="4663344" y="412586"/>
                  </a:cubicBezTo>
                  <a:cubicBezTo>
                    <a:pt x="4406809" y="470938"/>
                    <a:pt x="4244132" y="382434"/>
                    <a:pt x="4044297" y="412586"/>
                  </a:cubicBezTo>
                  <a:cubicBezTo>
                    <a:pt x="3844462" y="442738"/>
                    <a:pt x="3792125" y="367266"/>
                    <a:pt x="3629706" y="412586"/>
                  </a:cubicBezTo>
                  <a:cubicBezTo>
                    <a:pt x="3467287" y="457906"/>
                    <a:pt x="3302220" y="370714"/>
                    <a:pt x="3215115" y="412586"/>
                  </a:cubicBezTo>
                  <a:cubicBezTo>
                    <a:pt x="3128010" y="454458"/>
                    <a:pt x="2901101" y="394093"/>
                    <a:pt x="2800524" y="412586"/>
                  </a:cubicBezTo>
                  <a:cubicBezTo>
                    <a:pt x="2699947" y="431079"/>
                    <a:pt x="2511071" y="383913"/>
                    <a:pt x="2334819" y="412586"/>
                  </a:cubicBezTo>
                  <a:cubicBezTo>
                    <a:pt x="2158567" y="441259"/>
                    <a:pt x="1941331" y="377188"/>
                    <a:pt x="1715772" y="412586"/>
                  </a:cubicBezTo>
                  <a:cubicBezTo>
                    <a:pt x="1490213" y="447984"/>
                    <a:pt x="1432202" y="365793"/>
                    <a:pt x="1301181" y="412586"/>
                  </a:cubicBezTo>
                  <a:cubicBezTo>
                    <a:pt x="1170160" y="459379"/>
                    <a:pt x="965315" y="404372"/>
                    <a:pt x="784362" y="412586"/>
                  </a:cubicBezTo>
                  <a:cubicBezTo>
                    <a:pt x="603409" y="420800"/>
                    <a:pt x="402188" y="327880"/>
                    <a:pt x="68766" y="412586"/>
                  </a:cubicBezTo>
                  <a:cubicBezTo>
                    <a:pt x="32832" y="415959"/>
                    <a:pt x="7954" y="383170"/>
                    <a:pt x="0" y="343820"/>
                  </a:cubicBezTo>
                  <a:cubicBezTo>
                    <a:pt x="-29710" y="275043"/>
                    <a:pt x="24724" y="152111"/>
                    <a:pt x="0" y="68766"/>
                  </a:cubicBezTo>
                  <a:close/>
                </a:path>
                <a:path w="5248929" h="412586" stroke="0" extrusionOk="0">
                  <a:moveTo>
                    <a:pt x="0" y="68766"/>
                  </a:moveTo>
                  <a:cubicBezTo>
                    <a:pt x="-6828" y="28771"/>
                    <a:pt x="31865" y="820"/>
                    <a:pt x="68766" y="0"/>
                  </a:cubicBezTo>
                  <a:cubicBezTo>
                    <a:pt x="262902" y="-40038"/>
                    <a:pt x="415656" y="32056"/>
                    <a:pt x="687813" y="0"/>
                  </a:cubicBezTo>
                  <a:cubicBezTo>
                    <a:pt x="959970" y="-32056"/>
                    <a:pt x="1126841" y="41200"/>
                    <a:pt x="1306860" y="0"/>
                  </a:cubicBezTo>
                  <a:cubicBezTo>
                    <a:pt x="1486879" y="-41200"/>
                    <a:pt x="1678164" y="64011"/>
                    <a:pt x="1925907" y="0"/>
                  </a:cubicBezTo>
                  <a:cubicBezTo>
                    <a:pt x="2173650" y="-64011"/>
                    <a:pt x="2337394" y="44369"/>
                    <a:pt x="2596068" y="0"/>
                  </a:cubicBezTo>
                  <a:cubicBezTo>
                    <a:pt x="2854742" y="-44369"/>
                    <a:pt x="2837386" y="50352"/>
                    <a:pt x="3061773" y="0"/>
                  </a:cubicBezTo>
                  <a:cubicBezTo>
                    <a:pt x="3286160" y="-50352"/>
                    <a:pt x="3403109" y="5647"/>
                    <a:pt x="3629706" y="0"/>
                  </a:cubicBezTo>
                  <a:cubicBezTo>
                    <a:pt x="3856303" y="-5647"/>
                    <a:pt x="4020691" y="3781"/>
                    <a:pt x="4146525" y="0"/>
                  </a:cubicBezTo>
                  <a:cubicBezTo>
                    <a:pt x="4272359" y="-3781"/>
                    <a:pt x="4478031" y="52018"/>
                    <a:pt x="4612230" y="0"/>
                  </a:cubicBezTo>
                  <a:cubicBezTo>
                    <a:pt x="4746430" y="-52018"/>
                    <a:pt x="4939025" y="64755"/>
                    <a:pt x="5180163" y="0"/>
                  </a:cubicBezTo>
                  <a:cubicBezTo>
                    <a:pt x="5219541" y="3560"/>
                    <a:pt x="5249831" y="31431"/>
                    <a:pt x="5248929" y="68766"/>
                  </a:cubicBezTo>
                  <a:cubicBezTo>
                    <a:pt x="5250648" y="189739"/>
                    <a:pt x="5236505" y="259689"/>
                    <a:pt x="5248929" y="343820"/>
                  </a:cubicBezTo>
                  <a:cubicBezTo>
                    <a:pt x="5251225" y="379122"/>
                    <a:pt x="5220915" y="413155"/>
                    <a:pt x="5180163" y="412586"/>
                  </a:cubicBezTo>
                  <a:cubicBezTo>
                    <a:pt x="5076941" y="448720"/>
                    <a:pt x="4854797" y="389169"/>
                    <a:pt x="4714458" y="412586"/>
                  </a:cubicBezTo>
                  <a:cubicBezTo>
                    <a:pt x="4574119" y="436003"/>
                    <a:pt x="4321073" y="376142"/>
                    <a:pt x="4044297" y="412586"/>
                  </a:cubicBezTo>
                  <a:cubicBezTo>
                    <a:pt x="3767521" y="449030"/>
                    <a:pt x="3727566" y="373859"/>
                    <a:pt x="3527478" y="412586"/>
                  </a:cubicBezTo>
                  <a:cubicBezTo>
                    <a:pt x="3327390" y="451313"/>
                    <a:pt x="3047882" y="365963"/>
                    <a:pt x="2857317" y="412586"/>
                  </a:cubicBezTo>
                  <a:cubicBezTo>
                    <a:pt x="2666752" y="459209"/>
                    <a:pt x="2585913" y="367637"/>
                    <a:pt x="2340498" y="412586"/>
                  </a:cubicBezTo>
                  <a:cubicBezTo>
                    <a:pt x="2095083" y="457535"/>
                    <a:pt x="1986766" y="365886"/>
                    <a:pt x="1721451" y="412586"/>
                  </a:cubicBezTo>
                  <a:cubicBezTo>
                    <a:pt x="1456136" y="459286"/>
                    <a:pt x="1359623" y="393630"/>
                    <a:pt x="1255746" y="412586"/>
                  </a:cubicBezTo>
                  <a:cubicBezTo>
                    <a:pt x="1151870" y="431542"/>
                    <a:pt x="980922" y="389668"/>
                    <a:pt x="790041" y="412586"/>
                  </a:cubicBezTo>
                  <a:cubicBezTo>
                    <a:pt x="599161" y="435504"/>
                    <a:pt x="224753" y="369348"/>
                    <a:pt x="68766" y="412586"/>
                  </a:cubicBezTo>
                  <a:cubicBezTo>
                    <a:pt x="39129" y="409450"/>
                    <a:pt x="-3342" y="380194"/>
                    <a:pt x="0" y="343820"/>
                  </a:cubicBezTo>
                  <a:cubicBezTo>
                    <a:pt x="-5205" y="243305"/>
                    <a:pt x="6467" y="145771"/>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0" name="Rectangle: Rounded Corners 43">
              <a:extLst>
                <a:ext uri="{FF2B5EF4-FFF2-40B4-BE49-F238E27FC236}">
                  <a16:creationId xmlns:a16="http://schemas.microsoft.com/office/drawing/2014/main" id="{9D645240-D005-4810-AC9C-C05A048A4394}"/>
                </a:ext>
              </a:extLst>
            </p:cNvPr>
            <p:cNvSpPr/>
            <p:nvPr/>
          </p:nvSpPr>
          <p:spPr>
            <a:xfrm>
              <a:off x="3616365" y="5884616"/>
              <a:ext cx="3244231" cy="412586"/>
            </a:xfrm>
            <a:custGeom>
              <a:avLst/>
              <a:gdLst>
                <a:gd name="connsiteX0" fmla="*/ 0 w 3244231"/>
                <a:gd name="connsiteY0" fmla="*/ 68766 h 412586"/>
                <a:gd name="connsiteX1" fmla="*/ 68766 w 3244231"/>
                <a:gd name="connsiteY1" fmla="*/ 0 h 412586"/>
                <a:gd name="connsiteX2" fmla="*/ 648683 w 3244231"/>
                <a:gd name="connsiteY2" fmla="*/ 0 h 412586"/>
                <a:gd name="connsiteX3" fmla="*/ 1166466 w 3244231"/>
                <a:gd name="connsiteY3" fmla="*/ 0 h 412586"/>
                <a:gd name="connsiteX4" fmla="*/ 1684249 w 3244231"/>
                <a:gd name="connsiteY4" fmla="*/ 0 h 412586"/>
                <a:gd name="connsiteX5" fmla="*/ 2108832 w 3244231"/>
                <a:gd name="connsiteY5" fmla="*/ 0 h 412586"/>
                <a:gd name="connsiteX6" fmla="*/ 2564481 w 3244231"/>
                <a:gd name="connsiteY6" fmla="*/ 0 h 412586"/>
                <a:gd name="connsiteX7" fmla="*/ 3175465 w 3244231"/>
                <a:gd name="connsiteY7" fmla="*/ 0 h 412586"/>
                <a:gd name="connsiteX8" fmla="*/ 3244231 w 3244231"/>
                <a:gd name="connsiteY8" fmla="*/ 68766 h 412586"/>
                <a:gd name="connsiteX9" fmla="*/ 3244231 w 3244231"/>
                <a:gd name="connsiteY9" fmla="*/ 343820 h 412586"/>
                <a:gd name="connsiteX10" fmla="*/ 3175465 w 3244231"/>
                <a:gd name="connsiteY10" fmla="*/ 412586 h 412586"/>
                <a:gd name="connsiteX11" fmla="*/ 2657682 w 3244231"/>
                <a:gd name="connsiteY11" fmla="*/ 412586 h 412586"/>
                <a:gd name="connsiteX12" fmla="*/ 2077765 w 3244231"/>
                <a:gd name="connsiteY12" fmla="*/ 412586 h 412586"/>
                <a:gd name="connsiteX13" fmla="*/ 1622116 w 3244231"/>
                <a:gd name="connsiteY13" fmla="*/ 412586 h 412586"/>
                <a:gd name="connsiteX14" fmla="*/ 1073265 w 3244231"/>
                <a:gd name="connsiteY14" fmla="*/ 412586 h 412586"/>
                <a:gd name="connsiteX15" fmla="*/ 617616 w 3244231"/>
                <a:gd name="connsiteY15" fmla="*/ 412586 h 412586"/>
                <a:gd name="connsiteX16" fmla="*/ 68766 w 3244231"/>
                <a:gd name="connsiteY16" fmla="*/ 412586 h 412586"/>
                <a:gd name="connsiteX17" fmla="*/ 0 w 3244231"/>
                <a:gd name="connsiteY17" fmla="*/ 343820 h 412586"/>
                <a:gd name="connsiteX18" fmla="*/ 0 w 3244231"/>
                <a:gd name="connsiteY18"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231" h="412586" fill="none" extrusionOk="0">
                  <a:moveTo>
                    <a:pt x="0" y="68766"/>
                  </a:moveTo>
                  <a:cubicBezTo>
                    <a:pt x="4301" y="35166"/>
                    <a:pt x="32857" y="2126"/>
                    <a:pt x="68766" y="0"/>
                  </a:cubicBezTo>
                  <a:cubicBezTo>
                    <a:pt x="356870" y="-49217"/>
                    <a:pt x="482802" y="33635"/>
                    <a:pt x="648683" y="0"/>
                  </a:cubicBezTo>
                  <a:cubicBezTo>
                    <a:pt x="814564" y="-33635"/>
                    <a:pt x="989944" y="37090"/>
                    <a:pt x="1166466" y="0"/>
                  </a:cubicBezTo>
                  <a:cubicBezTo>
                    <a:pt x="1342988" y="-37090"/>
                    <a:pt x="1501692" y="20839"/>
                    <a:pt x="1684249" y="0"/>
                  </a:cubicBezTo>
                  <a:cubicBezTo>
                    <a:pt x="1866806" y="-20839"/>
                    <a:pt x="1926066" y="21123"/>
                    <a:pt x="2108832" y="0"/>
                  </a:cubicBezTo>
                  <a:cubicBezTo>
                    <a:pt x="2291598" y="-21123"/>
                    <a:pt x="2358017" y="3538"/>
                    <a:pt x="2564481" y="0"/>
                  </a:cubicBezTo>
                  <a:cubicBezTo>
                    <a:pt x="2770945" y="-3538"/>
                    <a:pt x="2964475" y="46174"/>
                    <a:pt x="3175465" y="0"/>
                  </a:cubicBezTo>
                  <a:cubicBezTo>
                    <a:pt x="3210093" y="5469"/>
                    <a:pt x="3250345" y="37416"/>
                    <a:pt x="3244231" y="68766"/>
                  </a:cubicBezTo>
                  <a:cubicBezTo>
                    <a:pt x="3261275" y="190922"/>
                    <a:pt x="3240617" y="236931"/>
                    <a:pt x="3244231" y="343820"/>
                  </a:cubicBezTo>
                  <a:cubicBezTo>
                    <a:pt x="3246246" y="380362"/>
                    <a:pt x="3219990" y="408121"/>
                    <a:pt x="3175465" y="412586"/>
                  </a:cubicBezTo>
                  <a:cubicBezTo>
                    <a:pt x="3001965" y="444760"/>
                    <a:pt x="2761800" y="369465"/>
                    <a:pt x="2657682" y="412586"/>
                  </a:cubicBezTo>
                  <a:cubicBezTo>
                    <a:pt x="2553564" y="455707"/>
                    <a:pt x="2285523" y="353863"/>
                    <a:pt x="2077765" y="412586"/>
                  </a:cubicBezTo>
                  <a:cubicBezTo>
                    <a:pt x="1870007" y="471309"/>
                    <a:pt x="1769899" y="358192"/>
                    <a:pt x="1622116" y="412586"/>
                  </a:cubicBezTo>
                  <a:cubicBezTo>
                    <a:pt x="1474333" y="466980"/>
                    <a:pt x="1263735" y="383916"/>
                    <a:pt x="1073265" y="412586"/>
                  </a:cubicBezTo>
                  <a:cubicBezTo>
                    <a:pt x="882795" y="441256"/>
                    <a:pt x="803211" y="411246"/>
                    <a:pt x="617616" y="412586"/>
                  </a:cubicBezTo>
                  <a:cubicBezTo>
                    <a:pt x="432021" y="413926"/>
                    <a:pt x="204874" y="380741"/>
                    <a:pt x="68766" y="412586"/>
                  </a:cubicBezTo>
                  <a:cubicBezTo>
                    <a:pt x="29781" y="412796"/>
                    <a:pt x="-174" y="389582"/>
                    <a:pt x="0" y="343820"/>
                  </a:cubicBezTo>
                  <a:cubicBezTo>
                    <a:pt x="-2154" y="269498"/>
                    <a:pt x="24730" y="151084"/>
                    <a:pt x="0" y="68766"/>
                  </a:cubicBezTo>
                  <a:close/>
                </a:path>
                <a:path w="3244231" h="412586" stroke="0" extrusionOk="0">
                  <a:moveTo>
                    <a:pt x="0" y="68766"/>
                  </a:moveTo>
                  <a:cubicBezTo>
                    <a:pt x="-6828" y="28771"/>
                    <a:pt x="31865" y="820"/>
                    <a:pt x="68766" y="0"/>
                  </a:cubicBezTo>
                  <a:cubicBezTo>
                    <a:pt x="229201" y="-54649"/>
                    <a:pt x="486131" y="43192"/>
                    <a:pt x="617616" y="0"/>
                  </a:cubicBezTo>
                  <a:cubicBezTo>
                    <a:pt x="749101" y="-43192"/>
                    <a:pt x="909765" y="15638"/>
                    <a:pt x="1166466" y="0"/>
                  </a:cubicBezTo>
                  <a:cubicBezTo>
                    <a:pt x="1423167" y="-15638"/>
                    <a:pt x="1550396" y="22012"/>
                    <a:pt x="1715316" y="0"/>
                  </a:cubicBezTo>
                  <a:cubicBezTo>
                    <a:pt x="1880236" y="-22012"/>
                    <a:pt x="2009158" y="59839"/>
                    <a:pt x="2295234" y="0"/>
                  </a:cubicBezTo>
                  <a:cubicBezTo>
                    <a:pt x="2581310" y="-59839"/>
                    <a:pt x="2845098" y="18373"/>
                    <a:pt x="3175465" y="0"/>
                  </a:cubicBezTo>
                  <a:cubicBezTo>
                    <a:pt x="3215830" y="1228"/>
                    <a:pt x="3240487" y="31456"/>
                    <a:pt x="3244231" y="68766"/>
                  </a:cubicBezTo>
                  <a:cubicBezTo>
                    <a:pt x="3246507" y="192898"/>
                    <a:pt x="3239428" y="216831"/>
                    <a:pt x="3244231" y="343820"/>
                  </a:cubicBezTo>
                  <a:cubicBezTo>
                    <a:pt x="3247443" y="372247"/>
                    <a:pt x="3207036" y="415734"/>
                    <a:pt x="3175465" y="412586"/>
                  </a:cubicBezTo>
                  <a:cubicBezTo>
                    <a:pt x="2971978" y="433931"/>
                    <a:pt x="2948290" y="404460"/>
                    <a:pt x="2750883" y="412586"/>
                  </a:cubicBezTo>
                  <a:cubicBezTo>
                    <a:pt x="2553476" y="420712"/>
                    <a:pt x="2402363" y="412205"/>
                    <a:pt x="2202033" y="412586"/>
                  </a:cubicBezTo>
                  <a:cubicBezTo>
                    <a:pt x="2001703" y="412967"/>
                    <a:pt x="1839293" y="365723"/>
                    <a:pt x="1746383" y="412586"/>
                  </a:cubicBezTo>
                  <a:cubicBezTo>
                    <a:pt x="1653473" y="459449"/>
                    <a:pt x="1479802" y="396664"/>
                    <a:pt x="1290734" y="412586"/>
                  </a:cubicBezTo>
                  <a:cubicBezTo>
                    <a:pt x="1101666" y="428508"/>
                    <a:pt x="869506" y="362606"/>
                    <a:pt x="710817" y="412586"/>
                  </a:cubicBezTo>
                  <a:cubicBezTo>
                    <a:pt x="552128" y="462566"/>
                    <a:pt x="368233" y="356753"/>
                    <a:pt x="68766" y="412586"/>
                  </a:cubicBezTo>
                  <a:cubicBezTo>
                    <a:pt x="35538" y="422342"/>
                    <a:pt x="-7075" y="376914"/>
                    <a:pt x="0" y="343820"/>
                  </a:cubicBezTo>
                  <a:cubicBezTo>
                    <a:pt x="-883" y="284415"/>
                    <a:pt x="26788" y="193788"/>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1" name="Rectangle: Rounded Corners 43">
              <a:extLst>
                <a:ext uri="{FF2B5EF4-FFF2-40B4-BE49-F238E27FC236}">
                  <a16:creationId xmlns:a16="http://schemas.microsoft.com/office/drawing/2014/main" id="{9D645240-D005-4810-AC9C-C05A048A4394}"/>
                </a:ext>
              </a:extLst>
            </p:cNvPr>
            <p:cNvSpPr/>
            <p:nvPr/>
          </p:nvSpPr>
          <p:spPr>
            <a:xfrm>
              <a:off x="7701812" y="1156350"/>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2" name="Rectangle: Rounded Corners 43">
              <a:extLst>
                <a:ext uri="{FF2B5EF4-FFF2-40B4-BE49-F238E27FC236}">
                  <a16:creationId xmlns:a16="http://schemas.microsoft.com/office/drawing/2014/main" id="{9D645240-D005-4810-AC9C-C05A048A4394}"/>
                </a:ext>
              </a:extLst>
            </p:cNvPr>
            <p:cNvSpPr/>
            <p:nvPr/>
          </p:nvSpPr>
          <p:spPr>
            <a:xfrm rot="5400000">
              <a:off x="3091603" y="2026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3" name="Rectangle: Rounded Corners 43">
              <a:extLst>
                <a:ext uri="{FF2B5EF4-FFF2-40B4-BE49-F238E27FC236}">
                  <a16:creationId xmlns:a16="http://schemas.microsoft.com/office/drawing/2014/main" id="{9D645240-D005-4810-AC9C-C05A048A4394}"/>
                </a:ext>
              </a:extLst>
            </p:cNvPr>
            <p:cNvSpPr/>
            <p:nvPr/>
          </p:nvSpPr>
          <p:spPr>
            <a:xfrm rot="5400000">
              <a:off x="3094775" y="1400124"/>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4" name="Rectangle: Rounded Corners 43">
              <a:extLst>
                <a:ext uri="{FF2B5EF4-FFF2-40B4-BE49-F238E27FC236}">
                  <a16:creationId xmlns:a16="http://schemas.microsoft.com/office/drawing/2014/main" id="{9D645240-D005-4810-AC9C-C05A048A4394}"/>
                </a:ext>
              </a:extLst>
            </p:cNvPr>
            <p:cNvSpPr/>
            <p:nvPr/>
          </p:nvSpPr>
          <p:spPr>
            <a:xfrm rot="5400000">
              <a:off x="3505443" y="3351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5" name="Rectangle: Rounded Corners 43">
              <a:extLst>
                <a:ext uri="{FF2B5EF4-FFF2-40B4-BE49-F238E27FC236}">
                  <a16:creationId xmlns:a16="http://schemas.microsoft.com/office/drawing/2014/main" id="{9D645240-D005-4810-AC9C-C05A048A4394}"/>
                </a:ext>
              </a:extLst>
            </p:cNvPr>
            <p:cNvSpPr/>
            <p:nvPr/>
          </p:nvSpPr>
          <p:spPr>
            <a:xfrm rot="5400000">
              <a:off x="8059303" y="283634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6" name="Rectangle: Rounded Corners 43">
              <a:extLst>
                <a:ext uri="{FF2B5EF4-FFF2-40B4-BE49-F238E27FC236}">
                  <a16:creationId xmlns:a16="http://schemas.microsoft.com/office/drawing/2014/main" id="{9D645240-D005-4810-AC9C-C05A048A4394}"/>
                </a:ext>
              </a:extLst>
            </p:cNvPr>
            <p:cNvSpPr/>
            <p:nvPr/>
          </p:nvSpPr>
          <p:spPr>
            <a:xfrm rot="5400000">
              <a:off x="3889026" y="390469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7" name="Rectangle: Rounded Corners 43">
              <a:extLst>
                <a:ext uri="{FF2B5EF4-FFF2-40B4-BE49-F238E27FC236}">
                  <a16:creationId xmlns:a16="http://schemas.microsoft.com/office/drawing/2014/main" id="{9D645240-D005-4810-AC9C-C05A048A4394}"/>
                </a:ext>
              </a:extLst>
            </p:cNvPr>
            <p:cNvSpPr/>
            <p:nvPr/>
          </p:nvSpPr>
          <p:spPr>
            <a:xfrm rot="5400000">
              <a:off x="3655255" y="4732198"/>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8" name="Rectangle: Rounded Corners 43">
              <a:extLst>
                <a:ext uri="{FF2B5EF4-FFF2-40B4-BE49-F238E27FC236}">
                  <a16:creationId xmlns:a16="http://schemas.microsoft.com/office/drawing/2014/main" id="{9D645240-D005-4810-AC9C-C05A048A4394}"/>
                </a:ext>
              </a:extLst>
            </p:cNvPr>
            <p:cNvSpPr/>
            <p:nvPr/>
          </p:nvSpPr>
          <p:spPr>
            <a:xfrm rot="5400000">
              <a:off x="3664779" y="5133456"/>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9" name="Rectangle: Rounded Corners 43">
              <a:extLst>
                <a:ext uri="{FF2B5EF4-FFF2-40B4-BE49-F238E27FC236}">
                  <a16:creationId xmlns:a16="http://schemas.microsoft.com/office/drawing/2014/main" id="{9D645240-D005-4810-AC9C-C05A048A4394}"/>
                </a:ext>
              </a:extLst>
            </p:cNvPr>
            <p:cNvSpPr/>
            <p:nvPr/>
          </p:nvSpPr>
          <p:spPr>
            <a:xfrm rot="5400000">
              <a:off x="3645449" y="5661382"/>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grpSp>
      <p:grpSp>
        <p:nvGrpSpPr>
          <p:cNvPr id="30" name="组合 74"/>
          <p:cNvGrpSpPr/>
          <p:nvPr/>
        </p:nvGrpSpPr>
        <p:grpSpPr>
          <a:xfrm rot="8533596">
            <a:off x="1789524" y="1376882"/>
            <a:ext cx="533916" cy="424978"/>
            <a:chOff x="4024313" y="3409951"/>
            <a:chExt cx="954881" cy="442913"/>
          </a:xfrm>
          <a:solidFill>
            <a:srgbClr val="FFC000"/>
          </a:solidFill>
        </p:grpSpPr>
        <p:sp>
          <p:nvSpPr>
            <p:cNvPr id="31"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sp>
          <p:nvSpPr>
            <p:cNvPr id="32"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grpSp>
      <p:sp>
        <p:nvSpPr>
          <p:cNvPr id="33" name="Rectangle 32"/>
          <p:cNvSpPr/>
          <p:nvPr/>
        </p:nvSpPr>
        <p:spPr>
          <a:xfrm>
            <a:off x="2471582" y="1331271"/>
            <a:ext cx="5245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to</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4" name="Rectangle 33"/>
          <p:cNvSpPr/>
          <p:nvPr/>
        </p:nvSpPr>
        <p:spPr>
          <a:xfrm>
            <a:off x="5098996" y="1331270"/>
            <a:ext cx="758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lớn</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5" name="Rectangle 34"/>
          <p:cNvSpPr/>
          <p:nvPr/>
        </p:nvSpPr>
        <p:spPr>
          <a:xfrm>
            <a:off x="3884606" y="2334549"/>
            <a:ext cx="805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yếu</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6" name="Rectangle 35"/>
          <p:cNvSpPr/>
          <p:nvPr/>
        </p:nvSpPr>
        <p:spPr>
          <a:xfrm>
            <a:off x="1315776" y="3183470"/>
            <a:ext cx="15616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mệt</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mỏi</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7" name="Rectangle 36"/>
          <p:cNvSpPr/>
          <p:nvPr/>
        </p:nvSpPr>
        <p:spPr>
          <a:xfrm>
            <a:off x="4514308" y="4070333"/>
            <a:ext cx="14029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nh</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ỏ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bé</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8" name="Rectangle 37"/>
          <p:cNvSpPr/>
          <p:nvPr/>
        </p:nvSpPr>
        <p:spPr>
          <a:xfrm>
            <a:off x="4336791" y="5102404"/>
            <a:ext cx="114165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vĩ</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đại</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9" name="Rectangle 38"/>
          <p:cNvSpPr/>
          <p:nvPr/>
        </p:nvSpPr>
        <p:spPr>
          <a:xfrm>
            <a:off x="7279514" y="5085623"/>
            <a:ext cx="17411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khổng</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lồ</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40" name="Rectangle 39"/>
          <p:cNvSpPr/>
          <p:nvPr/>
        </p:nvSpPr>
        <p:spPr>
          <a:xfrm>
            <a:off x="4788878" y="6091468"/>
            <a:ext cx="8242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hẹp</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41" name="Picture 40"/>
          <p:cNvPicPr>
            <a:picLocks noChangeAspect="1"/>
          </p:cNvPicPr>
          <p:nvPr/>
        </p:nvPicPr>
        <p:blipFill>
          <a:blip r:embed="rId9"/>
          <a:stretch>
            <a:fillRect/>
          </a:stretch>
        </p:blipFill>
        <p:spPr>
          <a:xfrm>
            <a:off x="6339734" y="3690568"/>
            <a:ext cx="894787" cy="1015433"/>
          </a:xfrm>
          <a:prstGeom prst="rect">
            <a:avLst/>
          </a:prstGeom>
        </p:spPr>
      </p:pic>
      <p:pic>
        <p:nvPicPr>
          <p:cNvPr id="14338" name="Picture 2"/>
          <p:cNvPicPr>
            <a:picLocks noChangeAspect="1" noChangeArrowheads="1"/>
          </p:cNvPicPr>
          <p:nvPr/>
        </p:nvPicPr>
        <p:blipFill>
          <a:blip r:embed="rId10" cstate="hqprint">
            <a:extLst>
              <a:ext uri="{28A0092B-C50C-407E-A947-70E740481C1C}">
                <a14:useLocalDpi xmlns:a14="http://schemas.microsoft.com/office/drawing/2010/main" val="0"/>
              </a:ext>
            </a:extLst>
          </a:blip>
          <a:srcRect t="13057" b="13057"/>
          <a:stretch/>
        </p:blipFill>
        <p:spPr bwMode="auto">
          <a:xfrm>
            <a:off x="6221156" y="1850571"/>
            <a:ext cx="1674078" cy="12368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1">
            <a:clrChange>
              <a:clrFrom>
                <a:srgbClr val="FFFFFF"/>
              </a:clrFrom>
              <a:clrTo>
                <a:srgbClr val="FFFFFF">
                  <a:alpha val="0"/>
                </a:srgbClr>
              </a:clrTo>
            </a:clrChange>
            <a:duotone>
              <a:schemeClr val="accent5">
                <a:shade val="45000"/>
                <a:satMod val="135000"/>
              </a:schemeClr>
              <a:prstClr val="white"/>
            </a:duotone>
          </a:blip>
          <a:srcRect t="22031" b="20343"/>
          <a:stretch/>
        </p:blipFill>
        <p:spPr>
          <a:xfrm>
            <a:off x="0" y="3093326"/>
            <a:ext cx="1352380" cy="779319"/>
          </a:xfrm>
          <a:prstGeom prst="rect">
            <a:avLst/>
          </a:prstGeom>
        </p:spPr>
      </p:pic>
      <p:pic>
        <p:nvPicPr>
          <p:cNvPr id="43" name="Picture 42"/>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0" b="100000" l="0" r="100000">
                        <a14:foregroundMark x1="57784" y1="62912" x2="72559" y2="55495"/>
                        <a14:foregroundMark x1="76781" y1="59066" x2="88654" y2="64286"/>
                        <a14:foregroundMark x1="63325" y1="66484" x2="71768" y2="62637"/>
                        <a14:foregroundMark x1="62005" y1="65110" x2="59894" y2="50549"/>
                        <a14:foregroundMark x1="79420" y1="62088" x2="89446" y2="55495"/>
                        <a14:foregroundMark x1="87071" y1="53297" x2="87335" y2="67857"/>
                        <a14:foregroundMark x1="76253" y1="57692" x2="95778" y2="57692"/>
                        <a14:foregroundMark x1="69129" y1="46154" x2="84697" y2="77473"/>
                        <a14:foregroundMark x1="44063" y1="55220" x2="88127" y2="65110"/>
                        <a14:foregroundMark x1="61214" y1="66484" x2="61741" y2="67582"/>
                      </a14:backgroundRemoval>
                    </a14:imgEffect>
                  </a14:imgLayer>
                </a14:imgProps>
              </a:ext>
            </a:extLst>
          </a:blip>
          <a:stretch>
            <a:fillRect/>
          </a:stretch>
        </p:blipFill>
        <p:spPr>
          <a:xfrm flipH="1">
            <a:off x="7174780" y="5641754"/>
            <a:ext cx="1147233" cy="1101828"/>
          </a:xfrm>
          <a:prstGeom prst="rect">
            <a:avLst/>
          </a:prstGeom>
        </p:spPr>
      </p:pic>
      <p:pic>
        <p:nvPicPr>
          <p:cNvPr id="44" name="Picture 43"/>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7257090" y="885845"/>
            <a:ext cx="1210763" cy="788312"/>
          </a:xfrm>
          <a:prstGeom prst="rect">
            <a:avLst/>
          </a:prstGeom>
        </p:spPr>
      </p:pic>
      <p:pic>
        <p:nvPicPr>
          <p:cNvPr id="46" name="Picture 45"/>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3877670" y="3480160"/>
            <a:ext cx="882346" cy="574484"/>
          </a:xfrm>
          <a:prstGeom prst="rect">
            <a:avLst/>
          </a:prstGeom>
        </p:spPr>
      </p:pic>
      <p:pic>
        <p:nvPicPr>
          <p:cNvPr id="14340" name="Picture 4" descr="Cartoon Flower Illustration With Lovely And Cute Design Stock Vector -  Illustration of floral, collect: 10586679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750" b="90000" l="10000" r="90000"/>
                    </a14:imgEffect>
                  </a14:imgLayer>
                </a14:imgProps>
              </a:ext>
              <a:ext uri="{28A0092B-C50C-407E-A947-70E740481C1C}">
                <a14:useLocalDpi xmlns:a14="http://schemas.microsoft.com/office/drawing/2010/main" val="0"/>
              </a:ext>
            </a:extLst>
          </a:blip>
          <a:srcRect/>
          <a:stretch>
            <a:fillRect/>
          </a:stretch>
        </p:blipFill>
        <p:spPr bwMode="auto">
          <a:xfrm>
            <a:off x="-191546" y="4685321"/>
            <a:ext cx="2332364" cy="23323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cstate="hq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990203" y="5718787"/>
            <a:ext cx="1154678" cy="1175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9" cstate="hq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417427" y="5844834"/>
            <a:ext cx="1018760" cy="1037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20" cstate="hq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9842483" y="5716235"/>
            <a:ext cx="1101687" cy="112153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un Cartoon Watercolor. Children`s Illustration Of The Sun Drawn By Hand.  Stock Image - Image of shape, morning: 199247801"/>
          <p:cNvPicPr>
            <a:picLocks noChangeAspect="1" noChangeArrowheads="1"/>
          </p:cNvPicPr>
          <p:nvPr/>
        </p:nvPicPr>
        <p:blipFill>
          <a:blip r:embed="rId2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7776" y="44910"/>
            <a:ext cx="1372850" cy="1352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2" cstate="hqprint">
            <a:extLst>
              <a:ext uri="{28A0092B-C50C-407E-A947-70E740481C1C}">
                <a14:useLocalDpi xmlns:a14="http://schemas.microsoft.com/office/drawing/2010/main" val="0"/>
              </a:ext>
            </a:extLst>
          </a:blip>
          <a:srcRect/>
          <a:stretch/>
        </p:blipFill>
        <p:spPr>
          <a:xfrm rot="21377628">
            <a:off x="681369" y="623817"/>
            <a:ext cx="880171" cy="1183206"/>
          </a:xfrm>
          <a:prstGeom prst="rect">
            <a:avLst/>
          </a:prstGeom>
        </p:spPr>
      </p:pic>
      <p:pic>
        <p:nvPicPr>
          <p:cNvPr id="45" name="Picture 44"/>
          <p:cNvPicPr>
            <a:picLocks noChangeAspect="1"/>
          </p:cNvPicPr>
          <p:nvPr/>
        </p:nvPicPr>
        <p:blipFill>
          <a:blip r:embed="rId23" cstate="hqprint">
            <a:extLst>
              <a:ext uri="{28A0092B-C50C-407E-A947-70E740481C1C}">
                <a14:useLocalDpi xmlns:a14="http://schemas.microsoft.com/office/drawing/2010/main" val="0"/>
              </a:ext>
            </a:extLst>
          </a:blip>
          <a:srcRect/>
          <a:stretch/>
        </p:blipFill>
        <p:spPr>
          <a:xfrm flipH="1">
            <a:off x="7776196" y="2506237"/>
            <a:ext cx="938770" cy="1261981"/>
          </a:xfrm>
          <a:prstGeom prst="rect">
            <a:avLst/>
          </a:prstGeom>
        </p:spPr>
      </p:pic>
      <p:pic>
        <p:nvPicPr>
          <p:cNvPr id="47" name="Picture 46"/>
          <p:cNvPicPr>
            <a:picLocks noChangeAspect="1"/>
          </p:cNvPicPr>
          <p:nvPr/>
        </p:nvPicPr>
        <p:blipFill>
          <a:blip r:embed="rId23" cstate="hqprint">
            <a:extLst>
              <a:ext uri="{28A0092B-C50C-407E-A947-70E740481C1C}">
                <a14:useLocalDpi xmlns:a14="http://schemas.microsoft.com/office/drawing/2010/main" val="0"/>
              </a:ext>
            </a:extLst>
          </a:blip>
          <a:srcRect/>
          <a:stretch/>
        </p:blipFill>
        <p:spPr>
          <a:xfrm>
            <a:off x="3525771" y="2494517"/>
            <a:ext cx="938770" cy="1261981"/>
          </a:xfrm>
          <a:prstGeom prst="rect">
            <a:avLst/>
          </a:prstGeom>
        </p:spPr>
      </p:pic>
      <p:pic>
        <p:nvPicPr>
          <p:cNvPr id="48"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0926807" y="-1405167"/>
            <a:ext cx="487363" cy="487363"/>
          </a:xfrm>
          <a:prstGeom prst="rect">
            <a:avLst/>
          </a:prstGeom>
        </p:spPr>
      </p:pic>
      <p:pic>
        <p:nvPicPr>
          <p:cNvPr id="51" name="Picture 50"/>
          <p:cNvPicPr>
            <a:picLocks noChangeAspect="1"/>
          </p:cNvPicPr>
          <p:nvPr/>
        </p:nvPicPr>
        <p:blipFill>
          <a:blip r:embed="rId25"/>
          <a:stretch>
            <a:fillRect/>
          </a:stretch>
        </p:blipFill>
        <p:spPr>
          <a:xfrm>
            <a:off x="4415466" y="-40497"/>
            <a:ext cx="6139204" cy="1213209"/>
          </a:xfrm>
          <a:prstGeom prst="rect">
            <a:avLst/>
          </a:prstGeom>
        </p:spPr>
      </p:pic>
    </p:spTree>
    <p:extLst>
      <p:ext uri="{BB962C8B-B14F-4D97-AF65-F5344CB8AC3E}">
        <p14:creationId xmlns:p14="http://schemas.microsoft.com/office/powerpoint/2010/main" val="37290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5" fill="hold">
                                          <p:stCondLst>
                                            <p:cond delay="0"/>
                                          </p:stCondLst>
                                        </p:cTn>
                                        <p:tgtEl>
                                          <p:spTgt spid="9"/>
                                        </p:tgtEl>
                                        <p:attrNameLst>
                                          <p:attrName>r</p:attrName>
                                        </p:attrNameLst>
                                      </p:cBhvr>
                                    </p:animRot>
                                    <p:animRot by="-240000">
                                      <p:cBhvr>
                                        <p:cTn id="7" dur="150" fill="hold">
                                          <p:stCondLst>
                                            <p:cond delay="150"/>
                                          </p:stCondLst>
                                        </p:cTn>
                                        <p:tgtEl>
                                          <p:spTgt spid="9"/>
                                        </p:tgtEl>
                                        <p:attrNameLst>
                                          <p:attrName>r</p:attrName>
                                        </p:attrNameLst>
                                      </p:cBhvr>
                                    </p:animRot>
                                    <p:animRot by="240000">
                                      <p:cBhvr>
                                        <p:cTn id="8" dur="150" fill="hold">
                                          <p:stCondLst>
                                            <p:cond delay="300"/>
                                          </p:stCondLst>
                                        </p:cTn>
                                        <p:tgtEl>
                                          <p:spTgt spid="9"/>
                                        </p:tgtEl>
                                        <p:attrNameLst>
                                          <p:attrName>r</p:attrName>
                                        </p:attrNameLst>
                                      </p:cBhvr>
                                    </p:animRot>
                                    <p:animRot by="-240000">
                                      <p:cBhvr>
                                        <p:cTn id="9" dur="150" fill="hold">
                                          <p:stCondLst>
                                            <p:cond delay="450"/>
                                          </p:stCondLst>
                                        </p:cTn>
                                        <p:tgtEl>
                                          <p:spTgt spid="9"/>
                                        </p:tgtEl>
                                        <p:attrNameLst>
                                          <p:attrName>r</p:attrName>
                                        </p:attrNameLst>
                                      </p:cBhvr>
                                    </p:animRot>
                                    <p:animRot by="120000">
                                      <p:cBhvr>
                                        <p:cTn id="10" dur="150" fill="hold">
                                          <p:stCondLst>
                                            <p:cond delay="600"/>
                                          </p:stCondLst>
                                        </p:cTn>
                                        <p:tgtEl>
                                          <p:spTgt spid="9"/>
                                        </p:tgtEl>
                                        <p:attrNameLst>
                                          <p:attrName>r</p:attrName>
                                        </p:attrNameLst>
                                      </p:cBhvr>
                                    </p:animRot>
                                  </p:childTnLst>
                                </p:cTn>
                              </p:par>
                              <p:par>
                                <p:cTn id="11" presetID="32" presetClass="emph" presetSubtype="0" repeatCount="4000" fill="hold" nodeType="withEffect">
                                  <p:stCondLst>
                                    <p:cond delay="0"/>
                                  </p:stCondLst>
                                  <p:childTnLst>
                                    <p:animRot by="120000">
                                      <p:cBhvr>
                                        <p:cTn id="12" dur="78" fill="hold">
                                          <p:stCondLst>
                                            <p:cond delay="0"/>
                                          </p:stCondLst>
                                        </p:cTn>
                                        <p:tgtEl>
                                          <p:spTgt spid="10"/>
                                        </p:tgtEl>
                                        <p:attrNameLst>
                                          <p:attrName>r</p:attrName>
                                        </p:attrNameLst>
                                      </p:cBhvr>
                                    </p:animRot>
                                    <p:animRot by="-240000">
                                      <p:cBhvr>
                                        <p:cTn id="13" dur="155" fill="hold">
                                          <p:stCondLst>
                                            <p:cond delay="155"/>
                                          </p:stCondLst>
                                        </p:cTn>
                                        <p:tgtEl>
                                          <p:spTgt spid="10"/>
                                        </p:tgtEl>
                                        <p:attrNameLst>
                                          <p:attrName>r</p:attrName>
                                        </p:attrNameLst>
                                      </p:cBhvr>
                                    </p:animRot>
                                    <p:animRot by="240000">
                                      <p:cBhvr>
                                        <p:cTn id="14" dur="155" fill="hold">
                                          <p:stCondLst>
                                            <p:cond delay="310"/>
                                          </p:stCondLst>
                                        </p:cTn>
                                        <p:tgtEl>
                                          <p:spTgt spid="10"/>
                                        </p:tgtEl>
                                        <p:attrNameLst>
                                          <p:attrName>r</p:attrName>
                                        </p:attrNameLst>
                                      </p:cBhvr>
                                    </p:animRot>
                                    <p:animRot by="-240000">
                                      <p:cBhvr>
                                        <p:cTn id="15" dur="155" fill="hold">
                                          <p:stCondLst>
                                            <p:cond delay="465"/>
                                          </p:stCondLst>
                                        </p:cTn>
                                        <p:tgtEl>
                                          <p:spTgt spid="10"/>
                                        </p:tgtEl>
                                        <p:attrNameLst>
                                          <p:attrName>r</p:attrName>
                                        </p:attrNameLst>
                                      </p:cBhvr>
                                    </p:animRot>
                                    <p:animRot by="120000">
                                      <p:cBhvr>
                                        <p:cTn id="16" dur="155" fill="hold">
                                          <p:stCondLst>
                                            <p:cond delay="62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91667E-6 -3.33333E-6 L 0.10455 0.00486 " pathEditMode="relative" rAng="0" ptsTypes="AA">
                                      <p:cBhvr>
                                        <p:cTn id="20" dur="2100" fill="hold"/>
                                        <p:tgtEl>
                                          <p:spTgt spid="10"/>
                                        </p:tgtEl>
                                        <p:attrNameLst>
                                          <p:attrName>ppt_x</p:attrName>
                                          <p:attrName>ppt_y</p:attrName>
                                        </p:attrNameLst>
                                      </p:cBhvr>
                                      <p:rCtr x="5221" y="231"/>
                                    </p:animMotion>
                                  </p:childTnLst>
                                </p:cTn>
                              </p:par>
                              <p:par>
                                <p:cTn id="21" presetID="3" presetClass="emph" presetSubtype="2" fill="hold" grpId="0" nodeType="withEffect">
                                  <p:stCondLst>
                                    <p:cond delay="1700"/>
                                  </p:stCondLst>
                                  <p:childTnLst>
                                    <p:animClr clrSpc="rgb" dir="cw">
                                      <p:cBhvr override="childStyle">
                                        <p:cTn id="22" dur="1000" fill="hold"/>
                                        <p:tgtEl>
                                          <p:spTgt spid="33"/>
                                        </p:tgtEl>
                                        <p:attrNameLst>
                                          <p:attrName>style.color</p:attrName>
                                        </p:attrNameLst>
                                      </p:cBhvr>
                                      <p:to>
                                        <a:srgbClr val="FFFF00"/>
                                      </p:to>
                                    </p:animClr>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10455 0.00486 L 0.31888 0.0051 " pathEditMode="relative" rAng="0" ptsTypes="AA">
                                      <p:cBhvr>
                                        <p:cTn id="26" dur="2000" fill="hold"/>
                                        <p:tgtEl>
                                          <p:spTgt spid="10"/>
                                        </p:tgtEl>
                                        <p:attrNameLst>
                                          <p:attrName>ppt_x</p:attrName>
                                          <p:attrName>ppt_y</p:attrName>
                                        </p:attrNameLst>
                                      </p:cBhvr>
                                      <p:rCtr x="10716" y="0"/>
                                    </p:animMotion>
                                  </p:childTnLst>
                                </p:cTn>
                              </p:par>
                            </p:childTnLst>
                          </p:cTn>
                        </p:par>
                        <p:par>
                          <p:cTn id="27" fill="hold">
                            <p:stCondLst>
                              <p:cond delay="2000"/>
                            </p:stCondLst>
                            <p:childTnLst>
                              <p:par>
                                <p:cTn id="28" presetID="3" presetClass="emph" presetSubtype="2" fill="hold" grpId="0" nodeType="afterEffect">
                                  <p:stCondLst>
                                    <p:cond delay="0"/>
                                  </p:stCondLst>
                                  <p:childTnLst>
                                    <p:animClr clrSpc="rgb" dir="cw">
                                      <p:cBhvr override="childStyle">
                                        <p:cTn id="29" dur="1000" fill="hold"/>
                                        <p:tgtEl>
                                          <p:spTgt spid="34"/>
                                        </p:tgtEl>
                                        <p:attrNameLst>
                                          <p:attrName>style.color</p:attrName>
                                        </p:attrNameLst>
                                      </p:cBhvr>
                                      <p:to>
                                        <a:srgbClr val="FFFF00"/>
                                      </p:to>
                                    </p:animClr>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31888 0.0051 L 0.59062 0.01111 " pathEditMode="relative" rAng="0" ptsTypes="AA">
                                      <p:cBhvr>
                                        <p:cTn id="33" dur="2000" fill="hold"/>
                                        <p:tgtEl>
                                          <p:spTgt spid="10"/>
                                        </p:tgtEl>
                                        <p:attrNameLst>
                                          <p:attrName>ppt_x</p:attrName>
                                          <p:attrName>ppt_y</p:attrName>
                                        </p:attrNameLst>
                                      </p:cBhvr>
                                      <p:rCtr x="13581" y="301"/>
                                    </p:animMotion>
                                  </p:childTnLst>
                                </p:cTn>
                              </p:par>
                            </p:childTnLst>
                          </p:cTn>
                        </p:par>
                        <p:par>
                          <p:cTn id="34" fill="hold">
                            <p:stCondLst>
                              <p:cond delay="2000"/>
                            </p:stCondLst>
                            <p:childTnLst>
                              <p:par>
                                <p:cTn id="35" presetID="42" presetClass="path" presetSubtype="0" accel="50000" decel="50000" fill="hold" nodeType="afterEffect">
                                  <p:stCondLst>
                                    <p:cond delay="0"/>
                                  </p:stCondLst>
                                  <p:childTnLst>
                                    <p:animMotion origin="layout" path="M 0.59062 0.01111 L 0.58659 0.27801 " pathEditMode="relative" rAng="0" ptsTypes="AA">
                                      <p:cBhvr>
                                        <p:cTn id="36" dur="2000" fill="hold"/>
                                        <p:tgtEl>
                                          <p:spTgt spid="10"/>
                                        </p:tgtEl>
                                        <p:attrNameLst>
                                          <p:attrName>ppt_x</p:attrName>
                                          <p:attrName>ppt_y</p:attrName>
                                        </p:attrNameLst>
                                      </p:cBhvr>
                                      <p:rCtr x="-208" y="13333"/>
                                    </p:animMotion>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08333E-6 2.59259E-6 L -0.35104 0.00231 " pathEditMode="relative" rAng="0" ptsTypes="AA">
                                      <p:cBhvr>
                                        <p:cTn id="45" dur="2000" fill="hold"/>
                                        <p:tgtEl>
                                          <p:spTgt spid="45"/>
                                        </p:tgtEl>
                                        <p:attrNameLst>
                                          <p:attrName>ppt_x</p:attrName>
                                          <p:attrName>ppt_y</p:attrName>
                                        </p:attrNameLst>
                                      </p:cBhvr>
                                      <p:rCtr x="-17552" y="116"/>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6 4.44444E-6 L -0.00065 0.28032 " pathEditMode="relative" rAng="0" ptsTypes="AA">
                                      <p:cBhvr>
                                        <p:cTn id="56" dur="2000" fill="hold"/>
                                        <p:tgtEl>
                                          <p:spTgt spid="47"/>
                                        </p:tgtEl>
                                        <p:attrNameLst>
                                          <p:attrName>ppt_x</p:attrName>
                                          <p:attrName>ppt_y</p:attrName>
                                        </p:attrNameLst>
                                      </p:cBhvr>
                                      <p:rCtr x="-39" y="14005"/>
                                    </p:animMotion>
                                  </p:childTnLst>
                                </p:cTn>
                              </p:par>
                            </p:childTnLst>
                          </p:cTn>
                        </p:par>
                        <p:par>
                          <p:cTn id="57" fill="hold">
                            <p:stCondLst>
                              <p:cond delay="2000"/>
                            </p:stCondLst>
                            <p:childTnLst>
                              <p:par>
                                <p:cTn id="58" presetID="3" presetClass="emph" presetSubtype="2" fill="hold" grpId="0" nodeType="afterEffect">
                                  <p:stCondLst>
                                    <p:cond delay="0"/>
                                  </p:stCondLst>
                                  <p:childTnLst>
                                    <p:animClr clrSpc="rgb" dir="cw">
                                      <p:cBhvr override="childStyle">
                                        <p:cTn id="59" dur="1000" fill="hold"/>
                                        <p:tgtEl>
                                          <p:spTgt spid="38"/>
                                        </p:tgtEl>
                                        <p:attrNameLst>
                                          <p:attrName>style.color</p:attrName>
                                        </p:attrNameLst>
                                      </p:cBhvr>
                                      <p:to>
                                        <a:srgbClr val="FFFF00"/>
                                      </p:to>
                                    </p:animClr>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00065 0.28032 L 0.24388 0.28009 " pathEditMode="relative" rAng="0" ptsTypes="AA">
                                      <p:cBhvr>
                                        <p:cTn id="63" dur="2000" fill="hold"/>
                                        <p:tgtEl>
                                          <p:spTgt spid="47"/>
                                        </p:tgtEl>
                                        <p:attrNameLst>
                                          <p:attrName>ppt_x</p:attrName>
                                          <p:attrName>ppt_y</p:attrName>
                                        </p:attrNameLst>
                                      </p:cBhvr>
                                      <p:rCtr x="12227" y="-23"/>
                                    </p:animMotion>
                                  </p:childTnLst>
                                </p:cTn>
                              </p:par>
                            </p:childTnLst>
                          </p:cTn>
                        </p:par>
                        <p:par>
                          <p:cTn id="64" fill="hold">
                            <p:stCondLst>
                              <p:cond delay="2000"/>
                            </p:stCondLst>
                            <p:childTnLst>
                              <p:par>
                                <p:cTn id="65" presetID="3" presetClass="emph" presetSubtype="2" fill="hold" grpId="0" nodeType="afterEffect">
                                  <p:stCondLst>
                                    <p:cond delay="0"/>
                                  </p:stCondLst>
                                  <p:childTnLst>
                                    <p:animClr clrSpc="rgb" dir="cw">
                                      <p:cBhvr override="childStyle">
                                        <p:cTn id="66" dur="1000" fill="hold"/>
                                        <p:tgtEl>
                                          <p:spTgt spid="39"/>
                                        </p:tgtEl>
                                        <p:attrNameLst>
                                          <p:attrName>style.color</p:attrName>
                                        </p:attrNameLst>
                                      </p:cBhvr>
                                      <p:to>
                                        <a:srgbClr val="FFFF00"/>
                                      </p:to>
                                    </p:animClr>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0.24388 0.28009 L 0.44493 0.27824 " pathEditMode="relative" rAng="0" ptsTypes="AA">
                                      <p:cBhvr>
                                        <p:cTn id="70" dur="2000" fill="hold"/>
                                        <p:tgtEl>
                                          <p:spTgt spid="47"/>
                                        </p:tgtEl>
                                        <p:attrNameLst>
                                          <p:attrName>ppt_x</p:attrName>
                                          <p:attrName>ppt_y</p:attrName>
                                        </p:attrNameLst>
                                      </p:cBhvr>
                                      <p:rCtr x="10052" y="-93"/>
                                    </p:animMotion>
                                  </p:childTnLst>
                                </p:cTn>
                              </p:par>
                              <p:par>
                                <p:cTn id="71" presetID="1" presetClass="mediacall" presetSubtype="0" fill="hold" nodeType="withEffect">
                                  <p:stCondLst>
                                    <p:cond delay="0"/>
                                  </p:stCondLst>
                                  <p:childTnLst>
                                    <p:cmd type="call" cmd="playFrom(0.0)">
                                      <p:cBhvr>
                                        <p:cTn id="72" dur="4576"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8"/>
                </p:tgtEl>
              </p:cMediaNode>
            </p:audio>
          </p:childTnLst>
        </p:cTn>
      </p:par>
    </p:tnLst>
    <p:bldLst>
      <p:bldP spid="33" grpId="0"/>
      <p:bldP spid="34" grpId="0"/>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627879E-1E34-913F-C94E-DC042CF52AE9}"/>
              </a:ext>
            </a:extLst>
          </p:cNvPr>
          <p:cNvSpPr/>
          <p:nvPr/>
        </p:nvSpPr>
        <p:spPr>
          <a:xfrm>
            <a:off x="287078" y="425303"/>
            <a:ext cx="11589489" cy="6145618"/>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Cloud 7">
            <a:extLst>
              <a:ext uri="{FF2B5EF4-FFF2-40B4-BE49-F238E27FC236}">
                <a16:creationId xmlns:a16="http://schemas.microsoft.com/office/drawing/2014/main" id="{CC30ED79-A87F-08D3-C56D-D533D409AF42}"/>
              </a:ext>
            </a:extLst>
          </p:cNvPr>
          <p:cNvSpPr/>
          <p:nvPr/>
        </p:nvSpPr>
        <p:spPr>
          <a:xfrm>
            <a:off x="830203" y="2035357"/>
            <a:ext cx="2981324" cy="1990725"/>
          </a:xfrm>
          <a:prstGeom prst="cloud">
            <a:avLst/>
          </a:prstGeom>
          <a:solidFill>
            <a:schemeClr val="accent2"/>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học</a:t>
            </a:r>
            <a:endPar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Left Brace 8">
            <a:extLst>
              <a:ext uri="{FF2B5EF4-FFF2-40B4-BE49-F238E27FC236}">
                <a16:creationId xmlns:a16="http://schemas.microsoft.com/office/drawing/2014/main" id="{FD6886B8-A177-EB68-36FB-3D4EDE843D5C}"/>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3122EC8A-B54C-5A87-5847-73BABE5A9BE0}"/>
              </a:ext>
            </a:extLst>
          </p:cNvPr>
          <p:cNvSpPr/>
          <p:nvPr/>
        </p:nvSpPr>
        <p:spPr>
          <a:xfrm>
            <a:off x="4246573" y="1294955"/>
            <a:ext cx="2247903" cy="1314450"/>
          </a:xfrm>
          <a:prstGeom prst="rect">
            <a:avLst/>
          </a:prstGeom>
          <a:solidFill>
            <a:srgbClr val="00B05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trái</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nghĩa</a:t>
            </a:r>
            <a:endPar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10">
            <a:extLst>
              <a:ext uri="{FF2B5EF4-FFF2-40B4-BE49-F238E27FC236}">
                <a16:creationId xmlns:a16="http://schemas.microsoft.com/office/drawing/2014/main" id="{8927C076-263C-D9F0-57A6-0115E7C95B6A}"/>
              </a:ext>
            </a:extLst>
          </p:cNvPr>
          <p:cNvSpPr/>
          <p:nvPr/>
        </p:nvSpPr>
        <p:spPr>
          <a:xfrm>
            <a:off x="4246573" y="4190555"/>
            <a:ext cx="2362203" cy="1031078"/>
          </a:xfrm>
          <a:prstGeom prst="rect">
            <a:avLst/>
          </a:prstGeom>
          <a:solidFill>
            <a:srgbClr val="00B05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khiến</a:t>
            </a:r>
            <a:endPar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id="{67CD0071-159C-B076-C4D9-400CEACA7050}"/>
              </a:ext>
            </a:extLst>
          </p:cNvPr>
          <p:cNvCxnSpPr>
            <a:cxnSpLocks/>
            <a:stCxn id="10" idx="3"/>
            <a:endCxn id="13" idx="1"/>
          </p:cNvCxnSpPr>
          <p:nvPr/>
        </p:nvCxnSpPr>
        <p:spPr>
          <a:xfrm flipV="1">
            <a:off x="6494476" y="891763"/>
            <a:ext cx="1022742" cy="1060417"/>
          </a:xfrm>
          <a:prstGeom prst="line">
            <a:avLst/>
          </a:prstGeom>
          <a:solidFill>
            <a:srgbClr val="FFC000"/>
          </a:solidFill>
          <a:ln w="57150" cap="flat" cmpd="sng" algn="ctr">
            <a:solidFill>
              <a:srgbClr val="FFC000">
                <a:shade val="50000"/>
              </a:srgbClr>
            </a:solidFill>
            <a:prstDash val="solid"/>
            <a:miter lim="800000"/>
          </a:ln>
          <a:effectLst/>
        </p:spPr>
      </p:cxnSp>
      <p:sp>
        <p:nvSpPr>
          <p:cNvPr id="13" name="Rectangle 12">
            <a:extLst>
              <a:ext uri="{FF2B5EF4-FFF2-40B4-BE49-F238E27FC236}">
                <a16:creationId xmlns:a16="http://schemas.microsoft.com/office/drawing/2014/main" id="{8646F8C6-6C3B-43A6-8A88-01DE9DC55695}"/>
              </a:ext>
            </a:extLst>
          </p:cNvPr>
          <p:cNvSpPr/>
          <p:nvPr/>
        </p:nvSpPr>
        <p:spPr>
          <a:xfrm>
            <a:off x="7517218" y="486353"/>
            <a:ext cx="4178596" cy="81081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Cặp</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chỉ</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đặc</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điểm</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A1504C23-EC5C-D7A7-D1BD-4F666F8111B5}"/>
              </a:ext>
            </a:extLst>
          </p:cNvPr>
          <p:cNvCxnSpPr>
            <a:cxnSpLocks/>
            <a:stCxn id="11" idx="3"/>
            <a:endCxn id="15" idx="1"/>
          </p:cNvCxnSpPr>
          <p:nvPr/>
        </p:nvCxnSpPr>
        <p:spPr>
          <a:xfrm flipV="1">
            <a:off x="6608776" y="3835035"/>
            <a:ext cx="883410" cy="871059"/>
          </a:xfrm>
          <a:prstGeom prst="line">
            <a:avLst/>
          </a:prstGeom>
          <a:solidFill>
            <a:srgbClr val="FFC000"/>
          </a:solidFill>
          <a:ln w="57150" cap="flat" cmpd="sng" algn="ctr">
            <a:solidFill>
              <a:srgbClr val="FFC000">
                <a:shade val="50000"/>
              </a:srgbClr>
            </a:solidFill>
            <a:prstDash val="solid"/>
            <a:miter lim="800000"/>
          </a:ln>
          <a:effectLst/>
        </p:spPr>
      </p:cxnSp>
      <p:sp>
        <p:nvSpPr>
          <p:cNvPr id="15" name="Rectangle 14">
            <a:extLst>
              <a:ext uri="{FF2B5EF4-FFF2-40B4-BE49-F238E27FC236}">
                <a16:creationId xmlns:a16="http://schemas.microsoft.com/office/drawing/2014/main" id="{039BA1C2-D2B7-2994-0E4F-2FA9F8CDF8E4}"/>
              </a:ext>
            </a:extLst>
          </p:cNvPr>
          <p:cNvSpPr/>
          <p:nvPr/>
        </p:nvSpPr>
        <p:spPr>
          <a:xfrm>
            <a:off x="7492186" y="3447994"/>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Cách</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dùng</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D211136B-B3C9-C16C-DC7E-D16376E3CC9D}"/>
              </a:ext>
            </a:extLst>
          </p:cNvPr>
          <p:cNvCxnSpPr>
            <a:cxnSpLocks/>
            <a:endCxn id="19" idx="1"/>
          </p:cNvCxnSpPr>
          <p:nvPr/>
        </p:nvCxnSpPr>
        <p:spPr>
          <a:xfrm>
            <a:off x="6496493" y="2093243"/>
            <a:ext cx="1031358" cy="143539"/>
          </a:xfrm>
          <a:prstGeom prst="line">
            <a:avLst/>
          </a:prstGeom>
          <a:solidFill>
            <a:srgbClr val="FFC000"/>
          </a:solidFill>
          <a:ln w="57150" cap="flat" cmpd="sng" algn="ctr">
            <a:solidFill>
              <a:srgbClr val="FFC000">
                <a:shade val="50000"/>
              </a:srgbClr>
            </a:solidFill>
            <a:prstDash val="solid"/>
            <a:miter lim="800000"/>
          </a:ln>
          <a:effectLst/>
        </p:spPr>
      </p:cxnSp>
      <p:sp>
        <p:nvSpPr>
          <p:cNvPr id="19" name="Rectangle 18">
            <a:extLst>
              <a:ext uri="{FF2B5EF4-FFF2-40B4-BE49-F238E27FC236}">
                <a16:creationId xmlns:a16="http://schemas.microsoft.com/office/drawing/2014/main" id="{18213807-5755-8FD4-1CA6-91DA94FB996E}"/>
              </a:ext>
            </a:extLst>
          </p:cNvPr>
          <p:cNvSpPr/>
          <p:nvPr/>
        </p:nvSpPr>
        <p:spPr>
          <a:xfrm>
            <a:off x="7527851" y="1687833"/>
            <a:ext cx="3827721" cy="1097897"/>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trái</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ngược</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nhau</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23" name="Straight Connector 22">
            <a:extLst>
              <a:ext uri="{FF2B5EF4-FFF2-40B4-BE49-F238E27FC236}">
                <a16:creationId xmlns:a16="http://schemas.microsoft.com/office/drawing/2014/main" id="{848C1AA7-651B-F042-63D4-0D9914C097BF}"/>
              </a:ext>
            </a:extLst>
          </p:cNvPr>
          <p:cNvCxnSpPr>
            <a:cxnSpLocks/>
            <a:stCxn id="11" idx="3"/>
            <a:endCxn id="24" idx="1"/>
          </p:cNvCxnSpPr>
          <p:nvPr/>
        </p:nvCxnSpPr>
        <p:spPr>
          <a:xfrm>
            <a:off x="6608776" y="4706094"/>
            <a:ext cx="915308" cy="85871"/>
          </a:xfrm>
          <a:prstGeom prst="line">
            <a:avLst/>
          </a:prstGeom>
          <a:solidFill>
            <a:srgbClr val="FFC000"/>
          </a:solidFill>
          <a:ln w="57150" cap="flat" cmpd="sng" algn="ctr">
            <a:solidFill>
              <a:srgbClr val="FFC000">
                <a:shade val="50000"/>
              </a:srgbClr>
            </a:solidFill>
            <a:prstDash val="solid"/>
            <a:miter lim="800000"/>
          </a:ln>
          <a:effectLst/>
        </p:spPr>
      </p:cxnSp>
      <p:sp>
        <p:nvSpPr>
          <p:cNvPr id="24" name="Rectangle 23">
            <a:extLst>
              <a:ext uri="{FF2B5EF4-FFF2-40B4-BE49-F238E27FC236}">
                <a16:creationId xmlns:a16="http://schemas.microsoft.com/office/drawing/2014/main" id="{686B3B34-F476-9D03-5E34-FC16CB1F3DB4}"/>
              </a:ext>
            </a:extLst>
          </p:cNvPr>
          <p:cNvSpPr/>
          <p:nvPr/>
        </p:nvSpPr>
        <p:spPr>
          <a:xfrm>
            <a:off x="7524084" y="4404924"/>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hiệu</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25" name="Straight Connector 24">
            <a:extLst>
              <a:ext uri="{FF2B5EF4-FFF2-40B4-BE49-F238E27FC236}">
                <a16:creationId xmlns:a16="http://schemas.microsoft.com/office/drawing/2014/main" id="{F9EA6635-3C0F-9FAC-87E4-CFB80C53D0AA}"/>
              </a:ext>
            </a:extLst>
          </p:cNvPr>
          <p:cNvCxnSpPr>
            <a:cxnSpLocks/>
            <a:stCxn id="11" idx="3"/>
            <a:endCxn id="26" idx="1"/>
          </p:cNvCxnSpPr>
          <p:nvPr/>
        </p:nvCxnSpPr>
        <p:spPr>
          <a:xfrm>
            <a:off x="6608776" y="4706094"/>
            <a:ext cx="968471" cy="1106596"/>
          </a:xfrm>
          <a:prstGeom prst="line">
            <a:avLst/>
          </a:prstGeom>
          <a:solidFill>
            <a:srgbClr val="FFC000"/>
          </a:solidFill>
          <a:ln w="57150" cap="flat" cmpd="sng" algn="ctr">
            <a:solidFill>
              <a:srgbClr val="FFC000">
                <a:shade val="50000"/>
              </a:srgbClr>
            </a:solidFill>
            <a:prstDash val="solid"/>
            <a:miter lim="800000"/>
          </a:ln>
          <a:effectLst/>
        </p:spPr>
      </p:cxnSp>
      <p:sp>
        <p:nvSpPr>
          <p:cNvPr id="26" name="Rectangle 25">
            <a:extLst>
              <a:ext uri="{FF2B5EF4-FFF2-40B4-BE49-F238E27FC236}">
                <a16:creationId xmlns:a16="http://schemas.microsoft.com/office/drawing/2014/main" id="{C175F59C-20C3-442F-9557-50791CF9CE2E}"/>
              </a:ext>
            </a:extLst>
          </p:cNvPr>
          <p:cNvSpPr/>
          <p:nvPr/>
        </p:nvSpPr>
        <p:spPr>
          <a:xfrm>
            <a:off x="7577247" y="5425649"/>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Chú</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ý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dùng</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723948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down)">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9" grpId="0" animBg="1"/>
      <p:bldP spid="24"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B5B4F-A9FA-85F9-F714-23B9A846FDA0}"/>
            </a:ext>
          </a:extLst>
        </p:cNvPr>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id="{EC3AD995-E5BD-3238-CD53-DCBE318F3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pic>
        <p:nvPicPr>
          <p:cNvPr id="20" name="Picture 19">
            <a:extLst>
              <a:ext uri="{FF2B5EF4-FFF2-40B4-BE49-F238E27FC236}">
                <a16:creationId xmlns:a16="http://schemas.microsoft.com/office/drawing/2014/main" id="{5D5A8634-163B-9263-D85E-510802C20E02}"/>
              </a:ext>
            </a:extLst>
          </p:cNvPr>
          <p:cNvPicPr>
            <a:picLocks noChangeAspect="1"/>
          </p:cNvPicPr>
          <p:nvPr/>
        </p:nvPicPr>
        <p:blipFill>
          <a:blip r:embed="rId3"/>
          <a:srcRect b="26108"/>
          <a:stretch/>
        </p:blipFill>
        <p:spPr>
          <a:xfrm>
            <a:off x="5716204" y="4271520"/>
            <a:ext cx="977301" cy="877040"/>
          </a:xfrm>
          <a:prstGeom prst="rect">
            <a:avLst/>
          </a:prstGeom>
        </p:spPr>
      </p:pic>
      <p:sp>
        <p:nvSpPr>
          <p:cNvPr id="3" name="Rounded Rectangle 12">
            <a:extLst>
              <a:ext uri="{FF2B5EF4-FFF2-40B4-BE49-F238E27FC236}">
                <a16:creationId xmlns:a16="http://schemas.microsoft.com/office/drawing/2014/main" id="{E72B8FB4-512F-B280-CE43-3CBF8CDA9AB0}"/>
              </a:ext>
            </a:extLst>
          </p:cNvPr>
          <p:cNvSpPr/>
          <p:nvPr/>
        </p:nvSpPr>
        <p:spPr>
          <a:xfrm>
            <a:off x="3354709" y="1077686"/>
            <a:ext cx="8837291" cy="5360474"/>
          </a:xfrm>
          <a:prstGeom prst="roundRect">
            <a:avLst/>
          </a:pr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FAAF0A7F-56F3-107F-BCE6-8001008CAA50}"/>
              </a:ext>
            </a:extLst>
          </p:cNvPr>
          <p:cNvPicPr>
            <a:picLocks noChangeAspect="1"/>
          </p:cNvPicPr>
          <p:nvPr/>
        </p:nvPicPr>
        <p:blipFill>
          <a:blip r:embed="rId4"/>
          <a:stretch>
            <a:fillRect/>
          </a:stretch>
        </p:blipFill>
        <p:spPr>
          <a:xfrm>
            <a:off x="3394710" y="2311928"/>
            <a:ext cx="8991509" cy="4050945"/>
          </a:xfrm>
          <a:prstGeom prst="rect">
            <a:avLst/>
          </a:prstGeom>
        </p:spPr>
      </p:pic>
    </p:spTree>
    <p:extLst>
      <p:ext uri="{BB962C8B-B14F-4D97-AF65-F5344CB8AC3E}">
        <p14:creationId xmlns:p14="http://schemas.microsoft.com/office/powerpoint/2010/main" val="114463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3243944"/>
            <a:ext cx="2500313"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1" y="3243943"/>
            <a:ext cx="2500313"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1" y="3276601"/>
            <a:ext cx="2500313"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1" y="3243942"/>
            <a:ext cx="2500313"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81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63" presetClass="path" presetSubtype="0" accel="50000" decel="50000" fill="hold" nodeType="withEffect">
                                  <p:stCondLst>
                                    <p:cond delay="0"/>
                                  </p:stCondLst>
                                  <p:childTnLst>
                                    <p:animMotion origin="layout" path="M 1.38889E-6 4.07407E-6 L 0.8967 -0.00093 " pathEditMode="relative" rAng="0" ptsTypes="AA">
                                      <p:cBhvr>
                                        <p:cTn id="12" dur="10750" fill="hold"/>
                                        <p:tgtEl>
                                          <p:spTgt spid="8"/>
                                        </p:tgtEl>
                                        <p:attrNameLst>
                                          <p:attrName>ppt_x</p:attrName>
                                          <p:attrName>ppt_y</p:attrName>
                                        </p:attrNameLst>
                                      </p:cBhvr>
                                      <p:rCtr x="44826" y="-46"/>
                                    </p:animMotion>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9"/>
                                        </p:tgtEl>
                                        <p:attrNameLst>
                                          <p:attrName>r</p:attrName>
                                        </p:attrNameLst>
                                      </p:cBhvr>
                                    </p:animRot>
                                    <p:animRot by="-240000">
                                      <p:cBhvr>
                                        <p:cTn id="15" dur="600" fill="hold">
                                          <p:stCondLst>
                                            <p:cond delay="600"/>
                                          </p:stCondLst>
                                        </p:cTn>
                                        <p:tgtEl>
                                          <p:spTgt spid="9"/>
                                        </p:tgtEl>
                                        <p:attrNameLst>
                                          <p:attrName>r</p:attrName>
                                        </p:attrNameLst>
                                      </p:cBhvr>
                                    </p:animRot>
                                    <p:animRot by="240000">
                                      <p:cBhvr>
                                        <p:cTn id="16" dur="600" fill="hold">
                                          <p:stCondLst>
                                            <p:cond delay="1200"/>
                                          </p:stCondLst>
                                        </p:cTn>
                                        <p:tgtEl>
                                          <p:spTgt spid="9"/>
                                        </p:tgtEl>
                                        <p:attrNameLst>
                                          <p:attrName>r</p:attrName>
                                        </p:attrNameLst>
                                      </p:cBhvr>
                                    </p:animRot>
                                    <p:animRot by="-240000">
                                      <p:cBhvr>
                                        <p:cTn id="17" dur="600" fill="hold">
                                          <p:stCondLst>
                                            <p:cond delay="1800"/>
                                          </p:stCondLst>
                                        </p:cTn>
                                        <p:tgtEl>
                                          <p:spTgt spid="9"/>
                                        </p:tgtEl>
                                        <p:attrNameLst>
                                          <p:attrName>r</p:attrName>
                                        </p:attrNameLst>
                                      </p:cBhvr>
                                    </p:animRot>
                                    <p:animRot by="120000">
                                      <p:cBhvr>
                                        <p:cTn id="18" dur="600" fill="hold">
                                          <p:stCondLst>
                                            <p:cond delay="2400"/>
                                          </p:stCondLst>
                                        </p:cTn>
                                        <p:tgtEl>
                                          <p:spTgt spid="9"/>
                                        </p:tgtEl>
                                        <p:attrNameLst>
                                          <p:attrName>r</p:attrName>
                                        </p:attrNameLst>
                                      </p:cBhvr>
                                    </p:animRot>
                                  </p:childTnLst>
                                </p:cTn>
                              </p:par>
                              <p:par>
                                <p:cTn id="19" presetID="63" presetClass="path" presetSubtype="0" accel="50000" decel="50000" fill="hold" nodeType="withEffect">
                                  <p:stCondLst>
                                    <p:cond delay="0"/>
                                  </p:stCondLst>
                                  <p:childTnLst>
                                    <p:animMotion origin="layout" path="M 1.38889E-6 4.07407E-6 L 0.8967 -0.00093 " pathEditMode="relative" rAng="0" ptsTypes="AA">
                                      <p:cBhvr>
                                        <p:cTn id="20" dur="10750" fill="hold"/>
                                        <p:tgtEl>
                                          <p:spTgt spid="9"/>
                                        </p:tgtEl>
                                        <p:attrNameLst>
                                          <p:attrName>ppt_x</p:attrName>
                                          <p:attrName>ppt_y</p:attrName>
                                        </p:attrNameLst>
                                      </p:cBhvr>
                                      <p:rCtr x="44826" y="-46"/>
                                    </p:animMotion>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10"/>
                                        </p:tgtEl>
                                        <p:attrNameLst>
                                          <p:attrName>r</p:attrName>
                                        </p:attrNameLst>
                                      </p:cBhvr>
                                    </p:animRot>
                                    <p:animRot by="-240000">
                                      <p:cBhvr>
                                        <p:cTn id="23" dur="600" fill="hold">
                                          <p:stCondLst>
                                            <p:cond delay="600"/>
                                          </p:stCondLst>
                                        </p:cTn>
                                        <p:tgtEl>
                                          <p:spTgt spid="10"/>
                                        </p:tgtEl>
                                        <p:attrNameLst>
                                          <p:attrName>r</p:attrName>
                                        </p:attrNameLst>
                                      </p:cBhvr>
                                    </p:animRot>
                                    <p:animRot by="240000">
                                      <p:cBhvr>
                                        <p:cTn id="24" dur="600" fill="hold">
                                          <p:stCondLst>
                                            <p:cond delay="1200"/>
                                          </p:stCondLst>
                                        </p:cTn>
                                        <p:tgtEl>
                                          <p:spTgt spid="10"/>
                                        </p:tgtEl>
                                        <p:attrNameLst>
                                          <p:attrName>r</p:attrName>
                                        </p:attrNameLst>
                                      </p:cBhvr>
                                    </p:animRot>
                                    <p:animRot by="-240000">
                                      <p:cBhvr>
                                        <p:cTn id="25" dur="600" fill="hold">
                                          <p:stCondLst>
                                            <p:cond delay="1800"/>
                                          </p:stCondLst>
                                        </p:cTn>
                                        <p:tgtEl>
                                          <p:spTgt spid="10"/>
                                        </p:tgtEl>
                                        <p:attrNameLst>
                                          <p:attrName>r</p:attrName>
                                        </p:attrNameLst>
                                      </p:cBhvr>
                                    </p:animRot>
                                    <p:animRot by="120000">
                                      <p:cBhvr>
                                        <p:cTn id="26" dur="600" fill="hold">
                                          <p:stCondLst>
                                            <p:cond delay="2400"/>
                                          </p:stCondLst>
                                        </p:cTn>
                                        <p:tgtEl>
                                          <p:spTgt spid="10"/>
                                        </p:tgtEl>
                                        <p:attrNameLst>
                                          <p:attrName>r</p:attrName>
                                        </p:attrNameLst>
                                      </p:cBhvr>
                                    </p:animRot>
                                  </p:childTnLst>
                                </p:cTn>
                              </p:par>
                              <p:par>
                                <p:cTn id="27" presetID="63" presetClass="path" presetSubtype="0" accel="50000" decel="50000" fill="hold" nodeType="withEffect">
                                  <p:stCondLst>
                                    <p:cond delay="0"/>
                                  </p:stCondLst>
                                  <p:childTnLst>
                                    <p:animMotion origin="layout" path="M 1.38889E-6 4.07407E-6 L 0.8967 -0.00093 " pathEditMode="relative" rAng="0" ptsTypes="AA">
                                      <p:cBhvr>
                                        <p:cTn id="28" dur="10750" fill="hold"/>
                                        <p:tgtEl>
                                          <p:spTgt spid="10"/>
                                        </p:tgtEl>
                                        <p:attrNameLst>
                                          <p:attrName>ppt_x</p:attrName>
                                          <p:attrName>ppt_y</p:attrName>
                                        </p:attrNameLst>
                                      </p:cBhvr>
                                      <p:rCtr x="44826" y="-46"/>
                                    </p:animMotion>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1"/>
                                        </p:tgtEl>
                                        <p:attrNameLst>
                                          <p:attrName>r</p:attrName>
                                        </p:attrNameLst>
                                      </p:cBhvr>
                                    </p:animRot>
                                    <p:animRot by="-240000">
                                      <p:cBhvr>
                                        <p:cTn id="31" dur="600" fill="hold">
                                          <p:stCondLst>
                                            <p:cond delay="600"/>
                                          </p:stCondLst>
                                        </p:cTn>
                                        <p:tgtEl>
                                          <p:spTgt spid="11"/>
                                        </p:tgtEl>
                                        <p:attrNameLst>
                                          <p:attrName>r</p:attrName>
                                        </p:attrNameLst>
                                      </p:cBhvr>
                                    </p:animRot>
                                    <p:animRot by="240000">
                                      <p:cBhvr>
                                        <p:cTn id="32" dur="600" fill="hold">
                                          <p:stCondLst>
                                            <p:cond delay="1200"/>
                                          </p:stCondLst>
                                        </p:cTn>
                                        <p:tgtEl>
                                          <p:spTgt spid="11"/>
                                        </p:tgtEl>
                                        <p:attrNameLst>
                                          <p:attrName>r</p:attrName>
                                        </p:attrNameLst>
                                      </p:cBhvr>
                                    </p:animRot>
                                    <p:animRot by="-240000">
                                      <p:cBhvr>
                                        <p:cTn id="33" dur="600" fill="hold">
                                          <p:stCondLst>
                                            <p:cond delay="1800"/>
                                          </p:stCondLst>
                                        </p:cTn>
                                        <p:tgtEl>
                                          <p:spTgt spid="11"/>
                                        </p:tgtEl>
                                        <p:attrNameLst>
                                          <p:attrName>r</p:attrName>
                                        </p:attrNameLst>
                                      </p:cBhvr>
                                    </p:animRot>
                                    <p:animRot by="120000">
                                      <p:cBhvr>
                                        <p:cTn id="34" dur="600" fill="hold">
                                          <p:stCondLst>
                                            <p:cond delay="2400"/>
                                          </p:stCondLst>
                                        </p:cTn>
                                        <p:tgtEl>
                                          <p:spTgt spid="11"/>
                                        </p:tgtEl>
                                        <p:attrNameLst>
                                          <p:attrName>r</p:attrName>
                                        </p:attrNameLst>
                                      </p:cBhvr>
                                    </p:animRot>
                                  </p:childTnLst>
                                </p:cTn>
                              </p:par>
                              <p:par>
                                <p:cTn id="35" presetID="63" presetClass="path" presetSubtype="0" accel="50000" decel="50000" fill="hold" nodeType="withEffect">
                                  <p:stCondLst>
                                    <p:cond delay="0"/>
                                  </p:stCondLst>
                                  <p:childTnLst>
                                    <p:animMotion origin="layout" path="M 1.38889E-6 4.07407E-6 L 0.8967 -0.00093 " pathEditMode="relative" rAng="0" ptsTypes="AA">
                                      <p:cBhvr>
                                        <p:cTn id="36" dur="10750" fill="hold"/>
                                        <p:tgtEl>
                                          <p:spTgt spid="11"/>
                                        </p:tgtEl>
                                        <p:attrNameLst>
                                          <p:attrName>ppt_x</p:attrName>
                                          <p:attrName>ppt_y</p:attrName>
                                        </p:attrNameLst>
                                      </p:cBhvr>
                                      <p:rCtr x="44826"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454386" y="1433827"/>
            <a:ext cx="3663684" cy="3378078"/>
            <a:chOff x="3203115" y="1491102"/>
            <a:chExt cx="3663684" cy="3378078"/>
          </a:xfrm>
        </p:grpSpPr>
        <p:pic>
          <p:nvPicPr>
            <p:cNvPr id="23"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000" l="6000" r="100000"/>
                      </a14:imgEffect>
                    </a14:imgLayer>
                  </a14:imgProps>
                </a:ext>
                <a:ext uri="{28A0092B-C50C-407E-A947-70E740481C1C}">
                  <a14:useLocalDpi xmlns:a14="http://schemas.microsoft.com/office/drawing/2010/main" val="0"/>
                </a:ext>
              </a:extLst>
            </a:blip>
            <a:srcRect/>
            <a:stretch>
              <a:fillRect/>
            </a:stretch>
          </p:blipFill>
          <p:spPr bwMode="auto">
            <a:xfrm rot="1305516" flipH="1">
              <a:off x="3203115" y="1491102"/>
              <a:ext cx="1797923" cy="1797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333" r="100000">
                          <a14:foregroundMark x1="1778" y1="81964" x2="3222" y2="86607"/>
                          <a14:foregroundMark x1="38111" y1="92679" x2="39556" y2="99643"/>
                          <a14:foregroundMark x1="98556" y1="77143" x2="97444" y2="81964"/>
                        </a14:backgroundRemoval>
                      </a14:imgEffect>
                    </a14:imgLayer>
                  </a14:imgProps>
                </a:ext>
                <a:ext uri="{28A0092B-C50C-407E-A947-70E740481C1C}">
                  <a14:useLocalDpi xmlns:a14="http://schemas.microsoft.com/office/drawing/2010/main" val="0"/>
                </a:ext>
              </a:extLst>
            </a:blip>
            <a:stretch>
              <a:fillRect/>
            </a:stretch>
          </p:blipFill>
          <p:spPr>
            <a:xfrm flipH="1">
              <a:off x="3462291" y="2750820"/>
              <a:ext cx="3404508" cy="2118360"/>
            </a:xfrm>
            <a:prstGeom prst="rect">
              <a:avLst/>
            </a:prstGeom>
          </p:spPr>
        </p:pic>
      </p:grpSp>
      <p:pic>
        <p:nvPicPr>
          <p:cNvPr id="4" name="Picture 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2514601" y="3470401"/>
            <a:ext cx="1866901" cy="2985252"/>
          </a:xfrm>
          <a:prstGeom prst="rect">
            <a:avLst/>
          </a:prstGeom>
        </p:spPr>
      </p:pic>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flipH="1">
            <a:off x="8001000" y="3531327"/>
            <a:ext cx="1828800" cy="2924327"/>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3282" y="25244"/>
            <a:ext cx="1021884" cy="1021884"/>
          </a:xfrm>
          <a:prstGeom prst="rect">
            <a:avLst/>
          </a:prstGeom>
        </p:spPr>
      </p:pic>
      <p:pic>
        <p:nvPicPr>
          <p:cNvPr id="2050" name="Picture 2"/>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721" b="89700" l="0" r="89815"/>
                    </a14:imgEffect>
                  </a14:imgLayer>
                </a14:imgProps>
              </a:ext>
              <a:ext uri="{28A0092B-C50C-407E-A947-70E740481C1C}">
                <a14:useLocalDpi xmlns:a14="http://schemas.microsoft.com/office/drawing/2010/main" val="0"/>
              </a:ext>
            </a:extLst>
          </a:blip>
          <a:srcRect/>
          <a:stretch>
            <a:fillRect/>
          </a:stretch>
        </p:blipFill>
        <p:spPr bwMode="auto">
          <a:xfrm>
            <a:off x="5805279" y="3853365"/>
            <a:ext cx="20574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0" b="98605" l="8171" r="91829"/>
                    </a14:imgEffect>
                  </a14:imgLayer>
                </a14:imgProps>
              </a:ext>
              <a:ext uri="{28A0092B-C50C-407E-A947-70E740481C1C}">
                <a14:useLocalDpi xmlns:a14="http://schemas.microsoft.com/office/drawing/2010/main" val="0"/>
              </a:ext>
            </a:extLst>
          </a:blip>
          <a:srcRect l="16900" r="15501"/>
          <a:stretch/>
        </p:blipFill>
        <p:spPr bwMode="auto">
          <a:xfrm>
            <a:off x="4403092" y="3986328"/>
            <a:ext cx="66402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5877" y="142504"/>
            <a:ext cx="762070" cy="76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333" r="100000">
                        <a14:foregroundMark x1="1778" y1="81964" x2="3222" y2="86607"/>
                        <a14:foregroundMark x1="38111" y1="92679" x2="39556" y2="99643"/>
                        <a14:foregroundMark x1="98556" y1="77143" x2="97444" y2="81964"/>
                      </a14:backgroundRemoval>
                    </a14:imgEffect>
                  </a14:imgLayer>
                </a14:imgProps>
              </a:ext>
              <a:ext uri="{28A0092B-C50C-407E-A947-70E740481C1C}">
                <a14:useLocalDpi xmlns:a14="http://schemas.microsoft.com/office/drawing/2010/main" val="0"/>
              </a:ext>
            </a:extLst>
          </a:blip>
          <a:stretch>
            <a:fillRect/>
          </a:stretch>
        </p:blipFill>
        <p:spPr>
          <a:xfrm>
            <a:off x="2514600" y="351615"/>
            <a:ext cx="767442" cy="477519"/>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5428" y="3216705"/>
            <a:ext cx="2099846" cy="2099846"/>
          </a:xfrm>
          <a:prstGeom prst="rect">
            <a:avLst/>
          </a:prstGeom>
        </p:spPr>
      </p:pic>
      <p:pic>
        <p:nvPicPr>
          <p:cNvPr id="14"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4721" b="89700" l="0" r="89815"/>
                    </a14:imgEffect>
                  </a14:imgLayer>
                </a14:imgProps>
              </a:ext>
              <a:ext uri="{28A0092B-C50C-407E-A947-70E740481C1C}">
                <a14:useLocalDpi xmlns:a14="http://schemas.microsoft.com/office/drawing/2010/main" val="0"/>
              </a:ext>
            </a:extLst>
          </a:blip>
          <a:srcRect t="25773" b="17597"/>
          <a:stretch/>
        </p:blipFill>
        <p:spPr bwMode="auto">
          <a:xfrm>
            <a:off x="3374392" y="330005"/>
            <a:ext cx="1028700" cy="62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5000" b="98605" l="8171" r="91829"/>
                    </a14:imgEffect>
                  </a14:imgLayer>
                </a14:imgProps>
              </a:ext>
              <a:ext uri="{28A0092B-C50C-407E-A947-70E740481C1C}">
                <a14:useLocalDpi xmlns:a14="http://schemas.microsoft.com/office/drawing/2010/main" val="0"/>
              </a:ext>
            </a:extLst>
          </a:blip>
          <a:srcRect l="16900" r="15501"/>
          <a:stretch/>
        </p:blipFill>
        <p:spPr bwMode="auto">
          <a:xfrm>
            <a:off x="5446875" y="277958"/>
            <a:ext cx="358405" cy="498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lowchart: Connector 8">
            <a:hlinkClick r:id="rId22" action="ppaction://hlinksldjump"/>
          </p:cNvPr>
          <p:cNvSpPr/>
          <p:nvPr/>
        </p:nvSpPr>
        <p:spPr>
          <a:xfrm>
            <a:off x="2705099" y="1002321"/>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17" name="Flowchart: Connector 16">
            <a:hlinkClick r:id="rId23" action="ppaction://hlinksldjump"/>
          </p:cNvPr>
          <p:cNvSpPr/>
          <p:nvPr/>
        </p:nvSpPr>
        <p:spPr>
          <a:xfrm>
            <a:off x="4585429" y="1049499"/>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18" name="Flowchart: Connector 17">
            <a:hlinkClick r:id="rId24" action="ppaction://hlinksldjump"/>
          </p:cNvPr>
          <p:cNvSpPr/>
          <p:nvPr/>
        </p:nvSpPr>
        <p:spPr>
          <a:xfrm>
            <a:off x="3696882" y="1017534"/>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19" name="Flowchart: Connector 18">
            <a:hlinkClick r:id="rId25" action="ppaction://hlinksldjump"/>
          </p:cNvPr>
          <p:cNvSpPr/>
          <p:nvPr/>
        </p:nvSpPr>
        <p:spPr>
          <a:xfrm>
            <a:off x="5374473" y="1022614"/>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20" name="Flowchart: Connector 19">
            <a:hlinkClick r:id="rId26" action="ppaction://hlinksldjump"/>
          </p:cNvPr>
          <p:cNvSpPr/>
          <p:nvPr/>
        </p:nvSpPr>
        <p:spPr>
          <a:xfrm>
            <a:off x="6179424" y="1038242"/>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pic>
        <p:nvPicPr>
          <p:cNvPr id="2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90037" y="4993489"/>
            <a:ext cx="762070" cy="76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5-Point Star 9">
            <a:hlinkClick r:id="rId27" action="ppaction://hlinksldjump"/>
          </p:cNvPr>
          <p:cNvSpPr/>
          <p:nvPr/>
        </p:nvSpPr>
        <p:spPr>
          <a:xfrm>
            <a:off x="9829800" y="5890437"/>
            <a:ext cx="1408814" cy="5714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Cloud Callout 15"/>
          <p:cNvSpPr/>
          <p:nvPr/>
        </p:nvSpPr>
        <p:spPr>
          <a:xfrm>
            <a:off x="499730" y="2328530"/>
            <a:ext cx="4088831" cy="1120639"/>
          </a:xfrm>
          <a:prstGeom prst="cloudCallout">
            <a:avLst>
              <a:gd name="adj1" fmla="val 31175"/>
              <a:gd name="adj2" fmla="val 6079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CẢM ƠN CÁC CHÁU NHÉ!</a:t>
            </a:r>
          </a:p>
        </p:txBody>
      </p:sp>
    </p:spTree>
    <p:extLst>
      <p:ext uri="{BB962C8B-B14F-4D97-AF65-F5344CB8AC3E}">
        <p14:creationId xmlns:p14="http://schemas.microsoft.com/office/powerpoint/2010/main" val="308367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32" presetClass="emph" presetSubtype="0" repeatCount="indefinite" fill="hold" nodeType="withEffect">
                                  <p:stCondLst>
                                    <p:cond delay="400"/>
                                  </p:stCondLst>
                                  <p:childTnLst>
                                    <p:animRot by="120000">
                                      <p:cBhvr>
                                        <p:cTn id="10" dur="300" fill="hold">
                                          <p:stCondLst>
                                            <p:cond delay="0"/>
                                          </p:stCondLst>
                                        </p:cTn>
                                        <p:tgtEl>
                                          <p:spTgt spid="4"/>
                                        </p:tgtEl>
                                        <p:attrNameLst>
                                          <p:attrName>r</p:attrName>
                                        </p:attrNameLst>
                                      </p:cBhvr>
                                    </p:animRot>
                                    <p:animRot by="-240000">
                                      <p:cBhvr>
                                        <p:cTn id="11" dur="600" fill="hold">
                                          <p:stCondLst>
                                            <p:cond delay="600"/>
                                          </p:stCondLst>
                                        </p:cTn>
                                        <p:tgtEl>
                                          <p:spTgt spid="4"/>
                                        </p:tgtEl>
                                        <p:attrNameLst>
                                          <p:attrName>r</p:attrName>
                                        </p:attrNameLst>
                                      </p:cBhvr>
                                    </p:animRot>
                                    <p:animRot by="240000">
                                      <p:cBhvr>
                                        <p:cTn id="12" dur="600" fill="hold">
                                          <p:stCondLst>
                                            <p:cond delay="1200"/>
                                          </p:stCondLst>
                                        </p:cTn>
                                        <p:tgtEl>
                                          <p:spTgt spid="4"/>
                                        </p:tgtEl>
                                        <p:attrNameLst>
                                          <p:attrName>r</p:attrName>
                                        </p:attrNameLst>
                                      </p:cBhvr>
                                    </p:animRot>
                                    <p:animRot by="-240000">
                                      <p:cBhvr>
                                        <p:cTn id="13" dur="600" fill="hold">
                                          <p:stCondLst>
                                            <p:cond delay="1800"/>
                                          </p:stCondLst>
                                        </p:cTn>
                                        <p:tgtEl>
                                          <p:spTgt spid="4"/>
                                        </p:tgtEl>
                                        <p:attrNameLst>
                                          <p:attrName>r</p:attrName>
                                        </p:attrNameLst>
                                      </p:cBhvr>
                                    </p:animRot>
                                    <p:animRot by="120000">
                                      <p:cBhvr>
                                        <p:cTn id="14" dur="600" fill="hold">
                                          <p:stCondLst>
                                            <p:cond delay="2400"/>
                                          </p:stCondLst>
                                        </p:cTn>
                                        <p:tgtEl>
                                          <p:spTgt spid="4"/>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300" fill="hold">
                                          <p:stCondLst>
                                            <p:cond delay="0"/>
                                          </p:stCondLst>
                                        </p:cTn>
                                        <p:tgtEl>
                                          <p:spTgt spid="5"/>
                                        </p:tgtEl>
                                        <p:attrNameLst>
                                          <p:attrName>r</p:attrName>
                                        </p:attrNameLst>
                                      </p:cBhvr>
                                    </p:animRot>
                                    <p:animRot by="-240000">
                                      <p:cBhvr>
                                        <p:cTn id="17" dur="600" fill="hold">
                                          <p:stCondLst>
                                            <p:cond delay="600"/>
                                          </p:stCondLst>
                                        </p:cTn>
                                        <p:tgtEl>
                                          <p:spTgt spid="5"/>
                                        </p:tgtEl>
                                        <p:attrNameLst>
                                          <p:attrName>r</p:attrName>
                                        </p:attrNameLst>
                                      </p:cBhvr>
                                    </p:animRot>
                                    <p:animRot by="240000">
                                      <p:cBhvr>
                                        <p:cTn id="18" dur="600" fill="hold">
                                          <p:stCondLst>
                                            <p:cond delay="1200"/>
                                          </p:stCondLst>
                                        </p:cTn>
                                        <p:tgtEl>
                                          <p:spTgt spid="5"/>
                                        </p:tgtEl>
                                        <p:attrNameLst>
                                          <p:attrName>r</p:attrName>
                                        </p:attrNameLst>
                                      </p:cBhvr>
                                    </p:animRot>
                                    <p:animRot by="-240000">
                                      <p:cBhvr>
                                        <p:cTn id="19" dur="600" fill="hold">
                                          <p:stCondLst>
                                            <p:cond delay="1800"/>
                                          </p:stCondLst>
                                        </p:cTn>
                                        <p:tgtEl>
                                          <p:spTgt spid="5"/>
                                        </p:tgtEl>
                                        <p:attrNameLst>
                                          <p:attrName>r</p:attrName>
                                        </p:attrNameLst>
                                      </p:cBhvr>
                                    </p:animRot>
                                    <p:animRot by="120000">
                                      <p:cBhvr>
                                        <p:cTn id="2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12"/>
                                        </p:tgtEl>
                                        <p:attrNameLst>
                                          <p:attrName>ppt_w</p:attrName>
                                        </p:attrNameLst>
                                      </p:cBhvr>
                                      <p:tavLst>
                                        <p:tav tm="0">
                                          <p:val>
                                            <p:strVal val="ppt_w"/>
                                          </p:val>
                                        </p:tav>
                                        <p:tav tm="100000">
                                          <p:val>
                                            <p:fltVal val="0"/>
                                          </p:val>
                                        </p:tav>
                                      </p:tavLst>
                                    </p:anim>
                                    <p:anim calcmode="lin" valueType="num">
                                      <p:cBhvr>
                                        <p:cTn id="26" dur="500"/>
                                        <p:tgtEl>
                                          <p:spTgt spid="12"/>
                                        </p:tgtEl>
                                        <p:attrNameLst>
                                          <p:attrName>ppt_h</p:attrName>
                                        </p:attrNameLst>
                                      </p:cBhvr>
                                      <p:tavLst>
                                        <p:tav tm="0">
                                          <p:val>
                                            <p:strVal val="ppt_h"/>
                                          </p:val>
                                        </p:tav>
                                        <p:tav tm="100000">
                                          <p:val>
                                            <p:fltVal val="0"/>
                                          </p:val>
                                        </p:tav>
                                      </p:tavLst>
                                    </p:anim>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53" presetClass="exit" presetSubtype="32" fill="hold" grpId="0" nodeType="withEffect">
                                  <p:stCondLst>
                                    <p:cond delay="0"/>
                                  </p:stCondLst>
                                  <p:childTnLst>
                                    <p:anim calcmode="lin" valueType="num">
                                      <p:cBhvr>
                                        <p:cTn id="30" dur="500"/>
                                        <p:tgtEl>
                                          <p:spTgt spid="9"/>
                                        </p:tgtEl>
                                        <p:attrNameLst>
                                          <p:attrName>ppt_w</p:attrName>
                                        </p:attrNameLst>
                                      </p:cBhvr>
                                      <p:tavLst>
                                        <p:tav tm="0">
                                          <p:val>
                                            <p:strVal val="ppt_w"/>
                                          </p:val>
                                        </p:tav>
                                        <p:tav tm="100000">
                                          <p:val>
                                            <p:fltVal val="0"/>
                                          </p:val>
                                        </p:tav>
                                      </p:tavLst>
                                    </p:anim>
                                    <p:anim calcmode="lin" valueType="num">
                                      <p:cBhvr>
                                        <p:cTn id="31" dur="500"/>
                                        <p:tgtEl>
                                          <p:spTgt spid="9"/>
                                        </p:tgtEl>
                                        <p:attrNameLst>
                                          <p:attrName>ppt_h</p:attrName>
                                        </p:attrNameLst>
                                      </p:cBhvr>
                                      <p:tavLst>
                                        <p:tav tm="0">
                                          <p:val>
                                            <p:strVal val="ppt_h"/>
                                          </p:val>
                                        </p:tav>
                                        <p:tav tm="100000">
                                          <p:val>
                                            <p:fltVal val="0"/>
                                          </p:val>
                                        </p:tav>
                                      </p:tavLst>
                                    </p:anim>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7"/>
                                        </p:tgtEl>
                                        <p:attrNameLst>
                                          <p:attrName>ppt_w</p:attrName>
                                        </p:attrNameLst>
                                      </p:cBhvr>
                                      <p:tavLst>
                                        <p:tav tm="0">
                                          <p:val>
                                            <p:strVal val="ppt_w"/>
                                          </p:val>
                                        </p:tav>
                                        <p:tav tm="100000">
                                          <p:val>
                                            <p:fltVal val="0"/>
                                          </p:val>
                                        </p:tav>
                                      </p:tavLst>
                                    </p:anim>
                                    <p:anim calcmode="lin" valueType="num">
                                      <p:cBhvr>
                                        <p:cTn id="44" dur="500"/>
                                        <p:tgtEl>
                                          <p:spTgt spid="7"/>
                                        </p:tgtEl>
                                        <p:attrNameLst>
                                          <p:attrName>ppt_h</p:attrName>
                                        </p:attrNameLst>
                                      </p:cBhvr>
                                      <p:tavLst>
                                        <p:tav tm="0">
                                          <p:val>
                                            <p:strVal val="ppt_h"/>
                                          </p:val>
                                        </p:tav>
                                        <p:tav tm="100000">
                                          <p:val>
                                            <p:fltVal val="0"/>
                                          </p:val>
                                        </p:tav>
                                      </p:tavLst>
                                    </p:anim>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53" presetClass="exit" presetSubtype="32" fill="hold" grpId="0" nodeType="withEffect">
                                  <p:stCondLst>
                                    <p:cond delay="0"/>
                                  </p:stCondLst>
                                  <p:childTnLst>
                                    <p:anim calcmode="lin" valueType="num">
                                      <p:cBhvr>
                                        <p:cTn id="48" dur="500"/>
                                        <p:tgtEl>
                                          <p:spTgt spid="17"/>
                                        </p:tgtEl>
                                        <p:attrNameLst>
                                          <p:attrName>ppt_w</p:attrName>
                                        </p:attrNameLst>
                                      </p:cBhvr>
                                      <p:tavLst>
                                        <p:tav tm="0">
                                          <p:val>
                                            <p:strVal val="ppt_w"/>
                                          </p:val>
                                        </p:tav>
                                        <p:tav tm="100000">
                                          <p:val>
                                            <p:fltVal val="0"/>
                                          </p:val>
                                        </p:tav>
                                      </p:tavLst>
                                    </p:anim>
                                    <p:anim calcmode="lin" valueType="num">
                                      <p:cBhvr>
                                        <p:cTn id="49" dur="500"/>
                                        <p:tgtEl>
                                          <p:spTgt spid="17"/>
                                        </p:tgtEl>
                                        <p:attrNameLst>
                                          <p:attrName>ppt_h</p:attrName>
                                        </p:attrNameLst>
                                      </p:cBhvr>
                                      <p:tavLst>
                                        <p:tav tm="0">
                                          <p:val>
                                            <p:strVal val="ppt_h"/>
                                          </p:val>
                                        </p:tav>
                                        <p:tav tm="100000">
                                          <p:val>
                                            <p:fltVal val="0"/>
                                          </p:val>
                                        </p:tav>
                                      </p:tavLst>
                                    </p:anim>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14"/>
                                        </p:tgtEl>
                                        <p:attrNameLst>
                                          <p:attrName>ppt_w</p:attrName>
                                        </p:attrNameLst>
                                      </p:cBhvr>
                                      <p:tavLst>
                                        <p:tav tm="0">
                                          <p:val>
                                            <p:strVal val="ppt_w"/>
                                          </p:val>
                                        </p:tav>
                                        <p:tav tm="100000">
                                          <p:val>
                                            <p:fltVal val="0"/>
                                          </p:val>
                                        </p:tav>
                                      </p:tavLst>
                                    </p:anim>
                                    <p:anim calcmode="lin" valueType="num">
                                      <p:cBhvr>
                                        <p:cTn id="59" dur="500"/>
                                        <p:tgtEl>
                                          <p:spTgt spid="14"/>
                                        </p:tgtEl>
                                        <p:attrNameLst>
                                          <p:attrName>ppt_h</p:attrName>
                                        </p:attrNameLst>
                                      </p:cBhvr>
                                      <p:tavLst>
                                        <p:tav tm="0">
                                          <p:val>
                                            <p:strVal val="ppt_h"/>
                                          </p:val>
                                        </p:tav>
                                        <p:tav tm="100000">
                                          <p:val>
                                            <p:fltVal val="0"/>
                                          </p:val>
                                        </p:tav>
                                      </p:tavLst>
                                    </p:anim>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53" presetClass="exit" presetSubtype="32" fill="hold" grpId="0" nodeType="withEffect">
                                  <p:stCondLst>
                                    <p:cond delay="0"/>
                                  </p:stCondLst>
                                  <p:childTnLst>
                                    <p:anim calcmode="lin" valueType="num">
                                      <p:cBhvr>
                                        <p:cTn id="63" dur="500"/>
                                        <p:tgtEl>
                                          <p:spTgt spid="18"/>
                                        </p:tgtEl>
                                        <p:attrNameLst>
                                          <p:attrName>ppt_w</p:attrName>
                                        </p:attrNameLst>
                                      </p:cBhvr>
                                      <p:tavLst>
                                        <p:tav tm="0">
                                          <p:val>
                                            <p:strVal val="ppt_w"/>
                                          </p:val>
                                        </p:tav>
                                        <p:tav tm="100000">
                                          <p:val>
                                            <p:fltVal val="0"/>
                                          </p:val>
                                        </p:tav>
                                      </p:tavLst>
                                    </p:anim>
                                    <p:anim calcmode="lin" valueType="num">
                                      <p:cBhvr>
                                        <p:cTn id="64" dur="500"/>
                                        <p:tgtEl>
                                          <p:spTgt spid="18"/>
                                        </p:tgtEl>
                                        <p:attrNameLst>
                                          <p:attrName>ppt_h</p:attrName>
                                        </p:attrNameLst>
                                      </p:cBhvr>
                                      <p:tavLst>
                                        <p:tav tm="0">
                                          <p:val>
                                            <p:strVal val="ppt_h"/>
                                          </p:val>
                                        </p:tav>
                                        <p:tav tm="100000">
                                          <p:val>
                                            <p:fltVal val="0"/>
                                          </p:val>
                                        </p:tav>
                                      </p:tavLst>
                                    </p:anim>
                                    <p:animEffect transition="out" filter="fade">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05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2052"/>
                    </p:tgtEl>
                  </p:cond>
                </p:stCondLst>
                <p:endSync evt="end" delay="0">
                  <p:rtn val="all"/>
                </p:endSync>
                <p:childTnLst>
                  <p:par>
                    <p:cTn id="70" fill="hold">
                      <p:stCondLst>
                        <p:cond delay="0"/>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2052"/>
                                        </p:tgtEl>
                                        <p:attrNameLst>
                                          <p:attrName>ppt_w</p:attrName>
                                        </p:attrNameLst>
                                      </p:cBhvr>
                                      <p:tavLst>
                                        <p:tav tm="0">
                                          <p:val>
                                            <p:strVal val="ppt_w"/>
                                          </p:val>
                                        </p:tav>
                                        <p:tav tm="100000">
                                          <p:val>
                                            <p:fltVal val="0"/>
                                          </p:val>
                                        </p:tav>
                                      </p:tavLst>
                                    </p:anim>
                                    <p:anim calcmode="lin" valueType="num">
                                      <p:cBhvr>
                                        <p:cTn id="74" dur="500"/>
                                        <p:tgtEl>
                                          <p:spTgt spid="2052"/>
                                        </p:tgtEl>
                                        <p:attrNameLst>
                                          <p:attrName>ppt_h</p:attrName>
                                        </p:attrNameLst>
                                      </p:cBhvr>
                                      <p:tavLst>
                                        <p:tav tm="0">
                                          <p:val>
                                            <p:strVal val="ppt_h"/>
                                          </p:val>
                                        </p:tav>
                                        <p:tav tm="100000">
                                          <p:val>
                                            <p:fltVal val="0"/>
                                          </p:val>
                                        </p:tav>
                                      </p:tavLst>
                                    </p:anim>
                                    <p:animEffect transition="out" filter="fade">
                                      <p:cBhvr>
                                        <p:cTn id="75" dur="500"/>
                                        <p:tgtEl>
                                          <p:spTgt spid="2052"/>
                                        </p:tgtEl>
                                      </p:cBhvr>
                                    </p:animEffect>
                                    <p:set>
                                      <p:cBhvr>
                                        <p:cTn id="76" dur="1" fill="hold">
                                          <p:stCondLst>
                                            <p:cond delay="499"/>
                                          </p:stCondLst>
                                        </p:cTn>
                                        <p:tgtEl>
                                          <p:spTgt spid="2052"/>
                                        </p:tgtEl>
                                        <p:attrNameLst>
                                          <p:attrName>style.visibility</p:attrName>
                                        </p:attrNameLst>
                                      </p:cBhvr>
                                      <p:to>
                                        <p:strVal val="hidden"/>
                                      </p:to>
                                    </p:set>
                                  </p:childTnLst>
                                </p:cTn>
                              </p:par>
                              <p:par>
                                <p:cTn id="77" presetID="53" presetClass="exit" presetSubtype="32" fill="hold" grpId="0" nodeType="withEffect">
                                  <p:stCondLst>
                                    <p:cond delay="0"/>
                                  </p:stCondLst>
                                  <p:childTnLst>
                                    <p:anim calcmode="lin" valueType="num">
                                      <p:cBhvr>
                                        <p:cTn id="78" dur="500"/>
                                        <p:tgtEl>
                                          <p:spTgt spid="20"/>
                                        </p:tgtEl>
                                        <p:attrNameLst>
                                          <p:attrName>ppt_w</p:attrName>
                                        </p:attrNameLst>
                                      </p:cBhvr>
                                      <p:tavLst>
                                        <p:tav tm="0">
                                          <p:val>
                                            <p:strVal val="ppt_w"/>
                                          </p:val>
                                        </p:tav>
                                        <p:tav tm="100000">
                                          <p:val>
                                            <p:fltVal val="0"/>
                                          </p:val>
                                        </p:tav>
                                      </p:tavLst>
                                    </p:anim>
                                    <p:anim calcmode="lin" valueType="num">
                                      <p:cBhvr>
                                        <p:cTn id="79" dur="500"/>
                                        <p:tgtEl>
                                          <p:spTgt spid="20"/>
                                        </p:tgtEl>
                                        <p:attrNameLst>
                                          <p:attrName>ppt_h</p:attrName>
                                        </p:attrNameLst>
                                      </p:cBhvr>
                                      <p:tavLst>
                                        <p:tav tm="0">
                                          <p:val>
                                            <p:strVal val="ppt_h"/>
                                          </p:val>
                                        </p:tav>
                                        <p:tav tm="100000">
                                          <p:val>
                                            <p:fltVal val="0"/>
                                          </p:val>
                                        </p:tav>
                                      </p:tavLst>
                                    </p:anim>
                                    <p:animEffect transition="out" filter="fade">
                                      <p:cBhvr>
                                        <p:cTn id="80" dur="500"/>
                                        <p:tgtEl>
                                          <p:spTgt spid="20"/>
                                        </p:tgtEl>
                                      </p:cBhvr>
                                    </p:animEffect>
                                    <p:set>
                                      <p:cBhvr>
                                        <p:cTn id="81" dur="1" fill="hold">
                                          <p:stCondLst>
                                            <p:cond delay="499"/>
                                          </p:stCondLst>
                                        </p:cTn>
                                        <p:tgtEl>
                                          <p:spTgt spid="20"/>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052"/>
                  </p:tgtEl>
                </p:cond>
              </p:nextCondLst>
            </p:seq>
            <p:seq concurrent="1" nextAc="seek">
              <p:cTn id="84" restart="whenNotActive" fill="hold" evtFilter="cancelBubble" nodeType="interactiveSeq">
                <p:stCondLst>
                  <p:cond evt="onClick" delay="0">
                    <p:tgtEl>
                      <p:spTgt spid="15"/>
                    </p:tgtEl>
                  </p:cond>
                </p:stCondLst>
                <p:endSync evt="end" delay="0">
                  <p:rtn val="all"/>
                </p:endSync>
                <p:childTnLst>
                  <p:par>
                    <p:cTn id="85" fill="hold">
                      <p:stCondLst>
                        <p:cond delay="0"/>
                      </p:stCondLst>
                      <p:childTnLst>
                        <p:par>
                          <p:cTn id="86" fill="hold">
                            <p:stCondLst>
                              <p:cond delay="0"/>
                            </p:stCondLst>
                            <p:childTnLst>
                              <p:par>
                                <p:cTn id="87" presetID="53" presetClass="exit" presetSubtype="32" fill="hold" nodeType="clickEffect">
                                  <p:stCondLst>
                                    <p:cond delay="0"/>
                                  </p:stCondLst>
                                  <p:childTnLst>
                                    <p:anim calcmode="lin" valueType="num">
                                      <p:cBhvr>
                                        <p:cTn id="88" dur="500"/>
                                        <p:tgtEl>
                                          <p:spTgt spid="15"/>
                                        </p:tgtEl>
                                        <p:attrNameLst>
                                          <p:attrName>ppt_w</p:attrName>
                                        </p:attrNameLst>
                                      </p:cBhvr>
                                      <p:tavLst>
                                        <p:tav tm="0">
                                          <p:val>
                                            <p:strVal val="ppt_w"/>
                                          </p:val>
                                        </p:tav>
                                        <p:tav tm="100000">
                                          <p:val>
                                            <p:fltVal val="0"/>
                                          </p:val>
                                        </p:tav>
                                      </p:tavLst>
                                    </p:anim>
                                    <p:anim calcmode="lin" valueType="num">
                                      <p:cBhvr>
                                        <p:cTn id="89" dur="500"/>
                                        <p:tgtEl>
                                          <p:spTgt spid="15"/>
                                        </p:tgtEl>
                                        <p:attrNameLst>
                                          <p:attrName>ppt_h</p:attrName>
                                        </p:attrNameLst>
                                      </p:cBhvr>
                                      <p:tavLst>
                                        <p:tav tm="0">
                                          <p:val>
                                            <p:strVal val="ppt_h"/>
                                          </p:val>
                                        </p:tav>
                                        <p:tav tm="100000">
                                          <p:val>
                                            <p:fltVal val="0"/>
                                          </p:val>
                                        </p:tav>
                                      </p:tavLst>
                                    </p:anim>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par>
                                <p:cTn id="92" presetID="53" presetClass="exit" presetSubtype="32" fill="hold" grpId="0" nodeType="withEffect">
                                  <p:stCondLst>
                                    <p:cond delay="0"/>
                                  </p:stCondLst>
                                  <p:childTnLst>
                                    <p:anim calcmode="lin" valueType="num">
                                      <p:cBhvr>
                                        <p:cTn id="93" dur="500"/>
                                        <p:tgtEl>
                                          <p:spTgt spid="19"/>
                                        </p:tgtEl>
                                        <p:attrNameLst>
                                          <p:attrName>ppt_w</p:attrName>
                                        </p:attrNameLst>
                                      </p:cBhvr>
                                      <p:tavLst>
                                        <p:tav tm="0">
                                          <p:val>
                                            <p:strVal val="ppt_w"/>
                                          </p:val>
                                        </p:tav>
                                        <p:tav tm="100000">
                                          <p:val>
                                            <p:fltVal val="0"/>
                                          </p:val>
                                        </p:tav>
                                      </p:tavLst>
                                    </p:anim>
                                    <p:anim calcmode="lin" valueType="num">
                                      <p:cBhvr>
                                        <p:cTn id="94" dur="500"/>
                                        <p:tgtEl>
                                          <p:spTgt spid="19"/>
                                        </p:tgtEl>
                                        <p:attrNameLst>
                                          <p:attrName>ppt_h</p:attrName>
                                        </p:attrNameLst>
                                      </p:cBhvr>
                                      <p:tavLst>
                                        <p:tav tm="0">
                                          <p:val>
                                            <p:strVal val="ppt_h"/>
                                          </p:val>
                                        </p:tav>
                                        <p:tav tm="100000">
                                          <p:val>
                                            <p:fltVal val="0"/>
                                          </p:val>
                                        </p:tav>
                                      </p:tavLst>
                                    </p:anim>
                                    <p:animEffect transition="out" filter="fade">
                                      <p:cBhvr>
                                        <p:cTn id="95" dur="500"/>
                                        <p:tgtEl>
                                          <p:spTgt spid="19"/>
                                        </p:tgtEl>
                                      </p:cBhvr>
                                    </p:animEffect>
                                    <p:set>
                                      <p:cBhvr>
                                        <p:cTn id="96" dur="1" fill="hold">
                                          <p:stCondLst>
                                            <p:cond delay="499"/>
                                          </p:stCondLst>
                                        </p:cTn>
                                        <p:tgtEl>
                                          <p:spTgt spid="19"/>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205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99" restart="whenNotActive" fill="hold" evtFilter="cancelBubble" nodeType="interactiveSeq">
                <p:stCondLst>
                  <p:cond evt="onClick" delay="0">
                    <p:tgtEl>
                      <p:spTgt spid="4"/>
                    </p:tgtEl>
                  </p:cond>
                </p:stCondLst>
                <p:endSync evt="end" delay="0">
                  <p:rtn val="all"/>
                </p:endSync>
                <p:childTnLst>
                  <p:par>
                    <p:cTn id="100" fill="hold">
                      <p:stCondLst>
                        <p:cond delay="0"/>
                      </p:stCondLst>
                      <p:childTnLst>
                        <p:par>
                          <p:cTn id="101" fill="hold">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wipe(down)">
                                      <p:cBhvr>
                                        <p:cTn id="104" dur="500"/>
                                        <p:tgtEl>
                                          <p:spTgt spid="16"/>
                                        </p:tgtEl>
                                      </p:cBhvr>
                                    </p:animEffect>
                                  </p:childTnLst>
                                </p:cTn>
                              </p:par>
                            </p:childTnLst>
                          </p:cTn>
                        </p:par>
                      </p:childTnLst>
                    </p:cTn>
                  </p:par>
                </p:childTnLst>
              </p:cTn>
              <p:nextCondLst>
                <p:cond evt="onClick" delay="0">
                  <p:tgtEl>
                    <p:spTgt spid="4"/>
                  </p:tgtEl>
                </p:cond>
              </p:nextCondLst>
            </p:seq>
          </p:childTnLst>
        </p:cTn>
      </p:par>
    </p:tnLst>
    <p:bldLst>
      <p:bldP spid="9" grpId="0" animBg="1"/>
      <p:bldP spid="17" grpId="0" animBg="1"/>
      <p:bldP spid="18" grpId="0" animBg="1"/>
      <p:bldP spid="19" grpId="0" animBg="1"/>
      <p:bldP spid="20"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599515" y="3497020"/>
            <a:ext cx="1650513" cy="2639238"/>
          </a:xfrm>
          <a:prstGeom prst="rect">
            <a:avLst/>
          </a:prstGeom>
        </p:spPr>
      </p:pic>
      <p:sp>
        <p:nvSpPr>
          <p:cNvPr id="11" name="Rectangle 10">
            <a:extLst>
              <a:ext uri="{FF2B5EF4-FFF2-40B4-BE49-F238E27FC236}">
                <a16:creationId xmlns:a16="http://schemas.microsoft.com/office/drawing/2014/main" id="{CE6368BA-91F3-464D-B0E1-636070DBB6BB}"/>
              </a:ext>
            </a:extLst>
          </p:cNvPr>
          <p:cNvSpPr/>
          <p:nvPr/>
        </p:nvSpPr>
        <p:spPr>
          <a:xfrm>
            <a:off x="4572001" y="299677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a:extLst>
              <a:ext uri="{FF2B5EF4-FFF2-40B4-BE49-F238E27FC236}">
                <a16:creationId xmlns:a16="http://schemas.microsoft.com/office/drawing/2014/main" id="{57129CBA-AB00-46D9-BA65-557E4E278E95}"/>
              </a:ext>
            </a:extLst>
          </p:cNvPr>
          <p:cNvSpPr/>
          <p:nvPr/>
        </p:nvSpPr>
        <p:spPr>
          <a:xfrm>
            <a:off x="4548355" y="397045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hổ</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12">
            <a:extLst>
              <a:ext uri="{FF2B5EF4-FFF2-40B4-BE49-F238E27FC236}">
                <a16:creationId xmlns:a16="http://schemas.microsoft.com/office/drawing/2014/main" id="{6ABCEE7A-EA91-4D1A-99A8-B825AF6CD9ED}"/>
              </a:ext>
            </a:extLst>
          </p:cNvPr>
          <p:cNvSpPr/>
          <p:nvPr/>
        </p:nvSpPr>
        <p:spPr>
          <a:xfrm>
            <a:off x="4582887" y="4911714"/>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gà</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9979" y="2996778"/>
            <a:ext cx="672947" cy="591378"/>
          </a:xfrm>
          <a:prstGeom prst="rect">
            <a:avLst/>
          </a:prstGeom>
        </p:spPr>
      </p:pic>
      <p:pic>
        <p:nvPicPr>
          <p:cNvPr id="15" name="Picture 14">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9978" y="4060559"/>
            <a:ext cx="672128" cy="537702"/>
          </a:xfrm>
          <a:prstGeom prst="rect">
            <a:avLst/>
          </a:prstGeom>
        </p:spPr>
      </p:pic>
      <p:pic>
        <p:nvPicPr>
          <p:cNvPr id="16" name="Picture 15">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4924" y="4964848"/>
            <a:ext cx="672129" cy="590658"/>
          </a:xfrm>
          <a:prstGeom prst="rect">
            <a:avLst/>
          </a:prstGeom>
        </p:spPr>
      </p:pic>
      <p:sp>
        <p:nvSpPr>
          <p:cNvPr id="2" name="Rounded Rectangle 1"/>
          <p:cNvSpPr/>
          <p:nvPr/>
        </p:nvSpPr>
        <p:spPr>
          <a:xfrm>
            <a:off x="1148316" y="609600"/>
            <a:ext cx="9675628"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khác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các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còn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Mèo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gà</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chó</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vịt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hổ</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ngan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9" name="Right Arrow 18">
            <a:hlinkClick r:id="rId10" action="ppaction://hlinksldjump"/>
          </p:cNvPr>
          <p:cNvSpPr/>
          <p:nvPr/>
        </p:nvSpPr>
        <p:spPr>
          <a:xfrm>
            <a:off x="8899451" y="5800055"/>
            <a:ext cx="1168237"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7" name="Flowchart: Connector 16"/>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Flowchart: Connector 17"/>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217388" y="3892084"/>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9480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50" fill="hold"/>
                                        <p:tgtEl>
                                          <p:spTgt spid="11"/>
                                        </p:tgtEl>
                                        <p:attrNameLst>
                                          <p:attrName>fillcolor</p:attrName>
                                        </p:attrNameLst>
                                      </p:cBhvr>
                                      <p:to>
                                        <a:srgbClr val="FFF2CC"/>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par>
                                <p:cTn id="33" presetID="23" presetClass="entr" presetSubtype="32" fill="hold" nodeType="withEffect">
                                  <p:stCondLst>
                                    <p:cond delay="10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strVal val="4*#ppt_w"/>
                                          </p:val>
                                        </p:tav>
                                        <p:tav tm="100000">
                                          <p:val>
                                            <p:strVal val="#ppt_w"/>
                                          </p:val>
                                        </p:tav>
                                      </p:tavLst>
                                    </p:anim>
                                    <p:anim calcmode="lin" valueType="num">
                                      <p:cBhvr>
                                        <p:cTn id="3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Wrong Buzzer.wav"/>
                                        </p:tgtEl>
                                      </p:cMediaNode>
                                    </p:audio>
                                  </p:subTnLst>
                                </p:cTn>
                              </p:par>
                              <p:par>
                                <p:cTn id="37" presetID="1" presetClass="emph" presetSubtype="2" fill="hold" nodeType="withEffect">
                                  <p:stCondLst>
                                    <p:cond delay="1000"/>
                                  </p:stCondLst>
                                  <p:childTnLst>
                                    <p:animClr clrSpc="rgb" dir="cw">
                                      <p:cBhvr>
                                        <p:cTn id="38" dur="250" fill="hold"/>
                                        <p:tgtEl>
                                          <p:spTgt spid="11"/>
                                        </p:tgtEl>
                                        <p:attrNameLst>
                                          <p:attrName>fillcolor</p:attrName>
                                        </p:attrNameLst>
                                      </p:cBhvr>
                                      <p:to>
                                        <a:srgbClr val="FFFF00"/>
                                      </p:to>
                                    </p:animClr>
                                    <p:set>
                                      <p:cBhvr>
                                        <p:cTn id="39" dur="250" fill="hold"/>
                                        <p:tgtEl>
                                          <p:spTgt spid="11"/>
                                        </p:tgtEl>
                                        <p:attrNameLst>
                                          <p:attrName>fill.type</p:attrName>
                                        </p:attrNameLst>
                                      </p:cBhvr>
                                      <p:to>
                                        <p:strVal val="solid"/>
                                      </p:to>
                                    </p:set>
                                    <p:set>
                                      <p:cBhvr>
                                        <p:cTn id="4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12"/>
                                        </p:tgtEl>
                                        <p:attrNameLst>
                                          <p:attrName>fillcolor</p:attrName>
                                        </p:attrNameLst>
                                      </p:cBhvr>
                                      <p:to>
                                        <a:srgbClr val="FFF2CC"/>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50" fill="hold"/>
                                        <p:tgtEl>
                                          <p:spTgt spid="15"/>
                                        </p:tgtEl>
                                        <p:attrNameLst>
                                          <p:attrName>ppt_w</p:attrName>
                                        </p:attrNameLst>
                                      </p:cBhvr>
                                      <p:tavLst>
                                        <p:tav tm="0">
                                          <p:val>
                                            <p:strVal val="4*#ppt_w"/>
                                          </p:val>
                                        </p:tav>
                                        <p:tav tm="100000">
                                          <p:val>
                                            <p:strVal val="#ppt_w"/>
                                          </p:val>
                                        </p:tav>
                                      </p:tavLst>
                                    </p:anim>
                                    <p:anim calcmode="lin" valueType="num">
                                      <p:cBhvr>
                                        <p:cTn id="5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5" name="Check mark.wav"/>
                                        </p:tgtEl>
                                      </p:cMediaNode>
                                    </p:audio>
                                  </p:subTnLst>
                                </p:cTn>
                              </p:par>
                              <p:par>
                                <p:cTn id="52" presetID="1" presetClass="emph" presetSubtype="2" fill="hold" nodeType="withEffect">
                                  <p:stCondLst>
                                    <p:cond delay="1000"/>
                                  </p:stCondLst>
                                  <p:childTnLst>
                                    <p:animClr clrSpc="rgb" dir="cw">
                                      <p:cBhvr>
                                        <p:cTn id="53" dur="250" fill="hold"/>
                                        <p:tgtEl>
                                          <p:spTgt spid="12"/>
                                        </p:tgtEl>
                                        <p:attrNameLst>
                                          <p:attrName>fillcolor</p:attrName>
                                        </p:attrNameLst>
                                      </p:cBhvr>
                                      <p:to>
                                        <a:srgbClr val="00B050"/>
                                      </p:to>
                                    </p:animClr>
                                    <p:set>
                                      <p:cBhvr>
                                        <p:cTn id="54" dur="250" fill="hold"/>
                                        <p:tgtEl>
                                          <p:spTgt spid="12"/>
                                        </p:tgtEl>
                                        <p:attrNameLst>
                                          <p:attrName>fill.type</p:attrName>
                                        </p:attrNameLst>
                                      </p:cBhvr>
                                      <p:to>
                                        <p:strVal val="solid"/>
                                      </p:to>
                                    </p:set>
                                    <p:set>
                                      <p:cBhvr>
                                        <p:cTn id="5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13"/>
                                        </p:tgtEl>
                                        <p:attrNameLst>
                                          <p:attrName>fillcolor</p:attrName>
                                        </p:attrNameLst>
                                      </p:cBhvr>
                                      <p:to>
                                        <a:srgbClr val="FFF2CC"/>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23" presetClass="entr" presetSubtype="32"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250" fill="hold"/>
                                        <p:tgtEl>
                                          <p:spTgt spid="16"/>
                                        </p:tgtEl>
                                        <p:attrNameLst>
                                          <p:attrName>ppt_w</p:attrName>
                                        </p:attrNameLst>
                                      </p:cBhvr>
                                      <p:tavLst>
                                        <p:tav tm="0">
                                          <p:val>
                                            <p:strVal val="4*#ppt_w"/>
                                          </p:val>
                                        </p:tav>
                                        <p:tav tm="100000">
                                          <p:val>
                                            <p:strVal val="#ppt_w"/>
                                          </p:val>
                                        </p:tav>
                                      </p:tavLst>
                                    </p:anim>
                                    <p:anim calcmode="lin" valueType="num">
                                      <p:cBhvr>
                                        <p:cTn id="6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Wrong Buzzer.wav"/>
                                        </p:tgtEl>
                                      </p:cMediaNode>
                                    </p:audio>
                                  </p:subTnLst>
                                </p:cTn>
                              </p:par>
                              <p:par>
                                <p:cTn id="67" presetID="1" presetClass="emph" presetSubtype="2" fill="hold" nodeType="withEffect">
                                  <p:stCondLst>
                                    <p:cond delay="0"/>
                                  </p:stCondLst>
                                  <p:childTnLst>
                                    <p:animClr clrSpc="rgb" dir="cw">
                                      <p:cBhvr>
                                        <p:cTn id="68" dur="250" fill="hold"/>
                                        <p:tgtEl>
                                          <p:spTgt spid="13"/>
                                        </p:tgtEl>
                                        <p:attrNameLst>
                                          <p:attrName>fillcolor</p:attrName>
                                        </p:attrNameLst>
                                      </p:cBhvr>
                                      <p:to>
                                        <a:srgbClr val="FFFF00"/>
                                      </p:to>
                                    </p:animClr>
                                    <p:set>
                                      <p:cBhvr>
                                        <p:cTn id="69" dur="250" fill="hold"/>
                                        <p:tgtEl>
                                          <p:spTgt spid="13"/>
                                        </p:tgtEl>
                                        <p:attrNameLst>
                                          <p:attrName>fill.type</p:attrName>
                                        </p:attrNameLst>
                                      </p:cBhvr>
                                      <p:to>
                                        <p:strVal val="solid"/>
                                      </p:to>
                                    </p:set>
                                    <p:set>
                                      <p:cBhvr>
                                        <p:cTn id="7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26"/>
                    </p:tgtEl>
                  </p:cond>
                </p:stCondLst>
                <p:endSync evt="end" delay="0">
                  <p:rtn val="all"/>
                </p:endSync>
                <p:childTnLst>
                  <p:par>
                    <p:cTn id="72" fill="hold">
                      <p:stCondLst>
                        <p:cond delay="0"/>
                      </p:stCondLst>
                      <p:childTnLst>
                        <p:par>
                          <p:cTn id="73" fill="hold">
                            <p:stCondLst>
                              <p:cond delay="0"/>
                            </p:stCondLst>
                            <p:childTnLst>
                              <p:par>
                                <p:cTn id="74" presetID="21" presetClass="entr" presetSubtype="1" repeatCount="500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heel(1)">
                                      <p:cBhvr>
                                        <p:cTn id="76" dur="1000"/>
                                        <p:tgtEl>
                                          <p:spTgt spid="17"/>
                                        </p:tgtEl>
                                      </p:cBhvr>
                                    </p:animEffect>
                                  </p:childTnLst>
                                </p:cTn>
                              </p:par>
                              <p:par>
                                <p:cTn id="77" presetID="21" presetClass="entr" presetSubtype="1" repeatCount="500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heel(1)">
                                      <p:cBhvr>
                                        <p:cTn id="79" dur="1000"/>
                                        <p:tgtEl>
                                          <p:spTgt spid="18"/>
                                        </p:tgtEl>
                                      </p:cBhvr>
                                    </p:animEffect>
                                  </p:childTnLst>
                                </p:cTn>
                              </p:par>
                              <p:par>
                                <p:cTn id="80" presetID="1" presetClass="entr" presetSubtype="0" fill="hold" grpId="1" nodeType="with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par>
                                <p:cTn id="82" presetID="1" presetClass="exit" presetSubtype="0" fill="hold" grpId="0" nodeType="withEffect">
                                  <p:stCondLst>
                                    <p:cond delay="1000"/>
                                  </p:stCondLst>
                                  <p:childTnLst>
                                    <p:set>
                                      <p:cBhvr>
                                        <p:cTn id="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4" presetID="1" presetClass="entr" presetSubtype="0" fill="hold" grpId="1" nodeType="withEffect">
                                  <p:stCondLst>
                                    <p:cond delay="1000"/>
                                  </p:stCondLst>
                                  <p:childTnLst>
                                    <p:set>
                                      <p:cBhvr>
                                        <p:cTn id="85" dur="1" fill="hold">
                                          <p:stCondLst>
                                            <p:cond delay="0"/>
                                          </p:stCondLst>
                                        </p:cTn>
                                        <p:tgtEl>
                                          <p:spTgt spid="21"/>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88" presetID="1" presetClass="entr" presetSubtype="0" fill="hold" grpId="1" nodeType="withEffect">
                                  <p:stCondLst>
                                    <p:cond delay="2000"/>
                                  </p:stCondLst>
                                  <p:childTnLst>
                                    <p:set>
                                      <p:cBhvr>
                                        <p:cTn id="89" dur="1" fill="hold">
                                          <p:stCondLst>
                                            <p:cond delay="0"/>
                                          </p:stCondLst>
                                        </p:cTn>
                                        <p:tgtEl>
                                          <p:spTgt spid="22"/>
                                        </p:tgtEl>
                                        <p:attrNameLst>
                                          <p:attrName>style.visibility</p:attrName>
                                        </p:attrNameLst>
                                      </p:cBhvr>
                                      <p:to>
                                        <p:strVal val="visible"/>
                                      </p:to>
                                    </p:set>
                                  </p:childTnLst>
                                </p:cTn>
                              </p:par>
                              <p:par>
                                <p:cTn id="90" presetID="1" presetClass="exit" presetSubtype="0" fill="hold" grpId="0" nodeType="withEffect">
                                  <p:stCondLst>
                                    <p:cond delay="3000"/>
                                  </p:stCondLst>
                                  <p:childTnLst>
                                    <p:set>
                                      <p:cBhvr>
                                        <p:cTn id="91"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click.wav"/>
                                        </p:tgtEl>
                                      </p:cMediaNode>
                                    </p:audio>
                                  </p:subTnLst>
                                </p:cTn>
                              </p:par>
                              <p:par>
                                <p:cTn id="92" presetID="1" presetClass="entr" presetSubtype="0" fill="hold" grpId="1" nodeType="withEffect">
                                  <p:stCondLst>
                                    <p:cond delay="3000"/>
                                  </p:stCondLst>
                                  <p:childTnLst>
                                    <p:set>
                                      <p:cBhvr>
                                        <p:cTn id="93" dur="1" fill="hold">
                                          <p:stCondLst>
                                            <p:cond delay="0"/>
                                          </p:stCondLst>
                                        </p:cTn>
                                        <p:tgtEl>
                                          <p:spTgt spid="23"/>
                                        </p:tgtEl>
                                        <p:attrNameLst>
                                          <p:attrName>style.visibility</p:attrName>
                                        </p:attrNameLst>
                                      </p:cBhvr>
                                      <p:to>
                                        <p:strVal val="visible"/>
                                      </p:to>
                                    </p:set>
                                  </p:childTnLst>
                                </p:cTn>
                              </p:par>
                              <p:par>
                                <p:cTn id="94" presetID="1" presetClass="exit" presetSubtype="0" fill="hold" grpId="0" nodeType="withEffect">
                                  <p:stCondLst>
                                    <p:cond delay="4000"/>
                                  </p:stCondLst>
                                  <p:childTnLst>
                                    <p:set>
                                      <p:cBhvr>
                                        <p:cTn id="9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6" presetID="1" presetClass="entr" presetSubtype="0" fill="hold" grpId="1" nodeType="withEffect">
                                  <p:stCondLst>
                                    <p:cond delay="4000"/>
                                  </p:stCondLst>
                                  <p:childTnLst>
                                    <p:set>
                                      <p:cBhvr>
                                        <p:cTn id="97" dur="1" fill="hold">
                                          <p:stCondLst>
                                            <p:cond delay="0"/>
                                          </p:stCondLst>
                                        </p:cTn>
                                        <p:tgtEl>
                                          <p:spTgt spid="24"/>
                                        </p:tgtEl>
                                        <p:attrNameLst>
                                          <p:attrName>style.visibility</p:attrName>
                                        </p:attrNameLst>
                                      </p:cBhvr>
                                      <p:to>
                                        <p:strVal val="visible"/>
                                      </p:to>
                                    </p:set>
                                  </p:childTnLst>
                                </p:cTn>
                              </p:par>
                              <p:par>
                                <p:cTn id="98" presetID="1" presetClass="exit" presetSubtype="0" fill="hold" grpId="0" nodeType="withEffect">
                                  <p:stCondLst>
                                    <p:cond delay="5000"/>
                                  </p:stCondLst>
                                  <p:childTnLst>
                                    <p:set>
                                      <p:cBhvr>
                                        <p:cTn id="99"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par>
                                <p:cTn id="100" presetID="1" presetClass="entr" presetSubtype="0" fill="hold" grpId="0" nodeType="withEffect">
                                  <p:stCondLst>
                                    <p:cond delay="5000"/>
                                  </p:stCondLst>
                                  <p:childTnLst>
                                    <p:set>
                                      <p:cBhvr>
                                        <p:cTn id="10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1" grpId="0" animBg="1"/>
      <p:bldP spid="12" grpId="0" animBg="1"/>
      <p:bldP spid="13" grpId="0" animBg="1"/>
      <p:bldP spid="17" grpId="0" animBg="1"/>
      <p:bldP spid="18"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710987" y="3441581"/>
            <a:ext cx="1513852" cy="2420712"/>
          </a:xfrm>
          <a:prstGeom prst="rect">
            <a:avLst/>
          </a:prstGeom>
        </p:spPr>
      </p:pic>
      <p:sp>
        <p:nvSpPr>
          <p:cNvPr id="11" name="Rectangle 10">
            <a:extLst>
              <a:ext uri="{FF2B5EF4-FFF2-40B4-BE49-F238E27FC236}">
                <a16:creationId xmlns:a16="http://schemas.microsoft.com/office/drawing/2014/main" id="{CE6368BA-91F3-464D-B0E1-636070DBB6BB}"/>
              </a:ext>
            </a:extLst>
          </p:cNvPr>
          <p:cNvSpPr/>
          <p:nvPr/>
        </p:nvSpPr>
        <p:spPr>
          <a:xfrm>
            <a:off x="4582886" y="406056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a:extLst>
              <a:ext uri="{FF2B5EF4-FFF2-40B4-BE49-F238E27FC236}">
                <a16:creationId xmlns:a16="http://schemas.microsoft.com/office/drawing/2014/main" id="{57129CBA-AB00-46D9-BA65-557E4E278E95}"/>
              </a:ext>
            </a:extLst>
          </p:cNvPr>
          <p:cNvSpPr/>
          <p:nvPr/>
        </p:nvSpPr>
        <p:spPr>
          <a:xfrm>
            <a:off x="4582887" y="3158365"/>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12">
            <a:extLst>
              <a:ext uri="{FF2B5EF4-FFF2-40B4-BE49-F238E27FC236}">
                <a16:creationId xmlns:a16="http://schemas.microsoft.com/office/drawing/2014/main" id="{6ABCEE7A-EA91-4D1A-99A8-B825AF6CD9ED}"/>
              </a:ext>
            </a:extLst>
          </p:cNvPr>
          <p:cNvSpPr/>
          <p:nvPr/>
        </p:nvSpPr>
        <p:spPr>
          <a:xfrm>
            <a:off x="4582887" y="4911714"/>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tủ</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9160" y="4060559"/>
            <a:ext cx="672947" cy="591378"/>
          </a:xfrm>
          <a:prstGeom prst="rect">
            <a:avLst/>
          </a:prstGeom>
        </p:spPr>
      </p:pic>
      <p:pic>
        <p:nvPicPr>
          <p:cNvPr id="15" name="Picture 14">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9978" y="3211410"/>
            <a:ext cx="672128" cy="537702"/>
          </a:xfrm>
          <a:prstGeom prst="rect">
            <a:avLst/>
          </a:prstGeom>
        </p:spPr>
      </p:pic>
      <p:pic>
        <p:nvPicPr>
          <p:cNvPr id="16" name="Picture 15">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4924" y="4964848"/>
            <a:ext cx="672129" cy="590658"/>
          </a:xfrm>
          <a:prstGeom prst="rect">
            <a:avLst/>
          </a:prstGeom>
        </p:spPr>
      </p:pic>
      <p:sp>
        <p:nvSpPr>
          <p:cNvPr id="2" name="Rounded Rectangle 1"/>
          <p:cNvSpPr/>
          <p:nvPr/>
        </p:nvSpPr>
        <p:spPr>
          <a:xfrm>
            <a:off x="1477926" y="609600"/>
            <a:ext cx="8846288"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khác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còn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Ghế</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tủ</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họ</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hàng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vi,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tủ</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học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7" name="Right Arrow 16">
            <a:hlinkClick r:id="rId9" action="ppaction://hlinksldjump"/>
          </p:cNvPr>
          <p:cNvSpPr/>
          <p:nvPr/>
        </p:nvSpPr>
        <p:spPr>
          <a:xfrm>
            <a:off x="8992439" y="5555507"/>
            <a:ext cx="1214817"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8" name="Flowchart: Connector 17"/>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217388" y="3892084"/>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8921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50" fill="hold"/>
                                        <p:tgtEl>
                                          <p:spTgt spid="11"/>
                                        </p:tgtEl>
                                        <p:attrNameLst>
                                          <p:attrName>fillcolor</p:attrName>
                                        </p:attrNameLst>
                                      </p:cBhvr>
                                      <p:to>
                                        <a:srgbClr val="FFF2CC"/>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3" presetID="23" presetClass="entr" presetSubtype="32" fill="hold" nodeType="withEffect">
                                  <p:stCondLst>
                                    <p:cond delay="10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strVal val="4*#ppt_w"/>
                                          </p:val>
                                        </p:tav>
                                        <p:tav tm="100000">
                                          <p:val>
                                            <p:strVal val="#ppt_w"/>
                                          </p:val>
                                        </p:tav>
                                      </p:tavLst>
                                    </p:anim>
                                    <p:anim calcmode="lin" valueType="num">
                                      <p:cBhvr>
                                        <p:cTn id="3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par>
                                <p:cTn id="37" presetID="1" presetClass="emph" presetSubtype="2" fill="hold" nodeType="withEffect">
                                  <p:stCondLst>
                                    <p:cond delay="1000"/>
                                  </p:stCondLst>
                                  <p:childTnLst>
                                    <p:animClr clrSpc="rgb" dir="cw">
                                      <p:cBhvr>
                                        <p:cTn id="38" dur="250" fill="hold"/>
                                        <p:tgtEl>
                                          <p:spTgt spid="11"/>
                                        </p:tgtEl>
                                        <p:attrNameLst>
                                          <p:attrName>fillcolor</p:attrName>
                                        </p:attrNameLst>
                                      </p:cBhvr>
                                      <p:to>
                                        <a:srgbClr val="FFFF00"/>
                                      </p:to>
                                    </p:animClr>
                                    <p:set>
                                      <p:cBhvr>
                                        <p:cTn id="39" dur="250" fill="hold"/>
                                        <p:tgtEl>
                                          <p:spTgt spid="11"/>
                                        </p:tgtEl>
                                        <p:attrNameLst>
                                          <p:attrName>fill.type</p:attrName>
                                        </p:attrNameLst>
                                      </p:cBhvr>
                                      <p:to>
                                        <p:strVal val="solid"/>
                                      </p:to>
                                    </p:set>
                                    <p:set>
                                      <p:cBhvr>
                                        <p:cTn id="4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12"/>
                                        </p:tgtEl>
                                        <p:attrNameLst>
                                          <p:attrName>fillcolor</p:attrName>
                                        </p:attrNameLst>
                                      </p:cBhvr>
                                      <p:to>
                                        <a:srgbClr val="FFF2CC"/>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50" fill="hold"/>
                                        <p:tgtEl>
                                          <p:spTgt spid="15"/>
                                        </p:tgtEl>
                                        <p:attrNameLst>
                                          <p:attrName>ppt_w</p:attrName>
                                        </p:attrNameLst>
                                      </p:cBhvr>
                                      <p:tavLst>
                                        <p:tav tm="0">
                                          <p:val>
                                            <p:strVal val="4*#ppt_w"/>
                                          </p:val>
                                        </p:tav>
                                        <p:tav tm="100000">
                                          <p:val>
                                            <p:strVal val="#ppt_w"/>
                                          </p:val>
                                        </p:tav>
                                      </p:tavLst>
                                    </p:anim>
                                    <p:anim calcmode="lin" valueType="num">
                                      <p:cBhvr>
                                        <p:cTn id="5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Check mark.wav"/>
                                        </p:tgtEl>
                                      </p:cMediaNode>
                                    </p:audio>
                                  </p:subTnLst>
                                </p:cTn>
                              </p:par>
                              <p:par>
                                <p:cTn id="52" presetID="1" presetClass="emph" presetSubtype="2" fill="hold" nodeType="withEffect">
                                  <p:stCondLst>
                                    <p:cond delay="1000"/>
                                  </p:stCondLst>
                                  <p:childTnLst>
                                    <p:animClr clrSpc="rgb" dir="cw">
                                      <p:cBhvr>
                                        <p:cTn id="53" dur="250" fill="hold"/>
                                        <p:tgtEl>
                                          <p:spTgt spid="12"/>
                                        </p:tgtEl>
                                        <p:attrNameLst>
                                          <p:attrName>fillcolor</p:attrName>
                                        </p:attrNameLst>
                                      </p:cBhvr>
                                      <p:to>
                                        <a:srgbClr val="00B050"/>
                                      </p:to>
                                    </p:animClr>
                                    <p:set>
                                      <p:cBhvr>
                                        <p:cTn id="54" dur="250" fill="hold"/>
                                        <p:tgtEl>
                                          <p:spTgt spid="12"/>
                                        </p:tgtEl>
                                        <p:attrNameLst>
                                          <p:attrName>fill.type</p:attrName>
                                        </p:attrNameLst>
                                      </p:cBhvr>
                                      <p:to>
                                        <p:strVal val="solid"/>
                                      </p:to>
                                    </p:set>
                                    <p:set>
                                      <p:cBhvr>
                                        <p:cTn id="5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13"/>
                                        </p:tgtEl>
                                        <p:attrNameLst>
                                          <p:attrName>fillcolor</p:attrName>
                                        </p:attrNameLst>
                                      </p:cBhvr>
                                      <p:to>
                                        <a:srgbClr val="FFF2CC"/>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par>
                                <p:cTn id="63" presetID="23" presetClass="entr" presetSubtype="32"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250" fill="hold"/>
                                        <p:tgtEl>
                                          <p:spTgt spid="16"/>
                                        </p:tgtEl>
                                        <p:attrNameLst>
                                          <p:attrName>ppt_w</p:attrName>
                                        </p:attrNameLst>
                                      </p:cBhvr>
                                      <p:tavLst>
                                        <p:tav tm="0">
                                          <p:val>
                                            <p:strVal val="4*#ppt_w"/>
                                          </p:val>
                                        </p:tav>
                                        <p:tav tm="100000">
                                          <p:val>
                                            <p:strVal val="#ppt_w"/>
                                          </p:val>
                                        </p:tav>
                                      </p:tavLst>
                                    </p:anim>
                                    <p:anim calcmode="lin" valueType="num">
                                      <p:cBhvr>
                                        <p:cTn id="6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3" name="Wrong Buzzer.wav"/>
                                        </p:tgtEl>
                                      </p:cMediaNode>
                                    </p:audio>
                                  </p:subTnLst>
                                </p:cTn>
                              </p:par>
                              <p:par>
                                <p:cTn id="67" presetID="1" presetClass="emph" presetSubtype="2" fill="hold" nodeType="withEffect">
                                  <p:stCondLst>
                                    <p:cond delay="0"/>
                                  </p:stCondLst>
                                  <p:childTnLst>
                                    <p:animClr clrSpc="rgb" dir="cw">
                                      <p:cBhvr>
                                        <p:cTn id="68" dur="250" fill="hold"/>
                                        <p:tgtEl>
                                          <p:spTgt spid="13"/>
                                        </p:tgtEl>
                                        <p:attrNameLst>
                                          <p:attrName>fillcolor</p:attrName>
                                        </p:attrNameLst>
                                      </p:cBhvr>
                                      <p:to>
                                        <a:srgbClr val="FFFF00"/>
                                      </p:to>
                                    </p:animClr>
                                    <p:set>
                                      <p:cBhvr>
                                        <p:cTn id="69" dur="250" fill="hold"/>
                                        <p:tgtEl>
                                          <p:spTgt spid="13"/>
                                        </p:tgtEl>
                                        <p:attrNameLst>
                                          <p:attrName>fill.type</p:attrName>
                                        </p:attrNameLst>
                                      </p:cBhvr>
                                      <p:to>
                                        <p:strVal val="solid"/>
                                      </p:to>
                                    </p:set>
                                    <p:set>
                                      <p:cBhvr>
                                        <p:cTn id="7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26"/>
                    </p:tgtEl>
                  </p:cond>
                </p:stCondLst>
                <p:endSync evt="end" delay="0">
                  <p:rtn val="all"/>
                </p:endSync>
                <p:childTnLst>
                  <p:par>
                    <p:cTn id="72" fill="hold">
                      <p:stCondLst>
                        <p:cond delay="0"/>
                      </p:stCondLst>
                      <p:childTnLst>
                        <p:par>
                          <p:cTn id="73" fill="hold">
                            <p:stCondLst>
                              <p:cond delay="0"/>
                            </p:stCondLst>
                            <p:childTnLst>
                              <p:par>
                                <p:cTn id="74" presetID="21" presetClass="entr" presetSubtype="1" repeatCount="500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heel(1)">
                                      <p:cBhvr>
                                        <p:cTn id="76" dur="1000"/>
                                        <p:tgtEl>
                                          <p:spTgt spid="18"/>
                                        </p:tgtEl>
                                      </p:cBhvr>
                                    </p:animEffect>
                                  </p:childTnLst>
                                </p:cTn>
                              </p:par>
                              <p:par>
                                <p:cTn id="77" presetID="21" presetClass="entr" presetSubtype="1" repeatCount="500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heel(1)">
                                      <p:cBhvr>
                                        <p:cTn id="79" dur="1000"/>
                                        <p:tgtEl>
                                          <p:spTgt spid="19"/>
                                        </p:tgtEl>
                                      </p:cBhvr>
                                    </p:animEffect>
                                  </p:childTnLst>
                                </p:cTn>
                              </p:par>
                              <p:par>
                                <p:cTn id="80" presetID="1" presetClass="entr" presetSubtype="0" fill="hold" grpId="1" nodeType="with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par>
                                <p:cTn id="82" presetID="1" presetClass="exit" presetSubtype="0" fill="hold" grpId="0" nodeType="withEffect">
                                  <p:stCondLst>
                                    <p:cond delay="1000"/>
                                  </p:stCondLst>
                                  <p:childTnLst>
                                    <p:set>
                                      <p:cBhvr>
                                        <p:cTn id="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4" presetID="1" presetClass="entr" presetSubtype="0" fill="hold" grpId="1" nodeType="withEffect">
                                  <p:stCondLst>
                                    <p:cond delay="1000"/>
                                  </p:stCondLst>
                                  <p:childTnLst>
                                    <p:set>
                                      <p:cBhvr>
                                        <p:cTn id="85" dur="1" fill="hold">
                                          <p:stCondLst>
                                            <p:cond delay="0"/>
                                          </p:stCondLst>
                                        </p:cTn>
                                        <p:tgtEl>
                                          <p:spTgt spid="21"/>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par>
                                <p:cTn id="88" presetID="1" presetClass="entr" presetSubtype="0" fill="hold" grpId="1" nodeType="withEffect">
                                  <p:stCondLst>
                                    <p:cond delay="2000"/>
                                  </p:stCondLst>
                                  <p:childTnLst>
                                    <p:set>
                                      <p:cBhvr>
                                        <p:cTn id="89" dur="1" fill="hold">
                                          <p:stCondLst>
                                            <p:cond delay="0"/>
                                          </p:stCondLst>
                                        </p:cTn>
                                        <p:tgtEl>
                                          <p:spTgt spid="22"/>
                                        </p:tgtEl>
                                        <p:attrNameLst>
                                          <p:attrName>style.visibility</p:attrName>
                                        </p:attrNameLst>
                                      </p:cBhvr>
                                      <p:to>
                                        <p:strVal val="visible"/>
                                      </p:to>
                                    </p:set>
                                  </p:childTnLst>
                                </p:cTn>
                              </p:par>
                              <p:par>
                                <p:cTn id="90" presetID="1" presetClass="exit" presetSubtype="0" fill="hold" grpId="0" nodeType="withEffect">
                                  <p:stCondLst>
                                    <p:cond delay="3000"/>
                                  </p:stCondLst>
                                  <p:childTnLst>
                                    <p:set>
                                      <p:cBhvr>
                                        <p:cTn id="91"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2" presetID="1" presetClass="entr" presetSubtype="0" fill="hold" grpId="1" nodeType="withEffect">
                                  <p:stCondLst>
                                    <p:cond delay="3000"/>
                                  </p:stCondLst>
                                  <p:childTnLst>
                                    <p:set>
                                      <p:cBhvr>
                                        <p:cTn id="93" dur="1" fill="hold">
                                          <p:stCondLst>
                                            <p:cond delay="0"/>
                                          </p:stCondLst>
                                        </p:cTn>
                                        <p:tgtEl>
                                          <p:spTgt spid="23"/>
                                        </p:tgtEl>
                                        <p:attrNameLst>
                                          <p:attrName>style.visibility</p:attrName>
                                        </p:attrNameLst>
                                      </p:cBhvr>
                                      <p:to>
                                        <p:strVal val="visible"/>
                                      </p:to>
                                    </p:set>
                                  </p:childTnLst>
                                </p:cTn>
                              </p:par>
                              <p:par>
                                <p:cTn id="94" presetID="1" presetClass="exit" presetSubtype="0" fill="hold" grpId="0" nodeType="withEffect">
                                  <p:stCondLst>
                                    <p:cond delay="4000"/>
                                  </p:stCondLst>
                                  <p:childTnLst>
                                    <p:set>
                                      <p:cBhvr>
                                        <p:cTn id="9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par>
                                <p:cTn id="96" presetID="1" presetClass="entr" presetSubtype="0" fill="hold" grpId="1" nodeType="withEffect">
                                  <p:stCondLst>
                                    <p:cond delay="4000"/>
                                  </p:stCondLst>
                                  <p:childTnLst>
                                    <p:set>
                                      <p:cBhvr>
                                        <p:cTn id="97" dur="1" fill="hold">
                                          <p:stCondLst>
                                            <p:cond delay="0"/>
                                          </p:stCondLst>
                                        </p:cTn>
                                        <p:tgtEl>
                                          <p:spTgt spid="24"/>
                                        </p:tgtEl>
                                        <p:attrNameLst>
                                          <p:attrName>style.visibility</p:attrName>
                                        </p:attrNameLst>
                                      </p:cBhvr>
                                      <p:to>
                                        <p:strVal val="visible"/>
                                      </p:to>
                                    </p:set>
                                  </p:childTnLst>
                                </p:cTn>
                              </p:par>
                              <p:par>
                                <p:cTn id="98" presetID="1" presetClass="exit" presetSubtype="0" fill="hold" grpId="0" nodeType="withEffect">
                                  <p:stCondLst>
                                    <p:cond delay="5000"/>
                                  </p:stCondLst>
                                  <p:childTnLst>
                                    <p:set>
                                      <p:cBhvr>
                                        <p:cTn id="99"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par>
                                <p:cTn id="100" presetID="1" presetClass="entr" presetSubtype="0" fill="hold" grpId="0" nodeType="withEffect">
                                  <p:stCondLst>
                                    <p:cond delay="5000"/>
                                  </p:stCondLst>
                                  <p:childTnLst>
                                    <p:set>
                                      <p:cBhvr>
                                        <p:cTn id="10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1" grpId="0" animBg="1"/>
      <p:bldP spid="12" grpId="0" animBg="1"/>
      <p:bldP spid="13" grpId="0" animBg="1"/>
      <p:bldP spid="18" grpId="0" animBg="1"/>
      <p:bldP spid="19"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772401" y="3588157"/>
            <a:ext cx="1570265" cy="2510919"/>
          </a:xfrm>
          <a:prstGeom prst="rect">
            <a:avLst/>
          </a:prstGeom>
        </p:spPr>
      </p:pic>
      <p:sp>
        <p:nvSpPr>
          <p:cNvPr id="11" name="Rectangle 10">
            <a:extLst>
              <a:ext uri="{FF2B5EF4-FFF2-40B4-BE49-F238E27FC236}">
                <a16:creationId xmlns:a16="http://schemas.microsoft.com/office/drawing/2014/main" id="{CE6368BA-91F3-464D-B0E1-636070DBB6BB}"/>
              </a:ext>
            </a:extLst>
          </p:cNvPr>
          <p:cNvSpPr/>
          <p:nvPr/>
        </p:nvSpPr>
        <p:spPr>
          <a:xfrm>
            <a:off x="4476308" y="367726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Sai</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a:extLst>
              <a:ext uri="{FF2B5EF4-FFF2-40B4-BE49-F238E27FC236}">
                <a16:creationId xmlns:a16="http://schemas.microsoft.com/office/drawing/2014/main" id="{57129CBA-AB00-46D9-BA65-557E4E278E95}"/>
              </a:ext>
            </a:extLst>
          </p:cNvPr>
          <p:cNvSpPr/>
          <p:nvPr/>
        </p:nvSpPr>
        <p:spPr>
          <a:xfrm>
            <a:off x="4532839" y="494159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4286" y="3677261"/>
            <a:ext cx="672947" cy="591378"/>
          </a:xfrm>
          <a:prstGeom prst="rect">
            <a:avLst/>
          </a:prstGeom>
        </p:spPr>
      </p:pic>
      <p:pic>
        <p:nvPicPr>
          <p:cNvPr id="15" name="Picture 14">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3898" y="5017804"/>
            <a:ext cx="672128" cy="537702"/>
          </a:xfrm>
          <a:prstGeom prst="rect">
            <a:avLst/>
          </a:prstGeom>
        </p:spPr>
      </p:pic>
      <p:sp>
        <p:nvSpPr>
          <p:cNvPr id="2" name="Rounded Rectangle 1"/>
          <p:cNvSpPr/>
          <p:nvPr/>
        </p:nvSpPr>
        <p:spPr>
          <a:xfrm>
            <a:off x="1722473" y="609600"/>
            <a:ext cx="8091377"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tay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em</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Như</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hoa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cành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thơ</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hình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ảnh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so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Đúng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hay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sai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sp>
        <p:nvSpPr>
          <p:cNvPr id="17" name="Right Arrow 16">
            <a:hlinkClick r:id="rId9" action="ppaction://hlinksldjump"/>
          </p:cNvPr>
          <p:cNvSpPr/>
          <p:nvPr/>
        </p:nvSpPr>
        <p:spPr>
          <a:xfrm>
            <a:off x="8920717" y="5885116"/>
            <a:ext cx="13489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8" name="Flowchart: Connector 17"/>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147238" y="3892084"/>
            <a:ext cx="493378" cy="456632"/>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922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50" fill="hold"/>
                                        <p:tgtEl>
                                          <p:spTgt spid="11"/>
                                        </p:tgtEl>
                                        <p:attrNameLst>
                                          <p:attrName>fillcolor</p:attrName>
                                        </p:attrNameLst>
                                      </p:cBhvr>
                                      <p:to>
                                        <a:srgbClr val="FFF2CC"/>
                                      </p:to>
                                    </p:animClr>
                                    <p:set>
                                      <p:cBhvr>
                                        <p:cTn id="26" dur="250" fill="hold"/>
                                        <p:tgtEl>
                                          <p:spTgt spid="11"/>
                                        </p:tgtEl>
                                        <p:attrNameLst>
                                          <p:attrName>fill.type</p:attrName>
                                        </p:attrNameLst>
                                      </p:cBhvr>
                                      <p:to>
                                        <p:strVal val="solid"/>
                                      </p:to>
                                    </p:set>
                                    <p:set>
                                      <p:cBhvr>
                                        <p:cTn id="27" dur="250" fill="hold"/>
                                        <p:tgtEl>
                                          <p:spTgt spid="11"/>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par>
                                <p:cTn id="28" presetID="23" presetClass="entr" presetSubtype="32" fill="hold" nodeType="withEffect">
                                  <p:stCondLst>
                                    <p:cond delay="1000"/>
                                  </p:stCondLst>
                                  <p:childTnLst>
                                    <p:set>
                                      <p:cBhvr>
                                        <p:cTn id="29" dur="1" fill="hold">
                                          <p:stCondLst>
                                            <p:cond delay="0"/>
                                          </p:stCondLst>
                                        </p:cTn>
                                        <p:tgtEl>
                                          <p:spTgt spid="14"/>
                                        </p:tgtEl>
                                        <p:attrNameLst>
                                          <p:attrName>style.visibility</p:attrName>
                                        </p:attrNameLst>
                                      </p:cBhvr>
                                      <p:to>
                                        <p:strVal val="visible"/>
                                      </p:to>
                                    </p:set>
                                    <p:anim calcmode="lin" valueType="num">
                                      <p:cBhvr>
                                        <p:cTn id="30" dur="250" fill="hold"/>
                                        <p:tgtEl>
                                          <p:spTgt spid="14"/>
                                        </p:tgtEl>
                                        <p:attrNameLst>
                                          <p:attrName>ppt_w</p:attrName>
                                        </p:attrNameLst>
                                      </p:cBhvr>
                                      <p:tavLst>
                                        <p:tav tm="0">
                                          <p:val>
                                            <p:strVal val="4*#ppt_w"/>
                                          </p:val>
                                        </p:tav>
                                        <p:tav tm="100000">
                                          <p:val>
                                            <p:strVal val="#ppt_w"/>
                                          </p:val>
                                        </p:tav>
                                      </p:tavLst>
                                    </p:anim>
                                    <p:anim calcmode="lin" valueType="num">
                                      <p:cBhvr>
                                        <p:cTn id="3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3" name="Wrong Buzzer.wav"/>
                                        </p:tgtEl>
                                      </p:cMediaNode>
                                    </p:audio>
                                  </p:subTnLst>
                                </p:cTn>
                              </p:par>
                              <p:par>
                                <p:cTn id="32" presetID="1" presetClass="emph" presetSubtype="2" fill="hold" nodeType="withEffect">
                                  <p:stCondLst>
                                    <p:cond delay="1000"/>
                                  </p:stCondLst>
                                  <p:childTnLst>
                                    <p:animClr clrSpc="rgb" dir="cw">
                                      <p:cBhvr>
                                        <p:cTn id="33" dur="250" fill="hold"/>
                                        <p:tgtEl>
                                          <p:spTgt spid="11"/>
                                        </p:tgtEl>
                                        <p:attrNameLst>
                                          <p:attrName>fillcolor</p:attrName>
                                        </p:attrNameLst>
                                      </p:cBhvr>
                                      <p:to>
                                        <a:srgbClr val="FFFF00"/>
                                      </p:to>
                                    </p:animClr>
                                    <p:set>
                                      <p:cBhvr>
                                        <p:cTn id="34" dur="250" fill="hold"/>
                                        <p:tgtEl>
                                          <p:spTgt spid="11"/>
                                        </p:tgtEl>
                                        <p:attrNameLst>
                                          <p:attrName>fill.type</p:attrName>
                                        </p:attrNameLst>
                                      </p:cBhvr>
                                      <p:to>
                                        <p:strVal val="solid"/>
                                      </p:to>
                                    </p:set>
                                    <p:set>
                                      <p:cBhvr>
                                        <p:cTn id="35"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2"/>
                                        </p:tgtEl>
                                        <p:attrNameLst>
                                          <p:attrName>fillcolor</p:attrName>
                                        </p:attrNameLst>
                                      </p:cBhvr>
                                      <p:to>
                                        <a:srgbClr val="FFF2CC"/>
                                      </p:to>
                                    </p:animClr>
                                    <p:set>
                                      <p:cBhvr>
                                        <p:cTn id="41" dur="250" fill="hold"/>
                                        <p:tgtEl>
                                          <p:spTgt spid="12"/>
                                        </p:tgtEl>
                                        <p:attrNameLst>
                                          <p:attrName>fill.type</p:attrName>
                                        </p:attrNameLst>
                                      </p:cBhvr>
                                      <p:to>
                                        <p:strVal val="solid"/>
                                      </p:to>
                                    </p:set>
                                    <p:set>
                                      <p:cBhvr>
                                        <p:cTn id="42" dur="250" fill="hold"/>
                                        <p:tgtEl>
                                          <p:spTgt spid="1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250" fill="hold"/>
                                        <p:tgtEl>
                                          <p:spTgt spid="15"/>
                                        </p:tgtEl>
                                        <p:attrNameLst>
                                          <p:attrName>ppt_w</p:attrName>
                                        </p:attrNameLst>
                                      </p:cBhvr>
                                      <p:tavLst>
                                        <p:tav tm="0">
                                          <p:val>
                                            <p:strVal val="4*#ppt_w"/>
                                          </p:val>
                                        </p:tav>
                                        <p:tav tm="100000">
                                          <p:val>
                                            <p:strVal val="#ppt_w"/>
                                          </p:val>
                                        </p:tav>
                                      </p:tavLst>
                                    </p:anim>
                                    <p:anim calcmode="lin" valueType="num">
                                      <p:cBhvr>
                                        <p:cTn id="4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par>
                                <p:cTn id="47" presetID="1" presetClass="emph" presetSubtype="2" fill="hold" nodeType="withEffect">
                                  <p:stCondLst>
                                    <p:cond delay="1000"/>
                                  </p:stCondLst>
                                  <p:childTnLst>
                                    <p:animClr clrSpc="rgb" dir="cw">
                                      <p:cBhvr>
                                        <p:cTn id="48" dur="250" fill="hold"/>
                                        <p:tgtEl>
                                          <p:spTgt spid="12"/>
                                        </p:tgtEl>
                                        <p:attrNameLst>
                                          <p:attrName>fillcolor</p:attrName>
                                        </p:attrNameLst>
                                      </p:cBhvr>
                                      <p:to>
                                        <a:srgbClr val="00B050"/>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21" presetClass="entr" presetSubtype="1" repeatCount="500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heel(1)">
                                      <p:cBhvr>
                                        <p:cTn id="56" dur="1000"/>
                                        <p:tgtEl>
                                          <p:spTgt spid="18"/>
                                        </p:tgtEl>
                                      </p:cBhvr>
                                    </p:animEffect>
                                  </p:childTnLst>
                                </p:cTn>
                              </p:par>
                              <p:par>
                                <p:cTn id="57" presetID="21" presetClass="entr" presetSubtype="1" repeatCount="500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heel(1)">
                                      <p:cBhvr>
                                        <p:cTn id="59" dur="1000"/>
                                        <p:tgtEl>
                                          <p:spTgt spid="19"/>
                                        </p:tgtEl>
                                      </p:cBhvr>
                                    </p:animEffect>
                                  </p:childTnLst>
                                </p:cTn>
                              </p:par>
                              <p:par>
                                <p:cTn id="60" presetID="1" presetClass="entr" presetSubtype="0" fill="hold" grpId="1" nodeType="withEffect">
                                  <p:stCondLst>
                                    <p:cond delay="0"/>
                                  </p:stCondLst>
                                  <p:childTnLst>
                                    <p:set>
                                      <p:cBhvr>
                                        <p:cTn id="61" dur="1" fill="hold">
                                          <p:stCondLst>
                                            <p:cond delay="0"/>
                                          </p:stCondLst>
                                        </p:cTn>
                                        <p:tgtEl>
                                          <p:spTgt spid="20"/>
                                        </p:tgtEl>
                                        <p:attrNameLst>
                                          <p:attrName>style.visibility</p:attrName>
                                        </p:attrNameLst>
                                      </p:cBhvr>
                                      <p:to>
                                        <p:strVal val="visible"/>
                                      </p:to>
                                    </p:set>
                                  </p:childTnLst>
                                </p:cTn>
                              </p:par>
                              <p:par>
                                <p:cTn id="62" presetID="1" presetClass="exit" presetSubtype="0" fill="hold" grpId="0" nodeType="withEffect">
                                  <p:stCondLst>
                                    <p:cond delay="1000"/>
                                  </p:stCondLst>
                                  <p:childTnLst>
                                    <p:set>
                                      <p:cBhvr>
                                        <p:cTn id="6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4" presetID="1" presetClass="entr" presetSubtype="0" fill="hold" grpId="1" nodeType="withEffect">
                                  <p:stCondLst>
                                    <p:cond delay="1000"/>
                                  </p:stCondLst>
                                  <p:childTnLst>
                                    <p:set>
                                      <p:cBhvr>
                                        <p:cTn id="65" dur="1" fill="hold">
                                          <p:stCondLst>
                                            <p:cond delay="0"/>
                                          </p:stCondLst>
                                        </p:cTn>
                                        <p:tgtEl>
                                          <p:spTgt spid="21"/>
                                        </p:tgtEl>
                                        <p:attrNameLst>
                                          <p:attrName>style.visibility</p:attrName>
                                        </p:attrNameLst>
                                      </p:cBhvr>
                                      <p:to>
                                        <p:strVal val="visible"/>
                                      </p:to>
                                    </p:set>
                                  </p:childTnLst>
                                </p:cTn>
                              </p:par>
                              <p:par>
                                <p:cTn id="66" presetID="1" presetClass="exit" presetSubtype="0" fill="hold" grpId="0" nodeType="withEffect">
                                  <p:stCondLst>
                                    <p:cond delay="2000"/>
                                  </p:stCondLst>
                                  <p:childTnLst>
                                    <p:set>
                                      <p:cBhvr>
                                        <p:cTn id="67"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68" presetID="1" presetClass="entr" presetSubtype="0" fill="hold" grpId="1" nodeType="withEffect">
                                  <p:stCondLst>
                                    <p:cond delay="2000"/>
                                  </p:stCondLst>
                                  <p:childTnLst>
                                    <p:set>
                                      <p:cBhvr>
                                        <p:cTn id="69" dur="1" fill="hold">
                                          <p:stCondLst>
                                            <p:cond delay="0"/>
                                          </p:stCondLst>
                                        </p:cTn>
                                        <p:tgtEl>
                                          <p:spTgt spid="22"/>
                                        </p:tgtEl>
                                        <p:attrNameLst>
                                          <p:attrName>style.visibility</p:attrName>
                                        </p:attrNameLst>
                                      </p:cBhvr>
                                      <p:to>
                                        <p:strVal val="visible"/>
                                      </p:to>
                                    </p:set>
                                  </p:childTnLst>
                                </p:cTn>
                              </p:par>
                              <p:par>
                                <p:cTn id="70" presetID="1" presetClass="exit" presetSubtype="0" fill="hold" grpId="0" nodeType="withEffect">
                                  <p:stCondLst>
                                    <p:cond delay="3000"/>
                                  </p:stCondLst>
                                  <p:childTnLst>
                                    <p:set>
                                      <p:cBhvr>
                                        <p:cTn id="71"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par>
                                <p:cTn id="72" presetID="1" presetClass="entr" presetSubtype="0" fill="hold" grpId="1" nodeType="withEffect">
                                  <p:stCondLst>
                                    <p:cond delay="3000"/>
                                  </p:stCondLst>
                                  <p:childTnLst>
                                    <p:set>
                                      <p:cBhvr>
                                        <p:cTn id="73" dur="1" fill="hold">
                                          <p:stCondLst>
                                            <p:cond delay="0"/>
                                          </p:stCondLst>
                                        </p:cTn>
                                        <p:tgtEl>
                                          <p:spTgt spid="23"/>
                                        </p:tgtEl>
                                        <p:attrNameLst>
                                          <p:attrName>style.visibility</p:attrName>
                                        </p:attrNameLst>
                                      </p:cBhvr>
                                      <p:to>
                                        <p:strVal val="visible"/>
                                      </p:to>
                                    </p:set>
                                  </p:childTnLst>
                                </p:cTn>
                              </p:par>
                              <p:par>
                                <p:cTn id="74" presetID="1" presetClass="exit" presetSubtype="0" fill="hold" grpId="0" nodeType="withEffect">
                                  <p:stCondLst>
                                    <p:cond delay="4000"/>
                                  </p:stCondLst>
                                  <p:childTnLst>
                                    <p:set>
                                      <p:cBhvr>
                                        <p:cTn id="7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6" presetID="1" presetClass="entr" presetSubtype="0" fill="hold" grpId="1" nodeType="withEffect">
                                  <p:stCondLst>
                                    <p:cond delay="4000"/>
                                  </p:stCondLst>
                                  <p:childTnLst>
                                    <p:set>
                                      <p:cBhvr>
                                        <p:cTn id="77" dur="1" fill="hold">
                                          <p:stCondLst>
                                            <p:cond delay="0"/>
                                          </p:stCondLst>
                                        </p:cTn>
                                        <p:tgtEl>
                                          <p:spTgt spid="24"/>
                                        </p:tgtEl>
                                        <p:attrNameLst>
                                          <p:attrName>style.visibility</p:attrName>
                                        </p:attrNameLst>
                                      </p:cBhvr>
                                      <p:to>
                                        <p:strVal val="visible"/>
                                      </p:to>
                                    </p:set>
                                  </p:childTnLst>
                                </p:cTn>
                              </p:par>
                              <p:par>
                                <p:cTn id="78" presetID="1" presetClass="exit" presetSubtype="0" fill="hold" grpId="0" nodeType="withEffect">
                                  <p:stCondLst>
                                    <p:cond delay="5000"/>
                                  </p:stCondLst>
                                  <p:childTnLst>
                                    <p:set>
                                      <p:cBhvr>
                                        <p:cTn id="79"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0" presetID="1" presetClass="entr" presetSubtype="0" fill="hold" grpId="0" nodeType="withEffect">
                                  <p:stCondLst>
                                    <p:cond delay="5000"/>
                                  </p:stCondLst>
                                  <p:childTnLst>
                                    <p:set>
                                      <p:cBhvr>
                                        <p:cTn id="8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1" grpId="0" animBg="1"/>
      <p:bldP spid="12" grpId="0" animBg="1"/>
      <p:bldP spid="18" grpId="0" animBg="1"/>
      <p:bldP spid="19"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837601" y="3403462"/>
            <a:ext cx="1598103" cy="2555433"/>
          </a:xfrm>
          <a:prstGeom prst="rect">
            <a:avLst/>
          </a:prstGeom>
        </p:spPr>
      </p:pic>
      <p:sp>
        <p:nvSpPr>
          <p:cNvPr id="12" name="Rectangle 11">
            <a:extLst>
              <a:ext uri="{FF2B5EF4-FFF2-40B4-BE49-F238E27FC236}">
                <a16:creationId xmlns:a16="http://schemas.microsoft.com/office/drawing/2014/main" id="{57129CBA-AB00-46D9-BA65-557E4E278E95}"/>
              </a:ext>
            </a:extLst>
          </p:cNvPr>
          <p:cNvSpPr/>
          <p:nvPr/>
        </p:nvSpPr>
        <p:spPr>
          <a:xfrm>
            <a:off x="4359349" y="3970453"/>
            <a:ext cx="357827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đĩa</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8201" y="4007397"/>
            <a:ext cx="672128" cy="537702"/>
          </a:xfrm>
          <a:prstGeom prst="rect">
            <a:avLst/>
          </a:prstGeom>
        </p:spPr>
      </p:pic>
      <p:sp>
        <p:nvSpPr>
          <p:cNvPr id="2" name="Rounded Rectangle 1"/>
          <p:cNvSpPr/>
          <p:nvPr/>
        </p:nvSpPr>
        <p:spPr>
          <a:xfrm>
            <a:off x="2169042" y="609600"/>
            <a:ext cx="7345072"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Trăng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tròn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như</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đĩa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Trăng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so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sự</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sp>
        <p:nvSpPr>
          <p:cNvPr id="17" name="Right Arrow 16">
            <a:hlinkClick r:id="rId7" action="ppaction://hlinksldjump"/>
          </p:cNvPr>
          <p:cNvSpPr/>
          <p:nvPr/>
        </p:nvSpPr>
        <p:spPr>
          <a:xfrm>
            <a:off x="8771861" y="5895749"/>
            <a:ext cx="126393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8" name="Flowchart: Connector 17"/>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2260458" y="4625730"/>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7537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21" presetClass="entr" presetSubtype="1" repeatCount="5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1000"/>
                                        <p:tgtEl>
                                          <p:spTgt spid="18"/>
                                        </p:tgtEl>
                                      </p:cBhvr>
                                    </p:animEffect>
                                  </p:childTnLst>
                                </p:cTn>
                              </p:par>
                              <p:par>
                                <p:cTn id="25" presetID="21" presetClass="entr" presetSubtype="1" repeatCount="5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1000"/>
                                        <p:tgtEl>
                                          <p:spTgt spid="19"/>
                                        </p:tgtEl>
                                      </p:cBhvr>
                                    </p:animEffect>
                                  </p:childTnLst>
                                </p:cTn>
                              </p:par>
                              <p:par>
                                <p:cTn id="28" presetID="1" presetClass="entr" presetSubtype="0" fill="hold" grpId="1"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xit" presetSubtype="0" fill="hold" grpId="0" nodeType="withEffect">
                                  <p:stCondLst>
                                    <p:cond delay="1000"/>
                                  </p:stCondLst>
                                  <p:childTnLst>
                                    <p:set>
                                      <p:cBhvr>
                                        <p:cTn id="3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xit" presetSubtype="0" fill="hold" grpId="0" nodeType="withEffect">
                                  <p:stCondLst>
                                    <p:cond delay="2000"/>
                                  </p:stCondLst>
                                  <p:childTnLst>
                                    <p:set>
                                      <p:cBhvr>
                                        <p:cTn id="35"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6" presetID="1" presetClass="entr" presetSubtype="0" fill="hold" grpId="1" nodeType="withEffect">
                                  <p:stCondLst>
                                    <p:cond delay="200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xit" presetSubtype="0" fill="hold" grpId="0" nodeType="withEffect">
                                  <p:stCondLst>
                                    <p:cond delay="3000"/>
                                  </p:stCondLst>
                                  <p:childTnLst>
                                    <p:set>
                                      <p:cBhvr>
                                        <p:cTn id="39"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0" presetID="1" presetClass="entr" presetSubtype="0" fill="hold" grpId="1" nodeType="withEffect">
                                  <p:stCondLst>
                                    <p:cond delay="3000"/>
                                  </p:stCondLst>
                                  <p:childTnLst>
                                    <p:set>
                                      <p:cBhvr>
                                        <p:cTn id="41" dur="1" fill="hold">
                                          <p:stCondLst>
                                            <p:cond delay="0"/>
                                          </p:stCondLst>
                                        </p:cTn>
                                        <p:tgtEl>
                                          <p:spTgt spid="23"/>
                                        </p:tgtEl>
                                        <p:attrNameLst>
                                          <p:attrName>style.visibility</p:attrName>
                                        </p:attrNameLst>
                                      </p:cBhvr>
                                      <p:to>
                                        <p:strVal val="visible"/>
                                      </p:to>
                                    </p:set>
                                  </p:childTnLst>
                                </p:cTn>
                              </p:par>
                              <p:par>
                                <p:cTn id="42" presetID="1" presetClass="exit" presetSubtype="0" fill="hold" grpId="0" nodeType="withEffect">
                                  <p:stCondLst>
                                    <p:cond delay="4000"/>
                                  </p:stCondLst>
                                  <p:childTnLst>
                                    <p:set>
                                      <p:cBhvr>
                                        <p:cTn id="43"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4" presetID="1" presetClass="entr" presetSubtype="0" fill="hold" grpId="1" nodeType="withEffect">
                                  <p:stCondLst>
                                    <p:cond delay="400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xit" presetSubtype="0" fill="hold" grpId="0" nodeType="withEffect">
                                  <p:stCondLst>
                                    <p:cond delay="5000"/>
                                  </p:stCondLst>
                                  <p:childTnLst>
                                    <p:set>
                                      <p:cBhvr>
                                        <p:cTn id="47"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48" presetID="1" presetClass="entr" presetSubtype="0" fill="hold" grpId="0" nodeType="withEffect">
                                  <p:stCondLst>
                                    <p:cond delay="500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2" grpId="0" animBg="1"/>
      <p:bldP spid="18" grpId="0" animBg="1"/>
      <p:bldP spid="19"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772400" y="3279431"/>
            <a:ext cx="1523428" cy="2436024"/>
          </a:xfrm>
          <a:prstGeom prst="rect">
            <a:avLst/>
          </a:prstGeom>
        </p:spPr>
      </p:pic>
      <p:sp>
        <p:nvSpPr>
          <p:cNvPr id="2" name="Rounded Rectangle 1"/>
          <p:cNvSpPr/>
          <p:nvPr/>
        </p:nvSpPr>
        <p:spPr>
          <a:xfrm>
            <a:off x="1690577" y="609600"/>
            <a:ext cx="8218967"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Tán bàng xòe rộng như chiếc ô</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so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sự</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sp>
        <p:nvSpPr>
          <p:cNvPr id="18" name="Right Arrow 17">
            <a:hlinkClick r:id="rId6" action="ppaction://hlinksldjump"/>
          </p:cNvPr>
          <p:cNvSpPr/>
          <p:nvPr/>
        </p:nvSpPr>
        <p:spPr>
          <a:xfrm>
            <a:off x="8867554" y="5821321"/>
            <a:ext cx="1274562"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7" name="Flowchart: Connector 16"/>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217388" y="3892084"/>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816F092A-5DBC-7EBF-6A6B-F081D2F73396}"/>
              </a:ext>
            </a:extLst>
          </p:cNvPr>
          <p:cNvSpPr/>
          <p:nvPr/>
        </p:nvSpPr>
        <p:spPr>
          <a:xfrm>
            <a:off x="3848987" y="3300602"/>
            <a:ext cx="357827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560AEA6E-E066-A3E0-8FB3-916873AAD6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7839" y="3337546"/>
            <a:ext cx="672128" cy="537702"/>
          </a:xfrm>
          <a:prstGeom prst="rect">
            <a:avLst/>
          </a:prstGeom>
        </p:spPr>
      </p:pic>
    </p:spTree>
    <p:extLst>
      <p:ext uri="{BB962C8B-B14F-4D97-AF65-F5344CB8AC3E}">
        <p14:creationId xmlns:p14="http://schemas.microsoft.com/office/powerpoint/2010/main" val="35825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21" presetClass="entr" presetSubtype="1" repeatCount="500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1000"/>
                                        <p:tgtEl>
                                          <p:spTgt spid="17"/>
                                        </p:tgtEl>
                                      </p:cBhvr>
                                    </p:animEffect>
                                  </p:childTnLst>
                                </p:cTn>
                              </p:par>
                              <p:par>
                                <p:cTn id="25" presetID="21" presetClass="entr" presetSubtype="1" repeatCount="5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1000"/>
                                        <p:tgtEl>
                                          <p:spTgt spid="19"/>
                                        </p:tgtEl>
                                      </p:cBhvr>
                                    </p:animEffect>
                                  </p:childTnLst>
                                </p:cTn>
                              </p:par>
                              <p:par>
                                <p:cTn id="28" presetID="1" presetClass="entr" presetSubtype="0" fill="hold" grpId="1"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xit" presetSubtype="0" fill="hold" grpId="0" nodeType="withEffect">
                                  <p:stCondLst>
                                    <p:cond delay="1000"/>
                                  </p:stCondLst>
                                  <p:childTnLst>
                                    <p:set>
                                      <p:cBhvr>
                                        <p:cTn id="3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xit" presetSubtype="0" fill="hold" grpId="0" nodeType="withEffect">
                                  <p:stCondLst>
                                    <p:cond delay="2000"/>
                                  </p:stCondLst>
                                  <p:childTnLst>
                                    <p:set>
                                      <p:cBhvr>
                                        <p:cTn id="35"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6" presetID="1" presetClass="entr" presetSubtype="0" fill="hold" grpId="1" nodeType="withEffect">
                                  <p:stCondLst>
                                    <p:cond delay="200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xit" presetSubtype="0" fill="hold" grpId="0" nodeType="withEffect">
                                  <p:stCondLst>
                                    <p:cond delay="3000"/>
                                  </p:stCondLst>
                                  <p:childTnLst>
                                    <p:set>
                                      <p:cBhvr>
                                        <p:cTn id="39"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0" presetID="1" presetClass="entr" presetSubtype="0" fill="hold" grpId="1" nodeType="withEffect">
                                  <p:stCondLst>
                                    <p:cond delay="3000"/>
                                  </p:stCondLst>
                                  <p:childTnLst>
                                    <p:set>
                                      <p:cBhvr>
                                        <p:cTn id="41" dur="1" fill="hold">
                                          <p:stCondLst>
                                            <p:cond delay="0"/>
                                          </p:stCondLst>
                                        </p:cTn>
                                        <p:tgtEl>
                                          <p:spTgt spid="23"/>
                                        </p:tgtEl>
                                        <p:attrNameLst>
                                          <p:attrName>style.visibility</p:attrName>
                                        </p:attrNameLst>
                                      </p:cBhvr>
                                      <p:to>
                                        <p:strVal val="visible"/>
                                      </p:to>
                                    </p:set>
                                  </p:childTnLst>
                                </p:cTn>
                              </p:par>
                              <p:par>
                                <p:cTn id="42" presetID="1" presetClass="exit" presetSubtype="0" fill="hold" grpId="0" nodeType="withEffect">
                                  <p:stCondLst>
                                    <p:cond delay="4000"/>
                                  </p:stCondLst>
                                  <p:childTnLst>
                                    <p:set>
                                      <p:cBhvr>
                                        <p:cTn id="43"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4" presetID="1" presetClass="entr" presetSubtype="0" fill="hold" grpId="1" nodeType="withEffect">
                                  <p:stCondLst>
                                    <p:cond delay="400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xit" presetSubtype="0" fill="hold" grpId="0" nodeType="withEffect">
                                  <p:stCondLst>
                                    <p:cond delay="5000"/>
                                  </p:stCondLst>
                                  <p:childTnLst>
                                    <p:set>
                                      <p:cBhvr>
                                        <p:cTn id="47"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48" presetID="1" presetClass="entr" presetSubtype="0" fill="hold" grpId="0" nodeType="withEffect">
                                  <p:stCondLst>
                                    <p:cond delay="500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7" grpId="0" animBg="1"/>
      <p:bldP spid="19" grpId="0" animBg="1"/>
      <p:bldP spid="20" grpId="0"/>
      <p:bldP spid="20" grpId="1"/>
      <p:bldP spid="21" grpId="0"/>
      <p:bldP spid="21" grpId="1"/>
      <p:bldP spid="22" grpId="0"/>
      <p:bldP spid="22" grpId="1"/>
      <p:bldP spid="23" grpId="0"/>
      <p:bldP spid="23" grpId="1"/>
      <p:bldP spid="24" grpId="0"/>
      <p:bldP spid="24" grpId="1"/>
      <p:bldP spid="25" grpId="0"/>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193</TotalTime>
  <Words>567</Words>
  <Application>Microsoft Office PowerPoint</Application>
  <PresentationFormat>Widescreen</PresentationFormat>
  <Paragraphs>119</Paragraphs>
  <Slides>24</Slides>
  <Notes>8</Notes>
  <HiddenSlides>0</HiddenSlides>
  <MMClips>4</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24</vt:i4>
      </vt:variant>
    </vt:vector>
  </HeadingPairs>
  <TitlesOfParts>
    <vt:vector size="48" baseType="lpstr">
      <vt:lpstr>微软雅黑</vt:lpstr>
      <vt:lpstr>宋体</vt:lpstr>
      <vt:lpstr>Aptos</vt:lpstr>
      <vt:lpstr>Aptos Display</vt:lpstr>
      <vt:lpstr>Arial</vt:lpstr>
      <vt:lpstr>Arial-Rounded</vt:lpstr>
      <vt:lpstr>Baloo 2</vt:lpstr>
      <vt:lpstr>Calibri</vt:lpstr>
      <vt:lpstr>Calibri Light</vt:lpstr>
      <vt:lpstr>Cambria</vt:lpstr>
      <vt:lpstr>等线</vt:lpstr>
      <vt:lpstr>等线 Light</vt:lpstr>
      <vt:lpstr>Tahoma</vt:lpstr>
      <vt:lpstr>Times New Roman</vt:lpstr>
      <vt:lpstr>UTM Duepuntozero</vt:lpstr>
      <vt:lpstr>杨任东竹石体-Semibold</vt:lpstr>
      <vt:lpstr>Office 主题​​</vt:lpstr>
      <vt:lpstr>Custom Design</vt:lpstr>
      <vt:lpstr>1_Office Theme</vt:lpstr>
      <vt:lpstr>Office Theme</vt:lpstr>
      <vt:lpstr>2_Office Theme</vt:lpstr>
      <vt:lpstr>Office 主题</vt:lpstr>
      <vt:lpstr>Simple Light</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2022-09-18T12:16:26Z</dcterms:created>
  <dcterms:modified xsi:type="dcterms:W3CDTF">2025-10-30T04:50:07Z</dcterms:modified>
</cp:coreProperties>
</file>