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66" r:id="rId3"/>
    <p:sldId id="469" r:id="rId4"/>
    <p:sldId id="451" r:id="rId5"/>
    <p:sldId id="448" r:id="rId6"/>
    <p:sldId id="461" r:id="rId7"/>
    <p:sldId id="468" r:id="rId8"/>
    <p:sldId id="470" r:id="rId9"/>
    <p:sldId id="471" r:id="rId10"/>
    <p:sldId id="472" r:id="rId11"/>
    <p:sldId id="422" r:id="rId12"/>
    <p:sldId id="449" r:id="rId13"/>
    <p:sldId id="454" r:id="rId14"/>
    <p:sldId id="455" r:id="rId15"/>
    <p:sldId id="457" r:id="rId16"/>
    <p:sldId id="4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957" autoAdjust="0"/>
  </p:normalViewPr>
  <p:slideViewPr>
    <p:cSldViewPr snapToGrid="0">
      <p:cViewPr varScale="1">
        <p:scale>
          <a:sx n="101" d="100"/>
          <a:sy n="101" d="100"/>
        </p:scale>
        <p:origin x="189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7544" y="1848779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4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Tiểu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Vĩnh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Phong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Tiền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Phong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1, 2, 3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Nguyễn Thị Thanh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6C1872-C739-5308-1A64-D6B3D40F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02" y="485666"/>
            <a:ext cx="2339053" cy="322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A58D5-81A4-4C98-A6B7-C12DD4508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62"/>
          <a:stretch/>
        </p:blipFill>
        <p:spPr>
          <a:xfrm>
            <a:off x="711200" y="782321"/>
            <a:ext cx="7955280" cy="48407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6F9D31-8285-4F1A-A285-BEF219D683DA}"/>
              </a:ext>
            </a:extLst>
          </p:cNvPr>
          <p:cNvSpPr/>
          <p:nvPr/>
        </p:nvSpPr>
        <p:spPr>
          <a:xfrm>
            <a:off x="1591867" y="5778531"/>
            <a:ext cx="5960286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4: Diễn đạt không gian, hình thể </a:t>
            </a:r>
          </a:p>
          <a:p>
            <a:pPr algn="ctr"/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 hoàn thành sản phẩm</a:t>
            </a:r>
            <a:endParaRPr lang="en-US" sz="28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B25CC-D08A-80DE-3A3E-92BC953DC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830"/>
          <a:stretch/>
        </p:blipFill>
        <p:spPr>
          <a:xfrm>
            <a:off x="347042" y="332771"/>
            <a:ext cx="3877917" cy="28777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81560-3CF2-AB17-76F9-871E536A11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830"/>
          <a:stretch/>
        </p:blipFill>
        <p:spPr>
          <a:xfrm>
            <a:off x="4572000" y="179199"/>
            <a:ext cx="4079632" cy="2877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4A704-B029-E88E-A304-8648A5369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033"/>
          <a:stretch/>
        </p:blipFill>
        <p:spPr>
          <a:xfrm>
            <a:off x="347042" y="3749637"/>
            <a:ext cx="3877916" cy="21788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6ED45E-A627-8BBC-871B-12C5562664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500"/>
          <a:stretch/>
        </p:blipFill>
        <p:spPr>
          <a:xfrm>
            <a:off x="4572000" y="3843494"/>
            <a:ext cx="4079632" cy="21788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93C29F-1849-4AFD-B478-50D21B6E2B89}"/>
              </a:ext>
            </a:extLst>
          </p:cNvPr>
          <p:cNvSpPr/>
          <p:nvPr/>
        </p:nvSpPr>
        <p:spPr>
          <a:xfrm>
            <a:off x="717814" y="3247331"/>
            <a:ext cx="336181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1: Vẽ phác hình lên giấy</a:t>
            </a:r>
            <a:endParaRPr lang="en-US" sz="2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44D41-EC83-402B-99F9-C2E67588A1B8}"/>
              </a:ext>
            </a:extLst>
          </p:cNvPr>
          <p:cNvSpPr/>
          <p:nvPr/>
        </p:nvSpPr>
        <p:spPr>
          <a:xfrm>
            <a:off x="4873610" y="3271520"/>
            <a:ext cx="355257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2: Dùng màu tạo nét đậm</a:t>
            </a:r>
            <a:endParaRPr lang="en-US" sz="2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BC29B7-FD73-4BB6-97A8-7805F5777E5C}"/>
              </a:ext>
            </a:extLst>
          </p:cNvPr>
          <p:cNvSpPr/>
          <p:nvPr/>
        </p:nvSpPr>
        <p:spPr>
          <a:xfrm>
            <a:off x="512694" y="6041997"/>
            <a:ext cx="377205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3: Dùng chấm, nét thể hiện </a:t>
            </a:r>
          </a:p>
          <a:p>
            <a:pPr algn="ctr"/>
            <a:r>
              <a: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chi tiết cây, nhà,…</a:t>
            </a:r>
            <a:endParaRPr lang="en-US" sz="2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58F9B6-7E14-4D06-8C2F-F04D4FDB394A}"/>
              </a:ext>
            </a:extLst>
          </p:cNvPr>
          <p:cNvSpPr/>
          <p:nvPr/>
        </p:nvSpPr>
        <p:spPr>
          <a:xfrm>
            <a:off x="4498892" y="6194238"/>
            <a:ext cx="4302012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2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4: Diễn đạt không gian, hình thể </a:t>
            </a:r>
          </a:p>
          <a:p>
            <a:pPr algn="ctr"/>
            <a:r>
              <a:rPr 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 hoàn thành sản phẩm</a:t>
            </a:r>
            <a:endParaRPr lang="en-US" sz="20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178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007F0-03A5-0DEB-1F4C-FA161DF73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10 cách vẽ tranh phong cảnh biển đơn giản mà vô cùng đẹp.">
            <a:extLst>
              <a:ext uri="{FF2B5EF4-FFF2-40B4-BE49-F238E27FC236}">
                <a16:creationId xmlns:a16="http://schemas.microsoft.com/office/drawing/2014/main" id="{CF550567-2D83-E890-226F-72121262B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37625"/>
            <a:ext cx="857250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8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iên Nhiên Quanh Em| Xé Dán Ngôi Nhà Và Cây| Học Vẽ Thật Là Vui - YouTube">
            <a:extLst>
              <a:ext uri="{FF2B5EF4-FFF2-40B4-BE49-F238E27FC236}">
                <a16:creationId xmlns:a16="http://schemas.microsoft.com/office/drawing/2014/main" id="{68D2786F-545A-231D-C93A-E41B5F7EA4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" y="365760"/>
            <a:ext cx="8679766" cy="617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hung khảo cuộc thi tranh xé dán “Em yêu chú bộ đội – Yêu biển đảo quê  hương Việt Nam&quot; của trường ...">
            <a:extLst>
              <a:ext uri="{FF2B5EF4-FFF2-40B4-BE49-F238E27FC236}">
                <a16:creationId xmlns:a16="http://schemas.microsoft.com/office/drawing/2014/main" id="{2FE6008E-5732-1BB4-0434-38C032433E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86" y="211015"/>
            <a:ext cx="8567225" cy="64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8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ách vẽ tranh phong cảnh quê hương của học sinh cấp 2 – Pinky Shop">
            <a:extLst>
              <a:ext uri="{FF2B5EF4-FFF2-40B4-BE49-F238E27FC236}">
                <a16:creationId xmlns:a16="http://schemas.microsoft.com/office/drawing/2014/main" id="{51D22B77-2E31-F3B4-8B8E-51610D37BE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93833" cy="642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4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004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152696827549">
            <a:hlinkClick r:id="" action="ppaction://media"/>
            <a:extLst>
              <a:ext uri="{FF2B5EF4-FFF2-40B4-BE49-F238E27FC236}">
                <a16:creationId xmlns:a16="http://schemas.microsoft.com/office/drawing/2014/main" id="{5624FB1C-8F25-4659-9116-3E21AB387E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176963"/>
          </a:xfrm>
        </p:spPr>
      </p:pic>
    </p:spTree>
    <p:extLst>
      <p:ext uri="{BB962C8B-B14F-4D97-AF65-F5344CB8AC3E}">
        <p14:creationId xmlns:p14="http://schemas.microsoft.com/office/powerpoint/2010/main" val="17124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67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ranh phong canh bien don gian de ve">
            <a:extLst>
              <a:ext uri="{FF2B5EF4-FFF2-40B4-BE49-F238E27FC236}">
                <a16:creationId xmlns:a16="http://schemas.microsoft.com/office/drawing/2014/main" id="{68AC10E1-0ACD-0412-6227-78EF50D89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1" y="2516073"/>
            <a:ext cx="4252387" cy="23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00+ tranh sơn dầu ruộng bậc thang núi rừng Tây Bắc đẹp nhất | Phong cảnh,  Sơn dầu, Rừng">
            <a:extLst>
              <a:ext uri="{FF2B5EF4-FFF2-40B4-BE49-F238E27FC236}">
                <a16:creationId xmlns:a16="http://schemas.microsoft.com/office/drawing/2014/main" id="{315F2B71-298F-7756-1506-BAD64B51A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26" y="2516073"/>
            <a:ext cx="4170077" cy="235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902CA9-21D3-9D7B-1FA5-B60A311B00A2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316026" y="349787"/>
            <a:ext cx="8199324" cy="170717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10" name="Picture 2" descr="10 thành phố trên thế giới có cảnh đêm đẹp nhất">
            <a:extLst>
              <a:ext uri="{FF2B5EF4-FFF2-40B4-BE49-F238E27FC236}">
                <a16:creationId xmlns:a16="http://schemas.microsoft.com/office/drawing/2014/main" id="{C06C80F4-1A56-7CFD-CB0E-03EA6380D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826" y="239856"/>
            <a:ext cx="4147305" cy="20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ộ sưu tập 50+ hình ảnh làng quê Việt Nam ngày xưa yên bình nhất">
            <a:extLst>
              <a:ext uri="{FF2B5EF4-FFF2-40B4-BE49-F238E27FC236}">
                <a16:creationId xmlns:a16="http://schemas.microsoft.com/office/drawing/2014/main" id="{F42F467B-B5A2-3BD4-5917-4FF8C4EC3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2" y="239857"/>
            <a:ext cx="4252387" cy="20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B70C9A-7C16-1655-87B1-6A7D3E99A5C4}"/>
              </a:ext>
            </a:extLst>
          </p:cNvPr>
          <p:cNvSpPr txBox="1"/>
          <p:nvPr/>
        </p:nvSpPr>
        <p:spPr>
          <a:xfrm>
            <a:off x="1364566" y="2193691"/>
            <a:ext cx="2433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HÌNH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96B07-BF35-FAE7-1D43-21BFCC128EA4}"/>
              </a:ext>
            </a:extLst>
          </p:cNvPr>
          <p:cNvSpPr txBox="1"/>
          <p:nvPr/>
        </p:nvSpPr>
        <p:spPr>
          <a:xfrm>
            <a:off x="1364566" y="4873306"/>
            <a:ext cx="268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HÌNH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73521A-06DA-0590-D167-AE512B7EED94}"/>
              </a:ext>
            </a:extLst>
          </p:cNvPr>
          <p:cNvSpPr txBox="1"/>
          <p:nvPr/>
        </p:nvSpPr>
        <p:spPr>
          <a:xfrm>
            <a:off x="6079087" y="4873306"/>
            <a:ext cx="165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HÌNH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4767A1-92AA-E1FB-018F-C45D203DC574}"/>
              </a:ext>
            </a:extLst>
          </p:cNvPr>
          <p:cNvSpPr txBox="1"/>
          <p:nvPr/>
        </p:nvSpPr>
        <p:spPr>
          <a:xfrm>
            <a:off x="5699259" y="2194024"/>
            <a:ext cx="2419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HÌNH 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F227D9-9AEB-175C-00C1-DCD5033F2425}"/>
              </a:ext>
            </a:extLst>
          </p:cNvPr>
          <p:cNvSpPr/>
          <p:nvPr/>
        </p:nvSpPr>
        <p:spPr>
          <a:xfrm>
            <a:off x="316026" y="5242638"/>
            <a:ext cx="8314475" cy="13755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Thảo</a:t>
            </a:r>
            <a:r>
              <a:rPr lang="en-US" sz="2000" b="1" dirty="0"/>
              <a:t> </a:t>
            </a:r>
            <a:r>
              <a:rPr lang="en-US" sz="2000" b="1" dirty="0" err="1"/>
              <a:t>luận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</a:t>
            </a:r>
            <a:r>
              <a:rPr lang="en-US" sz="2000" b="1" dirty="0" err="1"/>
              <a:t>đôi</a:t>
            </a:r>
            <a:r>
              <a:rPr lang="en-US" sz="2000" b="1" dirty="0"/>
              <a:t> </a:t>
            </a:r>
            <a:r>
              <a:rPr lang="en-US" sz="2000" b="1" dirty="0" err="1"/>
              <a:t>và</a:t>
            </a:r>
            <a:r>
              <a:rPr lang="en-US" sz="2000" b="1" dirty="0"/>
              <a:t> </a:t>
            </a:r>
            <a:r>
              <a:rPr lang="en-US" sz="2000" b="1" dirty="0" err="1"/>
              <a:t>trả</a:t>
            </a:r>
            <a:r>
              <a:rPr lang="en-US" sz="2000" b="1" dirty="0"/>
              <a:t> </a:t>
            </a:r>
            <a:r>
              <a:rPr lang="en-US" sz="2000" b="1" dirty="0" err="1"/>
              <a:t>lời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hỏi</a:t>
            </a:r>
            <a:r>
              <a:rPr lang="en-US" sz="2000" b="1" dirty="0"/>
              <a:t> </a:t>
            </a:r>
            <a:r>
              <a:rPr lang="en-US" sz="2000" b="1" dirty="0" err="1"/>
              <a:t>sau</a:t>
            </a:r>
            <a:r>
              <a:rPr lang="en-US" sz="2000" b="1" dirty="0"/>
              <a:t> </a:t>
            </a:r>
          </a:p>
          <a:p>
            <a:pPr marL="342900" indent="-342900" algn="ctr">
              <a:buAutoNum type="arabicPeriod"/>
            </a:pP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của</a:t>
            </a:r>
            <a:r>
              <a:rPr lang="en-US" dirty="0"/>
              <a:t> 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?</a:t>
            </a:r>
          </a:p>
          <a:p>
            <a:pPr marL="342900" indent="-342900" algn="ctr">
              <a:buAutoNum type="arabicPeriod"/>
            </a:pPr>
            <a:r>
              <a:rPr lang="en-US" dirty="0"/>
              <a:t>.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ở </a:t>
            </a:r>
            <a:r>
              <a:rPr lang="en-US" dirty="0" err="1"/>
              <a:t>đâu</a:t>
            </a:r>
            <a:r>
              <a:rPr lang="en-US" dirty="0"/>
              <a:t>?</a:t>
            </a:r>
          </a:p>
          <a:p>
            <a:pPr algn="ctr"/>
            <a:r>
              <a:rPr lang="en-US" dirty="0"/>
              <a:t>3. Cho </a:t>
            </a:r>
            <a:r>
              <a:rPr lang="en-US" dirty="0" err="1"/>
              <a:t>biết</a:t>
            </a:r>
            <a:r>
              <a:rPr lang="en-US" dirty="0"/>
              <a:t> gam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bức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182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091E912-CD25-950C-69B7-72C2EFBB603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28650" y="-239151"/>
            <a:ext cx="7886700" cy="256311"/>
          </a:xfrm>
        </p:spPr>
        <p:txBody>
          <a:bodyPr>
            <a:normAutofit fontScale="47500" lnSpcReduction="20000"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24899-EAFD-EE5A-61AA-A98263256747}"/>
              </a:ext>
            </a:extLst>
          </p:cNvPr>
          <p:cNvSpPr txBox="1"/>
          <p:nvPr/>
        </p:nvSpPr>
        <p:spPr>
          <a:xfrm>
            <a:off x="876591" y="3059668"/>
            <a:ext cx="2996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TRANH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8B644D-86C4-EB2B-9FD3-49C772B6A8F8}"/>
              </a:ext>
            </a:extLst>
          </p:cNvPr>
          <p:cNvSpPr txBox="1"/>
          <p:nvPr/>
        </p:nvSpPr>
        <p:spPr>
          <a:xfrm>
            <a:off x="5739618" y="3059668"/>
            <a:ext cx="2236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TRANH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FC7E50-2720-4B50-FBD8-904E005EA781}"/>
              </a:ext>
            </a:extLst>
          </p:cNvPr>
          <p:cNvSpPr txBox="1"/>
          <p:nvPr/>
        </p:nvSpPr>
        <p:spPr>
          <a:xfrm>
            <a:off x="876591" y="5141626"/>
            <a:ext cx="64566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pic>
        <p:nvPicPr>
          <p:cNvPr id="3" name="Graphic 1">
            <a:extLst>
              <a:ext uri="{FF2B5EF4-FFF2-40B4-BE49-F238E27FC236}">
                <a16:creationId xmlns:a16="http://schemas.microsoft.com/office/drawing/2014/main" id="{2546588C-4D8E-97D8-2E52-CBE9ADD55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5912" y="214994"/>
            <a:ext cx="5972175" cy="447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6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ẮC MÀU THIÊN NHIÊN">
            <a:extLst>
              <a:ext uri="{FF2B5EF4-FFF2-40B4-BE49-F238E27FC236}">
                <a16:creationId xmlns:a16="http://schemas.microsoft.com/office/drawing/2014/main" id="{84181515-67CE-FDA5-6568-BC87E7EF80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" y="182880"/>
            <a:ext cx="3967089" cy="23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ướng dẫn từng bước vẽ tranh phong cảnh cho người mới bắt đầu -P1 -Học Vẽ  Tranh Đơn Giản - YouTube">
            <a:extLst>
              <a:ext uri="{FF2B5EF4-FFF2-40B4-BE49-F238E27FC236}">
                <a16:creationId xmlns:a16="http://schemas.microsoft.com/office/drawing/2014/main" id="{A9FA9801-C05C-EE88-DC9C-20E94F9E4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17" y="2947384"/>
            <a:ext cx="6260123" cy="264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10 cách vẽ tranh phong cảnh biển đơn giản mà vô cùng đẹp.">
            <a:extLst>
              <a:ext uri="{FF2B5EF4-FFF2-40B4-BE49-F238E27FC236}">
                <a16:creationId xmlns:a16="http://schemas.microsoft.com/office/drawing/2014/main" id="{8F9B7373-B75E-BCCD-3FCF-60B4C496B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809"/>
            <a:ext cx="4290647" cy="233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1F72DC-9B84-EE4E-BC18-D3F3386B64E4}"/>
              </a:ext>
            </a:extLst>
          </p:cNvPr>
          <p:cNvSpPr txBox="1"/>
          <p:nvPr/>
        </p:nvSpPr>
        <p:spPr>
          <a:xfrm>
            <a:off x="1259174" y="2540270"/>
            <a:ext cx="2046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TRANH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86F9D-45B4-8C36-A8E5-B7FBB1428970}"/>
              </a:ext>
            </a:extLst>
          </p:cNvPr>
          <p:cNvSpPr txBox="1"/>
          <p:nvPr/>
        </p:nvSpPr>
        <p:spPr>
          <a:xfrm>
            <a:off x="5696262" y="2540270"/>
            <a:ext cx="239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TRANH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7A87E6-F7EA-9888-C9E0-562DBC80B22D}"/>
              </a:ext>
            </a:extLst>
          </p:cNvPr>
          <p:cNvSpPr txBox="1"/>
          <p:nvPr/>
        </p:nvSpPr>
        <p:spPr>
          <a:xfrm>
            <a:off x="2312866" y="6172270"/>
            <a:ext cx="48418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7331FE-5BAC-B575-9036-E7109D0F91AC}"/>
              </a:ext>
            </a:extLst>
          </p:cNvPr>
          <p:cNvSpPr/>
          <p:nvPr/>
        </p:nvSpPr>
        <p:spPr>
          <a:xfrm>
            <a:off x="3177914" y="5591332"/>
            <a:ext cx="3372787" cy="4448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Tranh 3</a:t>
            </a:r>
          </a:p>
        </p:txBody>
      </p:sp>
    </p:spTree>
    <p:extLst>
      <p:ext uri="{BB962C8B-B14F-4D97-AF65-F5344CB8AC3E}">
        <p14:creationId xmlns:p14="http://schemas.microsoft.com/office/powerpoint/2010/main" val="163161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2B25CC-D08A-80DE-3A3E-92BC953DC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04"/>
          <a:stretch/>
        </p:blipFill>
        <p:spPr>
          <a:xfrm>
            <a:off x="347042" y="332771"/>
            <a:ext cx="8065438" cy="51129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51F388-F498-4F7C-ABD4-D525D21929C6}"/>
              </a:ext>
            </a:extLst>
          </p:cNvPr>
          <p:cNvSpPr/>
          <p:nvPr/>
        </p:nvSpPr>
        <p:spPr>
          <a:xfrm>
            <a:off x="190832" y="5778531"/>
            <a:ext cx="876233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1: Vẽ phác hình lên giấy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47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5F7823-8E92-4EED-AAFE-D8105BAD78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37"/>
          <a:stretch/>
        </p:blipFill>
        <p:spPr>
          <a:xfrm>
            <a:off x="548640" y="179199"/>
            <a:ext cx="8102992" cy="5266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23C96E-6B7B-40FC-ACF2-84C430935EEB}"/>
              </a:ext>
            </a:extLst>
          </p:cNvPr>
          <p:cNvSpPr/>
          <p:nvPr/>
        </p:nvSpPr>
        <p:spPr>
          <a:xfrm>
            <a:off x="-63917" y="5646451"/>
            <a:ext cx="927183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2: Dùng màu tạo nét đậm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4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7E76B0-3343-42F9-912A-E38FB05F7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613"/>
          <a:stretch/>
        </p:blipFill>
        <p:spPr>
          <a:xfrm>
            <a:off x="528320" y="487681"/>
            <a:ext cx="8199120" cy="4531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E2B576-5A77-4FFE-B5FE-9D46C54723C1}"/>
              </a:ext>
            </a:extLst>
          </p:cNvPr>
          <p:cNvSpPr/>
          <p:nvPr/>
        </p:nvSpPr>
        <p:spPr>
          <a:xfrm>
            <a:off x="183214" y="5585491"/>
            <a:ext cx="8960786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vi-VN" sz="3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ư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ớc 3: Dùng chấm, nét thể hiện chi tiết cây, nhà,…</a:t>
            </a:r>
            <a:endParaRPr lang="en-US" sz="32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563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1675</TotalTime>
  <Words>258</Words>
  <Application>Microsoft Office PowerPoint</Application>
  <PresentationFormat>On-screen Show (4:3)</PresentationFormat>
  <Paragraphs>35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182</cp:revision>
  <dcterms:created xsi:type="dcterms:W3CDTF">2021-01-29T04:19:07Z</dcterms:created>
  <dcterms:modified xsi:type="dcterms:W3CDTF">2025-11-03T11:04:44Z</dcterms:modified>
</cp:coreProperties>
</file>