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24" r:id="rId4"/>
    <p:sldMasterId id="2147483736" r:id="rId5"/>
    <p:sldMasterId id="2147483743" r:id="rId6"/>
    <p:sldMasterId id="2147483755" r:id="rId7"/>
    <p:sldMasterId id="2147483767" r:id="rId8"/>
  </p:sldMasterIdLst>
  <p:notesMasterIdLst>
    <p:notesMasterId r:id="rId46"/>
  </p:notesMasterIdLst>
  <p:handoutMasterIdLst>
    <p:handoutMasterId r:id="rId47"/>
  </p:handoutMasterIdLst>
  <p:sldIdLst>
    <p:sldId id="2007577118" r:id="rId9"/>
    <p:sldId id="257" r:id="rId10"/>
    <p:sldId id="256" r:id="rId11"/>
    <p:sldId id="258" r:id="rId12"/>
    <p:sldId id="2007577120" r:id="rId13"/>
    <p:sldId id="287" r:id="rId14"/>
    <p:sldId id="2007577280" r:id="rId15"/>
    <p:sldId id="260" r:id="rId16"/>
    <p:sldId id="329" r:id="rId17"/>
    <p:sldId id="2007577122" r:id="rId18"/>
    <p:sldId id="2007577281" r:id="rId19"/>
    <p:sldId id="2007577282" r:id="rId20"/>
    <p:sldId id="2007577123" r:id="rId21"/>
    <p:sldId id="2007577283" r:id="rId22"/>
    <p:sldId id="2007577284" r:id="rId23"/>
    <p:sldId id="2007577121" r:id="rId24"/>
    <p:sldId id="330" r:id="rId25"/>
    <p:sldId id="313" r:id="rId26"/>
    <p:sldId id="2007577285" r:id="rId27"/>
    <p:sldId id="274" r:id="rId28"/>
    <p:sldId id="278" r:id="rId29"/>
    <p:sldId id="2007577119" r:id="rId30"/>
    <p:sldId id="259" r:id="rId31"/>
    <p:sldId id="2007577116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00757727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chance-games/roll-dice-online/full-scree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Thầy cô cop link địa chỉ web thả vào địa chỉ web trên chome hoặc coccoc là ra. Chọn chế độ 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3"/>
              </a:rPr>
              <a:t>Super Fullscreen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để xúc xắc full màn hình nhé</a:t>
            </a:r>
          </a:p>
          <a:p>
            <a:pPr algn="l"/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Trúng mấy chấm tròn trên xúc xắc thì GV click vào ô đó để úp thẻ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7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8EE4D9-BE67-C0CF-C287-6A035D656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74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0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0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59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6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7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3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6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8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0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9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8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8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53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04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384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896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489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91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46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431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29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28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245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16828A-4A64-8EEF-074B-E965F9AD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E6A090-64A3-FD2D-05E6-F0A96D84A5C3}"/>
              </a:ext>
            </a:extLst>
          </p:cNvPr>
          <p:cNvSpPr/>
          <p:nvPr userDrawn="1"/>
        </p:nvSpPr>
        <p:spPr>
          <a:xfrm>
            <a:off x="393290" y="235974"/>
            <a:ext cx="11425084" cy="6386052"/>
          </a:xfrm>
          <a:custGeom>
            <a:avLst/>
            <a:gdLst>
              <a:gd name="connsiteX0" fmla="*/ 0 w 11425084"/>
              <a:gd name="connsiteY0" fmla="*/ 1064363 h 6386052"/>
              <a:gd name="connsiteX1" fmla="*/ 1064363 w 11425084"/>
              <a:gd name="connsiteY1" fmla="*/ 0 h 6386052"/>
              <a:gd name="connsiteX2" fmla="*/ 1645385 w 11425084"/>
              <a:gd name="connsiteY2" fmla="*/ 0 h 6386052"/>
              <a:gd name="connsiteX3" fmla="*/ 1947517 w 11425084"/>
              <a:gd name="connsiteY3" fmla="*/ 0 h 6386052"/>
              <a:gd name="connsiteX4" fmla="*/ 2249649 w 11425084"/>
              <a:gd name="connsiteY4" fmla="*/ 0 h 6386052"/>
              <a:gd name="connsiteX5" fmla="*/ 3016598 w 11425084"/>
              <a:gd name="connsiteY5" fmla="*/ 0 h 6386052"/>
              <a:gd name="connsiteX6" fmla="*/ 3318730 w 11425084"/>
              <a:gd name="connsiteY6" fmla="*/ 0 h 6386052"/>
              <a:gd name="connsiteX7" fmla="*/ 3713825 w 11425084"/>
              <a:gd name="connsiteY7" fmla="*/ 0 h 6386052"/>
              <a:gd name="connsiteX8" fmla="*/ 4387811 w 11425084"/>
              <a:gd name="connsiteY8" fmla="*/ 0 h 6386052"/>
              <a:gd name="connsiteX9" fmla="*/ 5061797 w 11425084"/>
              <a:gd name="connsiteY9" fmla="*/ 0 h 6386052"/>
              <a:gd name="connsiteX10" fmla="*/ 5549856 w 11425084"/>
              <a:gd name="connsiteY10" fmla="*/ 0 h 6386052"/>
              <a:gd name="connsiteX11" fmla="*/ 6037915 w 11425084"/>
              <a:gd name="connsiteY11" fmla="*/ 0 h 6386052"/>
              <a:gd name="connsiteX12" fmla="*/ 6804864 w 11425084"/>
              <a:gd name="connsiteY12" fmla="*/ 0 h 6386052"/>
              <a:gd name="connsiteX13" fmla="*/ 7571814 w 11425084"/>
              <a:gd name="connsiteY13" fmla="*/ 0 h 6386052"/>
              <a:gd name="connsiteX14" fmla="*/ 8245800 w 11425084"/>
              <a:gd name="connsiteY14" fmla="*/ 0 h 6386052"/>
              <a:gd name="connsiteX15" fmla="*/ 9012749 w 11425084"/>
              <a:gd name="connsiteY15" fmla="*/ 0 h 6386052"/>
              <a:gd name="connsiteX16" fmla="*/ 9686735 w 11425084"/>
              <a:gd name="connsiteY16" fmla="*/ 0 h 6386052"/>
              <a:gd name="connsiteX17" fmla="*/ 10360721 w 11425084"/>
              <a:gd name="connsiteY17" fmla="*/ 0 h 6386052"/>
              <a:gd name="connsiteX18" fmla="*/ 11425084 w 11425084"/>
              <a:gd name="connsiteY18" fmla="*/ 1064363 h 6386052"/>
              <a:gd name="connsiteX19" fmla="*/ 11425084 w 11425084"/>
              <a:gd name="connsiteY19" fmla="*/ 1639102 h 6386052"/>
              <a:gd name="connsiteX20" fmla="*/ 11425084 w 11425084"/>
              <a:gd name="connsiteY20" fmla="*/ 2043548 h 6386052"/>
              <a:gd name="connsiteX21" fmla="*/ 11425084 w 11425084"/>
              <a:gd name="connsiteY21" fmla="*/ 2575714 h 6386052"/>
              <a:gd name="connsiteX22" fmla="*/ 11425084 w 11425084"/>
              <a:gd name="connsiteY22" fmla="*/ 2980160 h 6386052"/>
              <a:gd name="connsiteX23" fmla="*/ 11425084 w 11425084"/>
              <a:gd name="connsiteY23" fmla="*/ 3554899 h 6386052"/>
              <a:gd name="connsiteX24" fmla="*/ 11425084 w 11425084"/>
              <a:gd name="connsiteY24" fmla="*/ 4172211 h 6386052"/>
              <a:gd name="connsiteX25" fmla="*/ 11425084 w 11425084"/>
              <a:gd name="connsiteY25" fmla="*/ 4789523 h 6386052"/>
              <a:gd name="connsiteX26" fmla="*/ 11425084 w 11425084"/>
              <a:gd name="connsiteY26" fmla="*/ 5321689 h 6386052"/>
              <a:gd name="connsiteX27" fmla="*/ 10360721 w 11425084"/>
              <a:gd name="connsiteY27" fmla="*/ 6386052 h 6386052"/>
              <a:gd name="connsiteX28" fmla="*/ 9686735 w 11425084"/>
              <a:gd name="connsiteY28" fmla="*/ 6386052 h 6386052"/>
              <a:gd name="connsiteX29" fmla="*/ 8919786 w 11425084"/>
              <a:gd name="connsiteY29" fmla="*/ 6386052 h 6386052"/>
              <a:gd name="connsiteX30" fmla="*/ 8152836 w 11425084"/>
              <a:gd name="connsiteY30" fmla="*/ 6386052 h 6386052"/>
              <a:gd name="connsiteX31" fmla="*/ 7478850 w 11425084"/>
              <a:gd name="connsiteY31" fmla="*/ 6386052 h 6386052"/>
              <a:gd name="connsiteX32" fmla="*/ 6804864 w 11425084"/>
              <a:gd name="connsiteY32" fmla="*/ 6386052 h 6386052"/>
              <a:gd name="connsiteX33" fmla="*/ 6037915 w 11425084"/>
              <a:gd name="connsiteY33" fmla="*/ 6386052 h 6386052"/>
              <a:gd name="connsiteX34" fmla="*/ 5363929 w 11425084"/>
              <a:gd name="connsiteY34" fmla="*/ 6386052 h 6386052"/>
              <a:gd name="connsiteX35" fmla="*/ 4968833 w 11425084"/>
              <a:gd name="connsiteY35" fmla="*/ 6386052 h 6386052"/>
              <a:gd name="connsiteX36" fmla="*/ 4387811 w 11425084"/>
              <a:gd name="connsiteY36" fmla="*/ 6386052 h 6386052"/>
              <a:gd name="connsiteX37" fmla="*/ 4085679 w 11425084"/>
              <a:gd name="connsiteY37" fmla="*/ 6386052 h 6386052"/>
              <a:gd name="connsiteX38" fmla="*/ 3597621 w 11425084"/>
              <a:gd name="connsiteY38" fmla="*/ 6386052 h 6386052"/>
              <a:gd name="connsiteX39" fmla="*/ 2830671 w 11425084"/>
              <a:gd name="connsiteY39" fmla="*/ 6386052 h 6386052"/>
              <a:gd name="connsiteX40" fmla="*/ 2342612 w 11425084"/>
              <a:gd name="connsiteY40" fmla="*/ 6386052 h 6386052"/>
              <a:gd name="connsiteX41" fmla="*/ 1854553 w 11425084"/>
              <a:gd name="connsiteY41" fmla="*/ 6386052 h 6386052"/>
              <a:gd name="connsiteX42" fmla="*/ 1064363 w 11425084"/>
              <a:gd name="connsiteY42" fmla="*/ 6386052 h 6386052"/>
              <a:gd name="connsiteX43" fmla="*/ 0 w 11425084"/>
              <a:gd name="connsiteY43" fmla="*/ 5321689 h 6386052"/>
              <a:gd name="connsiteX44" fmla="*/ 0 w 11425084"/>
              <a:gd name="connsiteY44" fmla="*/ 4704377 h 6386052"/>
              <a:gd name="connsiteX45" fmla="*/ 0 w 11425084"/>
              <a:gd name="connsiteY45" fmla="*/ 4129638 h 6386052"/>
              <a:gd name="connsiteX46" fmla="*/ 0 w 11425084"/>
              <a:gd name="connsiteY46" fmla="*/ 3512325 h 6386052"/>
              <a:gd name="connsiteX47" fmla="*/ 0 w 11425084"/>
              <a:gd name="connsiteY47" fmla="*/ 2895013 h 6386052"/>
              <a:gd name="connsiteX48" fmla="*/ 0 w 11425084"/>
              <a:gd name="connsiteY48" fmla="*/ 2362847 h 6386052"/>
              <a:gd name="connsiteX49" fmla="*/ 0 w 11425084"/>
              <a:gd name="connsiteY49" fmla="*/ 1958401 h 6386052"/>
              <a:gd name="connsiteX50" fmla="*/ 0 w 11425084"/>
              <a:gd name="connsiteY50" fmla="*/ 1064363 h 63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425084" h="6386052" fill="none" extrusionOk="0">
                <a:moveTo>
                  <a:pt x="0" y="1064363"/>
                </a:moveTo>
                <a:cubicBezTo>
                  <a:pt x="-121069" y="392202"/>
                  <a:pt x="442267" y="-29465"/>
                  <a:pt x="1064363" y="0"/>
                </a:cubicBezTo>
                <a:cubicBezTo>
                  <a:pt x="1190068" y="-35975"/>
                  <a:pt x="1454986" y="41096"/>
                  <a:pt x="1645385" y="0"/>
                </a:cubicBezTo>
                <a:cubicBezTo>
                  <a:pt x="1835784" y="-41096"/>
                  <a:pt x="1828874" y="8685"/>
                  <a:pt x="1947517" y="0"/>
                </a:cubicBezTo>
                <a:cubicBezTo>
                  <a:pt x="2066160" y="-8685"/>
                  <a:pt x="2123636" y="20943"/>
                  <a:pt x="2249649" y="0"/>
                </a:cubicBezTo>
                <a:cubicBezTo>
                  <a:pt x="2375662" y="-20943"/>
                  <a:pt x="2647967" y="3933"/>
                  <a:pt x="3016598" y="0"/>
                </a:cubicBezTo>
                <a:cubicBezTo>
                  <a:pt x="3385229" y="-3933"/>
                  <a:pt x="3189102" y="5382"/>
                  <a:pt x="3318730" y="0"/>
                </a:cubicBezTo>
                <a:cubicBezTo>
                  <a:pt x="3448358" y="-5382"/>
                  <a:pt x="3631434" y="12392"/>
                  <a:pt x="3713825" y="0"/>
                </a:cubicBezTo>
                <a:cubicBezTo>
                  <a:pt x="3796217" y="-12392"/>
                  <a:pt x="4185564" y="26342"/>
                  <a:pt x="4387811" y="0"/>
                </a:cubicBezTo>
                <a:cubicBezTo>
                  <a:pt x="4590058" y="-26342"/>
                  <a:pt x="4770445" y="43303"/>
                  <a:pt x="5061797" y="0"/>
                </a:cubicBezTo>
                <a:cubicBezTo>
                  <a:pt x="5353149" y="-43303"/>
                  <a:pt x="5426899" y="11594"/>
                  <a:pt x="5549856" y="0"/>
                </a:cubicBezTo>
                <a:cubicBezTo>
                  <a:pt x="5672813" y="-11594"/>
                  <a:pt x="5900135" y="35546"/>
                  <a:pt x="6037915" y="0"/>
                </a:cubicBezTo>
                <a:cubicBezTo>
                  <a:pt x="6175695" y="-35546"/>
                  <a:pt x="6567025" y="27931"/>
                  <a:pt x="6804864" y="0"/>
                </a:cubicBezTo>
                <a:cubicBezTo>
                  <a:pt x="7042703" y="-27931"/>
                  <a:pt x="7409102" y="82194"/>
                  <a:pt x="7571814" y="0"/>
                </a:cubicBezTo>
                <a:cubicBezTo>
                  <a:pt x="7734526" y="-82194"/>
                  <a:pt x="8094887" y="78905"/>
                  <a:pt x="8245800" y="0"/>
                </a:cubicBezTo>
                <a:cubicBezTo>
                  <a:pt x="8396713" y="-78905"/>
                  <a:pt x="8717093" y="13216"/>
                  <a:pt x="9012749" y="0"/>
                </a:cubicBezTo>
                <a:cubicBezTo>
                  <a:pt x="9308405" y="-13216"/>
                  <a:pt x="9547655" y="39240"/>
                  <a:pt x="9686735" y="0"/>
                </a:cubicBezTo>
                <a:cubicBezTo>
                  <a:pt x="9825815" y="-39240"/>
                  <a:pt x="10024414" y="28110"/>
                  <a:pt x="10360721" y="0"/>
                </a:cubicBezTo>
                <a:cubicBezTo>
                  <a:pt x="10949359" y="57134"/>
                  <a:pt x="11418593" y="518828"/>
                  <a:pt x="11425084" y="1064363"/>
                </a:cubicBezTo>
                <a:cubicBezTo>
                  <a:pt x="11440419" y="1231913"/>
                  <a:pt x="11356685" y="1520823"/>
                  <a:pt x="11425084" y="1639102"/>
                </a:cubicBezTo>
                <a:cubicBezTo>
                  <a:pt x="11493483" y="1757381"/>
                  <a:pt x="11407759" y="1959270"/>
                  <a:pt x="11425084" y="2043548"/>
                </a:cubicBezTo>
                <a:cubicBezTo>
                  <a:pt x="11442409" y="2127826"/>
                  <a:pt x="11419192" y="2410821"/>
                  <a:pt x="11425084" y="2575714"/>
                </a:cubicBezTo>
                <a:cubicBezTo>
                  <a:pt x="11430976" y="2740607"/>
                  <a:pt x="11417209" y="2839619"/>
                  <a:pt x="11425084" y="2980160"/>
                </a:cubicBezTo>
                <a:cubicBezTo>
                  <a:pt x="11432959" y="3120701"/>
                  <a:pt x="11356175" y="3286109"/>
                  <a:pt x="11425084" y="3554899"/>
                </a:cubicBezTo>
                <a:cubicBezTo>
                  <a:pt x="11493993" y="3823689"/>
                  <a:pt x="11414264" y="3982428"/>
                  <a:pt x="11425084" y="4172211"/>
                </a:cubicBezTo>
                <a:cubicBezTo>
                  <a:pt x="11435904" y="4361994"/>
                  <a:pt x="11358649" y="4502147"/>
                  <a:pt x="11425084" y="4789523"/>
                </a:cubicBezTo>
                <a:cubicBezTo>
                  <a:pt x="11491519" y="5076899"/>
                  <a:pt x="11377420" y="5172888"/>
                  <a:pt x="11425084" y="5321689"/>
                </a:cubicBezTo>
                <a:cubicBezTo>
                  <a:pt x="11288442" y="5840579"/>
                  <a:pt x="10816339" y="6380584"/>
                  <a:pt x="10360721" y="6386052"/>
                </a:cubicBezTo>
                <a:cubicBezTo>
                  <a:pt x="10029757" y="6454521"/>
                  <a:pt x="9899093" y="6371442"/>
                  <a:pt x="9686735" y="6386052"/>
                </a:cubicBezTo>
                <a:cubicBezTo>
                  <a:pt x="9474377" y="6400662"/>
                  <a:pt x="9231691" y="6356239"/>
                  <a:pt x="8919786" y="6386052"/>
                </a:cubicBezTo>
                <a:cubicBezTo>
                  <a:pt x="8607881" y="6415865"/>
                  <a:pt x="8496279" y="6366194"/>
                  <a:pt x="8152836" y="6386052"/>
                </a:cubicBezTo>
                <a:cubicBezTo>
                  <a:pt x="7809393" y="6405910"/>
                  <a:pt x="7741903" y="6330027"/>
                  <a:pt x="7478850" y="6386052"/>
                </a:cubicBezTo>
                <a:cubicBezTo>
                  <a:pt x="7215797" y="6442077"/>
                  <a:pt x="6940541" y="6358100"/>
                  <a:pt x="6804864" y="6386052"/>
                </a:cubicBezTo>
                <a:cubicBezTo>
                  <a:pt x="6669187" y="6414004"/>
                  <a:pt x="6366131" y="6342221"/>
                  <a:pt x="6037915" y="6386052"/>
                </a:cubicBezTo>
                <a:cubicBezTo>
                  <a:pt x="5709699" y="6429883"/>
                  <a:pt x="5633424" y="6385709"/>
                  <a:pt x="5363929" y="6386052"/>
                </a:cubicBezTo>
                <a:cubicBezTo>
                  <a:pt x="5094434" y="6386395"/>
                  <a:pt x="5081510" y="6375021"/>
                  <a:pt x="4968833" y="6386052"/>
                </a:cubicBezTo>
                <a:cubicBezTo>
                  <a:pt x="4856156" y="6397083"/>
                  <a:pt x="4645402" y="6340409"/>
                  <a:pt x="4387811" y="6386052"/>
                </a:cubicBezTo>
                <a:cubicBezTo>
                  <a:pt x="4130220" y="6431695"/>
                  <a:pt x="4200426" y="6379129"/>
                  <a:pt x="4085679" y="6386052"/>
                </a:cubicBezTo>
                <a:cubicBezTo>
                  <a:pt x="3970932" y="6392975"/>
                  <a:pt x="3725433" y="6328679"/>
                  <a:pt x="3597621" y="6386052"/>
                </a:cubicBezTo>
                <a:cubicBezTo>
                  <a:pt x="3469809" y="6443425"/>
                  <a:pt x="3140433" y="6357374"/>
                  <a:pt x="2830671" y="6386052"/>
                </a:cubicBezTo>
                <a:cubicBezTo>
                  <a:pt x="2520909" y="6414730"/>
                  <a:pt x="2496634" y="6341421"/>
                  <a:pt x="2342612" y="6386052"/>
                </a:cubicBezTo>
                <a:cubicBezTo>
                  <a:pt x="2188590" y="6430683"/>
                  <a:pt x="2053524" y="6360881"/>
                  <a:pt x="1854553" y="6386052"/>
                </a:cubicBezTo>
                <a:cubicBezTo>
                  <a:pt x="1655582" y="6411223"/>
                  <a:pt x="1222597" y="6297133"/>
                  <a:pt x="1064363" y="6386052"/>
                </a:cubicBezTo>
                <a:cubicBezTo>
                  <a:pt x="504496" y="6438684"/>
                  <a:pt x="10696" y="5896767"/>
                  <a:pt x="0" y="5321689"/>
                </a:cubicBezTo>
                <a:cubicBezTo>
                  <a:pt x="-12784" y="5172451"/>
                  <a:pt x="53450" y="4927161"/>
                  <a:pt x="0" y="4704377"/>
                </a:cubicBezTo>
                <a:cubicBezTo>
                  <a:pt x="-53450" y="4481593"/>
                  <a:pt x="42900" y="4305014"/>
                  <a:pt x="0" y="4129638"/>
                </a:cubicBezTo>
                <a:cubicBezTo>
                  <a:pt x="-42900" y="3954262"/>
                  <a:pt x="57628" y="3658263"/>
                  <a:pt x="0" y="3512325"/>
                </a:cubicBezTo>
                <a:cubicBezTo>
                  <a:pt x="-57628" y="3366387"/>
                  <a:pt x="60949" y="3076080"/>
                  <a:pt x="0" y="2895013"/>
                </a:cubicBezTo>
                <a:cubicBezTo>
                  <a:pt x="-60949" y="2713946"/>
                  <a:pt x="60733" y="2614722"/>
                  <a:pt x="0" y="2362847"/>
                </a:cubicBezTo>
                <a:cubicBezTo>
                  <a:pt x="-60733" y="2110972"/>
                  <a:pt x="20054" y="2113064"/>
                  <a:pt x="0" y="1958401"/>
                </a:cubicBezTo>
                <a:cubicBezTo>
                  <a:pt x="-20054" y="1803738"/>
                  <a:pt x="59920" y="1276806"/>
                  <a:pt x="0" y="1064363"/>
                </a:cubicBezTo>
                <a:close/>
              </a:path>
              <a:path w="11425084" h="6386052" stroke="0" extrusionOk="0">
                <a:moveTo>
                  <a:pt x="0" y="1064363"/>
                </a:moveTo>
                <a:cubicBezTo>
                  <a:pt x="-11371" y="463021"/>
                  <a:pt x="434625" y="35713"/>
                  <a:pt x="1064363" y="0"/>
                </a:cubicBezTo>
                <a:cubicBezTo>
                  <a:pt x="1241864" y="-31340"/>
                  <a:pt x="1323991" y="16517"/>
                  <a:pt x="1552422" y="0"/>
                </a:cubicBezTo>
                <a:cubicBezTo>
                  <a:pt x="1780853" y="-16517"/>
                  <a:pt x="1813031" y="28085"/>
                  <a:pt x="2040481" y="0"/>
                </a:cubicBezTo>
                <a:cubicBezTo>
                  <a:pt x="2267931" y="-28085"/>
                  <a:pt x="2551571" y="1081"/>
                  <a:pt x="2714467" y="0"/>
                </a:cubicBezTo>
                <a:cubicBezTo>
                  <a:pt x="2877363" y="-1081"/>
                  <a:pt x="2987567" y="43059"/>
                  <a:pt x="3109562" y="0"/>
                </a:cubicBezTo>
                <a:cubicBezTo>
                  <a:pt x="3231558" y="-43059"/>
                  <a:pt x="3332359" y="7388"/>
                  <a:pt x="3411693" y="0"/>
                </a:cubicBezTo>
                <a:cubicBezTo>
                  <a:pt x="3491027" y="-7388"/>
                  <a:pt x="3743522" y="9780"/>
                  <a:pt x="3899752" y="0"/>
                </a:cubicBezTo>
                <a:cubicBezTo>
                  <a:pt x="4055982" y="-9780"/>
                  <a:pt x="4188238" y="10386"/>
                  <a:pt x="4294847" y="0"/>
                </a:cubicBezTo>
                <a:cubicBezTo>
                  <a:pt x="4401456" y="-10386"/>
                  <a:pt x="4527752" y="30694"/>
                  <a:pt x="4689943" y="0"/>
                </a:cubicBezTo>
                <a:cubicBezTo>
                  <a:pt x="4852134" y="-30694"/>
                  <a:pt x="5225457" y="75996"/>
                  <a:pt x="5363929" y="0"/>
                </a:cubicBezTo>
                <a:cubicBezTo>
                  <a:pt x="5502401" y="-75996"/>
                  <a:pt x="5649841" y="29770"/>
                  <a:pt x="5759024" y="0"/>
                </a:cubicBezTo>
                <a:cubicBezTo>
                  <a:pt x="5868208" y="-29770"/>
                  <a:pt x="6039144" y="13791"/>
                  <a:pt x="6154119" y="0"/>
                </a:cubicBezTo>
                <a:cubicBezTo>
                  <a:pt x="6269095" y="-13791"/>
                  <a:pt x="6630767" y="6814"/>
                  <a:pt x="6921069" y="0"/>
                </a:cubicBezTo>
                <a:cubicBezTo>
                  <a:pt x="7211371" y="-6814"/>
                  <a:pt x="7076144" y="20411"/>
                  <a:pt x="7223200" y="0"/>
                </a:cubicBezTo>
                <a:cubicBezTo>
                  <a:pt x="7370256" y="-20411"/>
                  <a:pt x="7620842" y="50784"/>
                  <a:pt x="7804223" y="0"/>
                </a:cubicBezTo>
                <a:cubicBezTo>
                  <a:pt x="7987604" y="-50784"/>
                  <a:pt x="8154798" y="59656"/>
                  <a:pt x="8385245" y="0"/>
                </a:cubicBezTo>
                <a:cubicBezTo>
                  <a:pt x="8615692" y="-59656"/>
                  <a:pt x="8712153" y="41029"/>
                  <a:pt x="8966267" y="0"/>
                </a:cubicBezTo>
                <a:cubicBezTo>
                  <a:pt x="9220381" y="-41029"/>
                  <a:pt x="9175915" y="3825"/>
                  <a:pt x="9268399" y="0"/>
                </a:cubicBezTo>
                <a:cubicBezTo>
                  <a:pt x="9360883" y="-3825"/>
                  <a:pt x="10084001" y="121494"/>
                  <a:pt x="10360721" y="0"/>
                </a:cubicBezTo>
                <a:cubicBezTo>
                  <a:pt x="10814874" y="77511"/>
                  <a:pt x="11433214" y="453275"/>
                  <a:pt x="11425084" y="1064363"/>
                </a:cubicBezTo>
                <a:cubicBezTo>
                  <a:pt x="11448845" y="1362131"/>
                  <a:pt x="11377768" y="1387306"/>
                  <a:pt x="11425084" y="1681675"/>
                </a:cubicBezTo>
                <a:cubicBezTo>
                  <a:pt x="11472400" y="1976044"/>
                  <a:pt x="11380828" y="2029893"/>
                  <a:pt x="11425084" y="2298988"/>
                </a:cubicBezTo>
                <a:cubicBezTo>
                  <a:pt x="11469340" y="2568083"/>
                  <a:pt x="11371869" y="2619687"/>
                  <a:pt x="11425084" y="2746007"/>
                </a:cubicBezTo>
                <a:cubicBezTo>
                  <a:pt x="11478299" y="2872327"/>
                  <a:pt x="11399266" y="2960035"/>
                  <a:pt x="11425084" y="3150453"/>
                </a:cubicBezTo>
                <a:cubicBezTo>
                  <a:pt x="11450902" y="3340871"/>
                  <a:pt x="11379169" y="3454875"/>
                  <a:pt x="11425084" y="3554899"/>
                </a:cubicBezTo>
                <a:cubicBezTo>
                  <a:pt x="11470999" y="3654923"/>
                  <a:pt x="11377502" y="3763141"/>
                  <a:pt x="11425084" y="3959345"/>
                </a:cubicBezTo>
                <a:cubicBezTo>
                  <a:pt x="11472666" y="4155549"/>
                  <a:pt x="11392122" y="4354204"/>
                  <a:pt x="11425084" y="4576657"/>
                </a:cubicBezTo>
                <a:cubicBezTo>
                  <a:pt x="11458046" y="4799110"/>
                  <a:pt x="11358172" y="5108064"/>
                  <a:pt x="11425084" y="5321689"/>
                </a:cubicBezTo>
                <a:cubicBezTo>
                  <a:pt x="11344856" y="5886254"/>
                  <a:pt x="10845399" y="6407300"/>
                  <a:pt x="10360721" y="6386052"/>
                </a:cubicBezTo>
                <a:cubicBezTo>
                  <a:pt x="10167760" y="6414097"/>
                  <a:pt x="9936008" y="6359788"/>
                  <a:pt x="9686735" y="6386052"/>
                </a:cubicBezTo>
                <a:cubicBezTo>
                  <a:pt x="9437462" y="6412316"/>
                  <a:pt x="9366471" y="6379642"/>
                  <a:pt x="9198676" y="6386052"/>
                </a:cubicBezTo>
                <a:cubicBezTo>
                  <a:pt x="9030881" y="6392462"/>
                  <a:pt x="8819163" y="6351225"/>
                  <a:pt x="8710617" y="6386052"/>
                </a:cubicBezTo>
                <a:cubicBezTo>
                  <a:pt x="8602071" y="6420879"/>
                  <a:pt x="8425973" y="6380189"/>
                  <a:pt x="8222559" y="6386052"/>
                </a:cubicBezTo>
                <a:cubicBezTo>
                  <a:pt x="8019145" y="6391915"/>
                  <a:pt x="7859514" y="6330495"/>
                  <a:pt x="7734500" y="6386052"/>
                </a:cubicBezTo>
                <a:cubicBezTo>
                  <a:pt x="7609486" y="6441609"/>
                  <a:pt x="7454340" y="6331547"/>
                  <a:pt x="7246441" y="6386052"/>
                </a:cubicBezTo>
                <a:cubicBezTo>
                  <a:pt x="7038542" y="6440557"/>
                  <a:pt x="7046112" y="6347214"/>
                  <a:pt x="6851346" y="6386052"/>
                </a:cubicBezTo>
                <a:cubicBezTo>
                  <a:pt x="6656581" y="6424890"/>
                  <a:pt x="6454525" y="6306949"/>
                  <a:pt x="6084396" y="6386052"/>
                </a:cubicBezTo>
                <a:cubicBezTo>
                  <a:pt x="5714267" y="6465155"/>
                  <a:pt x="5649660" y="6334131"/>
                  <a:pt x="5503374" y="6386052"/>
                </a:cubicBezTo>
                <a:cubicBezTo>
                  <a:pt x="5357088" y="6437973"/>
                  <a:pt x="5249325" y="6373310"/>
                  <a:pt x="5108279" y="6386052"/>
                </a:cubicBezTo>
                <a:cubicBezTo>
                  <a:pt x="4967233" y="6398794"/>
                  <a:pt x="4572643" y="6315163"/>
                  <a:pt x="4341329" y="6386052"/>
                </a:cubicBezTo>
                <a:cubicBezTo>
                  <a:pt x="4110015" y="6456941"/>
                  <a:pt x="4132601" y="6362512"/>
                  <a:pt x="4039198" y="6386052"/>
                </a:cubicBezTo>
                <a:cubicBezTo>
                  <a:pt x="3945795" y="6409592"/>
                  <a:pt x="3539116" y="6380177"/>
                  <a:pt x="3272248" y="6386052"/>
                </a:cubicBezTo>
                <a:cubicBezTo>
                  <a:pt x="3005380" y="6391927"/>
                  <a:pt x="2904213" y="6358735"/>
                  <a:pt x="2784189" y="6386052"/>
                </a:cubicBezTo>
                <a:cubicBezTo>
                  <a:pt x="2664165" y="6413369"/>
                  <a:pt x="2406461" y="6363375"/>
                  <a:pt x="2203167" y="6386052"/>
                </a:cubicBezTo>
                <a:cubicBezTo>
                  <a:pt x="1999873" y="6408729"/>
                  <a:pt x="1828389" y="6377255"/>
                  <a:pt x="1715108" y="6386052"/>
                </a:cubicBezTo>
                <a:cubicBezTo>
                  <a:pt x="1601827" y="6394849"/>
                  <a:pt x="1315885" y="6340694"/>
                  <a:pt x="1064363" y="6386052"/>
                </a:cubicBezTo>
                <a:cubicBezTo>
                  <a:pt x="419981" y="6322104"/>
                  <a:pt x="7255" y="5747743"/>
                  <a:pt x="0" y="5321689"/>
                </a:cubicBezTo>
                <a:cubicBezTo>
                  <a:pt x="-27183" y="5159470"/>
                  <a:pt x="29234" y="5103025"/>
                  <a:pt x="0" y="4917243"/>
                </a:cubicBezTo>
                <a:cubicBezTo>
                  <a:pt x="-29234" y="4731461"/>
                  <a:pt x="21874" y="4585364"/>
                  <a:pt x="0" y="4470224"/>
                </a:cubicBezTo>
                <a:cubicBezTo>
                  <a:pt x="-21874" y="4355084"/>
                  <a:pt x="46973" y="4176777"/>
                  <a:pt x="0" y="4065778"/>
                </a:cubicBezTo>
                <a:cubicBezTo>
                  <a:pt x="-46973" y="3954779"/>
                  <a:pt x="58995" y="3768321"/>
                  <a:pt x="0" y="3533612"/>
                </a:cubicBezTo>
                <a:cubicBezTo>
                  <a:pt x="-58995" y="3298903"/>
                  <a:pt x="43735" y="3196077"/>
                  <a:pt x="0" y="3086593"/>
                </a:cubicBezTo>
                <a:cubicBezTo>
                  <a:pt x="-43735" y="2977109"/>
                  <a:pt x="22086" y="2813797"/>
                  <a:pt x="0" y="2682147"/>
                </a:cubicBezTo>
                <a:cubicBezTo>
                  <a:pt x="-22086" y="2550497"/>
                  <a:pt x="25018" y="2364500"/>
                  <a:pt x="0" y="2235128"/>
                </a:cubicBezTo>
                <a:cubicBezTo>
                  <a:pt x="-25018" y="2105756"/>
                  <a:pt x="24444" y="1912061"/>
                  <a:pt x="0" y="1617815"/>
                </a:cubicBezTo>
                <a:cubicBezTo>
                  <a:pt x="-24444" y="1323569"/>
                  <a:pt x="15081" y="1225665"/>
                  <a:pt x="0" y="1064363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59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7188AE-CE5C-F043-A8A1-BF05498B1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8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B052E-4C04-3ABD-5594-F1E07E2D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28FAA-1E55-43A0-8490-AA0B98C53B9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D8235-AB40-65AD-BFB8-39A2708C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CBF74-5EF8-FEBF-3B59-03E2BFE8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139D1A-6D63-4706-88EF-D77B02C0B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18" Type="http://schemas.openxmlformats.org/officeDocument/2006/relationships/image" Target="../media/image7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E229F5-45A8-EA03-8818-0A8B8B6566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1B56D7-8ED9-DA19-97BB-6C78C7C4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FAADE0-B7D3-FBF8-65F1-AC4B2109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7F51DA-E09F-AC8F-65CF-53206A8BC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D1F576-87B5-331A-7E12-A4C0DEFC1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D60F89-3A14-86F0-A435-79F3CD550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FAD93C2D-EB01-8CBD-C6C3-B894A88B1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1CD6680B-A6F7-C55D-A335-4CB88096FE30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:a16="http://schemas.microsoft.com/office/drawing/2014/main" id="{5A19988B-27B7-F8FF-D046-042746B4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603A4B81-11DC-156F-D66F-9DCA902EB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F989E056-9922-1EE4-5057-FA7743275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155AAF44-E13B-6525-EB14-5A33368E9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06160768-243C-ADF4-CE3F-72CF9BB47B97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-3293851" y="365125"/>
            <a:ext cx="2195900" cy="2091870"/>
          </a:xfrm>
          <a:prstGeom prst="ellipse">
            <a:avLst/>
          </a:prstGeom>
          <a:blipFill dpi="0" rotWithShape="1">
            <a:blip r:embed="rId19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A6F47DE2-9290-A72F-30AF-D5A7C8073B3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84FE6FA-62C2-3F26-A63E-0E24C53144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F3E4BF5A-1007-E260-99EF-6CE0DBBBDB0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1456EF-EDA7-466D-90A9-97D47B7037CB}" type="datetimeFigureOut">
              <a:rPr lang="zh-CN" altLang="en-US" smtClean="0"/>
              <a:pPr/>
              <a:t>2025/10/29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D8BCAF19-897B-EB2E-FFCB-70C10BC2F3C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6C5A0F74-2D0E-9B40-E9A8-8531F71E1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2A7ED3D9-F939-781B-56CB-BA283AE6589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13" name="图片 7" descr="山上的风景&#10;&#10;描述已自动生成">
              <a:extLst>
                <a:ext uri="{FF2B5EF4-FFF2-40B4-BE49-F238E27FC236}">
                  <a16:creationId xmlns:a16="http://schemas.microsoft.com/office/drawing/2014/main" id="{85BBD5EF-CF53-5E0A-1BB9-33B966C6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182FED7D-FD7F-FAD0-1DFB-3F21188C5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7555FF60-01C2-98D9-F479-4E772C8AF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2DEBCE5C-EA0C-C880-E3A6-2E6F19969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7" name="矩形: 圆角 13">
            <a:extLst>
              <a:ext uri="{FF2B5EF4-FFF2-40B4-BE49-F238E27FC236}">
                <a16:creationId xmlns:a16="http://schemas.microsoft.com/office/drawing/2014/main" id="{8242C98C-ECC8-CA68-979D-73FAF54AE36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-2836876" y="-199797"/>
            <a:ext cx="2195900" cy="2091870"/>
          </a:xfrm>
          <a:prstGeom prst="ellipse">
            <a:avLst/>
          </a:prstGeom>
          <a:blipFill dpi="0" rotWithShape="1">
            <a:blip r:embed="rId18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0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-3168332" y="753586"/>
            <a:ext cx="2195900" cy="2091870"/>
          </a:xfrm>
          <a:prstGeom prst="ellipse">
            <a:avLst/>
          </a:prstGeom>
          <a:blipFill dpi="0" rotWithShape="1">
            <a:blip r:embed="rId13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66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53.jpe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61.png"/><Relationship Id="rId12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51.gif"/><Relationship Id="rId5" Type="http://schemas.openxmlformats.org/officeDocument/2006/relationships/image" Target="../media/image60.png"/><Relationship Id="rId10" Type="http://schemas.openxmlformats.org/officeDocument/2006/relationships/image" Target="../media/image51.svg"/><Relationship Id="rId4" Type="http://schemas.openxmlformats.org/officeDocument/2006/relationships/image" Target="../media/image59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6.png"/><Relationship Id="rId12" Type="http://schemas.openxmlformats.org/officeDocument/2006/relationships/image" Target="../media/image5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png"/><Relationship Id="rId11" Type="http://schemas.openxmlformats.org/officeDocument/2006/relationships/image" Target="../media/image51.gif"/><Relationship Id="rId5" Type="http://schemas.openxmlformats.org/officeDocument/2006/relationships/image" Target="../media/image65.png"/><Relationship Id="rId10" Type="http://schemas.openxmlformats.org/officeDocument/2006/relationships/image" Target="../media/image51.svg"/><Relationship Id="rId4" Type="http://schemas.openxmlformats.org/officeDocument/2006/relationships/image" Target="../media/image64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chance-games/roll-dice-online/full-scree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1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0.png"/><Relationship Id="rId10" Type="http://schemas.openxmlformats.org/officeDocument/2006/relationships/image" Target="../media/image7.jpg"/><Relationship Id="rId4" Type="http://schemas.openxmlformats.org/officeDocument/2006/relationships/image" Target="../media/image70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1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5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84.gif"/><Relationship Id="rId18" Type="http://schemas.openxmlformats.org/officeDocument/2006/relationships/slide" Target="slide27.xml"/><Relationship Id="rId26" Type="http://schemas.openxmlformats.org/officeDocument/2006/relationships/slide" Target="slide35.xml"/><Relationship Id="rId3" Type="http://schemas.openxmlformats.org/officeDocument/2006/relationships/image" Target="../media/image78.png"/><Relationship Id="rId21" Type="http://schemas.openxmlformats.org/officeDocument/2006/relationships/slide" Target="slide30.xml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openxmlformats.org/officeDocument/2006/relationships/slide" Target="slide26.xml"/><Relationship Id="rId25" Type="http://schemas.openxmlformats.org/officeDocument/2006/relationships/slide" Target="slide34.xml"/><Relationship Id="rId2" Type="http://schemas.openxmlformats.org/officeDocument/2006/relationships/image" Target="../media/image77.gif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11" Type="http://schemas.openxmlformats.org/officeDocument/2006/relationships/image" Target="../media/image82.png"/><Relationship Id="rId24" Type="http://schemas.openxmlformats.org/officeDocument/2006/relationships/slide" Target="slide33.xml"/><Relationship Id="rId5" Type="http://schemas.openxmlformats.org/officeDocument/2006/relationships/image" Target="../media/image79.png"/><Relationship Id="rId15" Type="http://schemas.openxmlformats.org/officeDocument/2006/relationships/slide" Target="slide23.xml"/><Relationship Id="rId23" Type="http://schemas.openxmlformats.org/officeDocument/2006/relationships/slide" Target="slide32.xml"/><Relationship Id="rId10" Type="http://schemas.microsoft.com/office/2007/relationships/hdphoto" Target="../media/hdphoto10.wdp"/><Relationship Id="rId19" Type="http://schemas.openxmlformats.org/officeDocument/2006/relationships/slide" Target="slide28.xml"/><Relationship Id="rId4" Type="http://schemas.microsoft.com/office/2007/relationships/hdphoto" Target="../media/hdphoto7.wdp"/><Relationship Id="rId9" Type="http://schemas.openxmlformats.org/officeDocument/2006/relationships/image" Target="../media/image81.png"/><Relationship Id="rId14" Type="http://schemas.openxmlformats.org/officeDocument/2006/relationships/image" Target="../media/image85.gif"/><Relationship Id="rId22" Type="http://schemas.openxmlformats.org/officeDocument/2006/relationships/slide" Target="slide31.xml"/><Relationship Id="rId27" Type="http://schemas.openxmlformats.org/officeDocument/2006/relationships/slide" Target="slide3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5.jpeg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6.png"/><Relationship Id="rId12" Type="http://schemas.openxmlformats.org/officeDocument/2006/relationships/image" Target="../media/image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53.jpe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51895038-9EB0-A179-AD92-9A52EB0E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2" y="663252"/>
            <a:ext cx="8829136" cy="3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C97ED-D7A5-B2B9-BC49-0DCF32987B2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DFDE59-C727-8DE1-1F76-DA172F515FDB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A9DD38-4EEB-32CA-FCD2-15EC47A1410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A0D05E-CC92-7157-BF6E-03CB9BEB1946}"/>
              </a:ext>
            </a:extLst>
          </p:cNvPr>
          <p:cNvSpPr txBox="1"/>
          <p:nvPr/>
        </p:nvSpPr>
        <p:spPr>
          <a:xfrm>
            <a:off x="870108" y="1302792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6" name="Rounded Rectangle 41">
            <a:extLst>
              <a:ext uri="{FF2B5EF4-FFF2-40B4-BE49-F238E27FC236}">
                <a16:creationId xmlns:a16="http://schemas.microsoft.com/office/drawing/2014/main" id="{90986E0F-ECFA-8D01-0D95-91603E05D765}"/>
              </a:ext>
            </a:extLst>
          </p:cNvPr>
          <p:cNvSpPr/>
          <p:nvPr/>
        </p:nvSpPr>
        <p:spPr>
          <a:xfrm>
            <a:off x="904239" y="2231904"/>
            <a:ext cx="5176680" cy="2971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90067-F38D-6C1A-7CEA-F2D8FA68EE58}"/>
              </a:ext>
            </a:extLst>
          </p:cNvPr>
          <p:cNvSpPr txBox="1"/>
          <p:nvPr/>
        </p:nvSpPr>
        <p:spPr>
          <a:xfrm>
            <a:off x="7059888" y="223190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8" name="Rounded Rectangle 55">
            <a:extLst>
              <a:ext uri="{FF2B5EF4-FFF2-40B4-BE49-F238E27FC236}">
                <a16:creationId xmlns:a16="http://schemas.microsoft.com/office/drawing/2014/main" id="{D680DF70-2CDC-93AC-ED12-9C1CEB494845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56">
            <a:extLst>
              <a:ext uri="{FF2B5EF4-FFF2-40B4-BE49-F238E27FC236}">
                <a16:creationId xmlns:a16="http://schemas.microsoft.com/office/drawing/2014/main" id="{A27BA4DD-9265-591D-9141-4B19073F2B9A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96BED2-D1A6-9290-9AF7-A490E4D9BAB3}"/>
              </a:ext>
            </a:extLst>
          </p:cNvPr>
          <p:cNvCxnSpPr/>
          <p:nvPr/>
        </p:nvCxnSpPr>
        <p:spPr>
          <a:xfrm>
            <a:off x="6080919" y="2878235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D38F98-2C36-4D30-05BC-BAF458A03788}"/>
              </a:ext>
            </a:extLst>
          </p:cNvPr>
          <p:cNvSpPr txBox="1"/>
          <p:nvPr/>
        </p:nvSpPr>
        <p:spPr>
          <a:xfrm>
            <a:off x="7071519" y="3016933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12" name="Rounded Rectangle 59">
            <a:extLst>
              <a:ext uri="{FF2B5EF4-FFF2-40B4-BE49-F238E27FC236}">
                <a16:creationId xmlns:a16="http://schemas.microsoft.com/office/drawing/2014/main" id="{56CBE9F2-2F2C-7B42-909E-069B7F04F616}"/>
              </a:ext>
            </a:extLst>
          </p:cNvPr>
          <p:cNvSpPr/>
          <p:nvPr/>
        </p:nvSpPr>
        <p:spPr>
          <a:xfrm>
            <a:off x="7908271" y="29969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60">
            <a:extLst>
              <a:ext uri="{FF2B5EF4-FFF2-40B4-BE49-F238E27FC236}">
                <a16:creationId xmlns:a16="http://schemas.microsoft.com/office/drawing/2014/main" id="{2BFA6AF3-3C33-FE3F-B20C-DCC2A8964F94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0C53BA-6EB8-FE80-6362-B7AF062F7747}"/>
              </a:ext>
            </a:extLst>
          </p:cNvPr>
          <p:cNvCxnSpPr/>
          <p:nvPr/>
        </p:nvCxnSpPr>
        <p:spPr>
          <a:xfrm>
            <a:off x="6080919" y="3701080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010374-182C-5E46-D46E-A4BD0879B090}"/>
              </a:ext>
            </a:extLst>
          </p:cNvPr>
          <p:cNvSpPr txBox="1"/>
          <p:nvPr/>
        </p:nvSpPr>
        <p:spPr>
          <a:xfrm>
            <a:off x="7071519" y="381359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 ?   = ? </a:t>
            </a:r>
          </a:p>
        </p:txBody>
      </p:sp>
      <p:sp>
        <p:nvSpPr>
          <p:cNvPr id="16" name="Rounded Rectangle 63">
            <a:extLst>
              <a:ext uri="{FF2B5EF4-FFF2-40B4-BE49-F238E27FC236}">
                <a16:creationId xmlns:a16="http://schemas.microsoft.com/office/drawing/2014/main" id="{B0476F72-DDFC-E5FD-E19A-CD45BCC3AE24}"/>
              </a:ext>
            </a:extLst>
          </p:cNvPr>
          <p:cNvSpPr/>
          <p:nvPr/>
        </p:nvSpPr>
        <p:spPr>
          <a:xfrm>
            <a:off x="8022032" y="3809705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64">
            <a:extLst>
              <a:ext uri="{FF2B5EF4-FFF2-40B4-BE49-F238E27FC236}">
                <a16:creationId xmlns:a16="http://schemas.microsoft.com/office/drawing/2014/main" id="{4BB46424-4C94-0E7F-E102-F381236B233A}"/>
              </a:ext>
            </a:extLst>
          </p:cNvPr>
          <p:cNvSpPr/>
          <p:nvPr/>
        </p:nvSpPr>
        <p:spPr>
          <a:xfrm>
            <a:off x="8016451" y="3819842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1180FE-1E4C-C5FE-50DB-36DCABDC507D}"/>
              </a:ext>
            </a:extLst>
          </p:cNvPr>
          <p:cNvCxnSpPr/>
          <p:nvPr/>
        </p:nvCxnSpPr>
        <p:spPr>
          <a:xfrm>
            <a:off x="6080919" y="450416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7F2782-7A2F-0292-D38E-C69C3E2E31B2}"/>
              </a:ext>
            </a:extLst>
          </p:cNvPr>
          <p:cNvSpPr txBox="1"/>
          <p:nvPr/>
        </p:nvSpPr>
        <p:spPr>
          <a:xfrm>
            <a:off x="7071519" y="462229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  = ? </a:t>
            </a:r>
          </a:p>
        </p:txBody>
      </p:sp>
      <p:sp>
        <p:nvSpPr>
          <p:cNvPr id="20" name="Rounded Rectangle 67">
            <a:extLst>
              <a:ext uri="{FF2B5EF4-FFF2-40B4-BE49-F238E27FC236}">
                <a16:creationId xmlns:a16="http://schemas.microsoft.com/office/drawing/2014/main" id="{0C851D47-F8CC-F92B-A4A6-28FC3E0A8880}"/>
              </a:ext>
            </a:extLst>
          </p:cNvPr>
          <p:cNvSpPr/>
          <p:nvPr/>
        </p:nvSpPr>
        <p:spPr>
          <a:xfrm>
            <a:off x="8022032" y="462542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68">
            <a:extLst>
              <a:ext uri="{FF2B5EF4-FFF2-40B4-BE49-F238E27FC236}">
                <a16:creationId xmlns:a16="http://schemas.microsoft.com/office/drawing/2014/main" id="{FC4BFD7D-2262-106E-BC32-2E134EB95BF0}"/>
              </a:ext>
            </a:extLst>
          </p:cNvPr>
          <p:cNvSpPr/>
          <p:nvPr/>
        </p:nvSpPr>
        <p:spPr>
          <a:xfrm>
            <a:off x="8028887" y="46311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25D8D51A-C9EA-720D-F926-C5B8A8C1A27B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0284181-76F2-94A0-30E7-E819FC902DDB}"/>
              </a:ext>
            </a:extLst>
          </p:cNvPr>
          <p:cNvSpPr/>
          <p:nvPr/>
        </p:nvSpPr>
        <p:spPr>
          <a:xfrm>
            <a:off x="9092440" y="298743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1A992884-1E26-18FD-0ED4-4B2BEA70EAC2}"/>
              </a:ext>
            </a:extLst>
          </p:cNvPr>
          <p:cNvSpPr/>
          <p:nvPr/>
        </p:nvSpPr>
        <p:spPr>
          <a:xfrm>
            <a:off x="7917336" y="299699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F43518C6-1616-F4D8-770D-16EDBFF9FC18}"/>
              </a:ext>
            </a:extLst>
          </p:cNvPr>
          <p:cNvSpPr/>
          <p:nvPr/>
        </p:nvSpPr>
        <p:spPr>
          <a:xfrm>
            <a:off x="9092437" y="299368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Rounded Rectangle 49">
            <a:extLst>
              <a:ext uri="{FF2B5EF4-FFF2-40B4-BE49-F238E27FC236}">
                <a16:creationId xmlns:a16="http://schemas.microsoft.com/office/drawing/2014/main" id="{8BCAE620-7929-3594-A4FB-D04B27F59AD9}"/>
              </a:ext>
            </a:extLst>
          </p:cNvPr>
          <p:cNvSpPr/>
          <p:nvPr/>
        </p:nvSpPr>
        <p:spPr>
          <a:xfrm>
            <a:off x="9250839" y="3803466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50">
            <a:extLst>
              <a:ext uri="{FF2B5EF4-FFF2-40B4-BE49-F238E27FC236}">
                <a16:creationId xmlns:a16="http://schemas.microsoft.com/office/drawing/2014/main" id="{1A258D4C-F04F-83DC-9E0E-902FF096E3FE}"/>
              </a:ext>
            </a:extLst>
          </p:cNvPr>
          <p:cNvSpPr/>
          <p:nvPr/>
        </p:nvSpPr>
        <p:spPr>
          <a:xfrm>
            <a:off x="9250839" y="380970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ounded Rectangle 51">
            <a:extLst>
              <a:ext uri="{FF2B5EF4-FFF2-40B4-BE49-F238E27FC236}">
                <a16:creationId xmlns:a16="http://schemas.microsoft.com/office/drawing/2014/main" id="{72275848-289D-6A4C-78FC-C3C7555D0088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52">
            <a:extLst>
              <a:ext uri="{FF2B5EF4-FFF2-40B4-BE49-F238E27FC236}">
                <a16:creationId xmlns:a16="http://schemas.microsoft.com/office/drawing/2014/main" id="{F05A1F7A-141F-0BA2-EE41-D3C025E53E1F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C974E8-47F5-3060-91F8-282DC55D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68" y="2406754"/>
            <a:ext cx="4556601" cy="26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2-mi">
            <a:hlinkClick r:id="" action="ppaction://media"/>
            <a:extLst>
              <a:ext uri="{FF2B5EF4-FFF2-40B4-BE49-F238E27FC236}">
                <a16:creationId xmlns:a16="http://schemas.microsoft.com/office/drawing/2014/main" id="{8C21FAD6-2BF3-EBE8-4B5B-3ADA5B81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543" y="6213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18C72-65C8-F7C2-81F1-D1CBC71B0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59EF21-6C65-293D-58FE-5CA4F993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784C39-FCCC-23D2-DEC6-245524D2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9285"/>
              <a:ext cx="560212" cy="57485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7A676B-EEC9-70FB-5143-22630FE54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7" r="74296" b="-3720"/>
          <a:stretch/>
        </p:blipFill>
        <p:spPr>
          <a:xfrm>
            <a:off x="9123713" y="4026549"/>
            <a:ext cx="1423784" cy="11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058B2-BA66-B75B-095A-A6A78F1A9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69147" r="53512" b="-3720"/>
          <a:stretch/>
        </p:blipFill>
        <p:spPr>
          <a:xfrm rot="18514347">
            <a:off x="5101546" y="4016740"/>
            <a:ext cx="917597" cy="93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1D9DE-31D0-595D-B345-4FBD2FCDB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69147" r="31279" b="-3720"/>
          <a:stretch/>
        </p:blipFill>
        <p:spPr>
          <a:xfrm>
            <a:off x="7591648" y="5133905"/>
            <a:ext cx="765544" cy="735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5FE2FD-0C60-A12C-FF0F-42EA434653FD}"/>
              </a:ext>
            </a:extLst>
          </p:cNvPr>
          <p:cNvGrpSpPr/>
          <p:nvPr/>
        </p:nvGrpSpPr>
        <p:grpSpPr>
          <a:xfrm>
            <a:off x="1355778" y="223284"/>
            <a:ext cx="2651728" cy="5223670"/>
            <a:chOff x="680484" y="813501"/>
            <a:chExt cx="3341724" cy="636656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FCAA95-9D6A-4A1B-B746-11187AE7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47531-2377-4454-EA3A-BF1D3C5B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0-mi">
            <a:hlinkClick r:id="" action="ppaction://media"/>
            <a:extLst>
              <a:ext uri="{FF2B5EF4-FFF2-40B4-BE49-F238E27FC236}">
                <a16:creationId xmlns:a16="http://schemas.microsoft.com/office/drawing/2014/main" id="{210F3430-3A09-77E8-C038-A9081B1EE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2428" y="3108842"/>
            <a:ext cx="406400" cy="4064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873789" y="432744"/>
            <a:ext cx="2195900" cy="2091870"/>
          </a:xfrm>
          <a:prstGeom prst="ellipse">
            <a:avLst/>
          </a:prstGeom>
          <a:blipFill dpi="0" rotWithShape="1">
            <a:blip r:embed="rId13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222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864974-6D42-E162-38FB-806519838CB8}"/>
              </a:ext>
            </a:extLst>
          </p:cNvPr>
          <p:cNvGrpSpPr/>
          <p:nvPr/>
        </p:nvGrpSpPr>
        <p:grpSpPr>
          <a:xfrm>
            <a:off x="711324" y="546207"/>
            <a:ext cx="11770395" cy="1200329"/>
            <a:chOff x="597667" y="399344"/>
            <a:chExt cx="11770395" cy="120032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32681A-1B96-4C1E-B132-9196032AE490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2458E1-62E8-A2DB-62E3-A8B79D7D579C}"/>
                </a:ext>
              </a:extLst>
            </p:cNvPr>
            <p:cNvSpPr txBox="1"/>
            <p:nvPr/>
          </p:nvSpPr>
          <p:spPr>
            <a:xfrm>
              <a:off x="1462695" y="399344"/>
              <a:ext cx="109053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1BD6AFA2-80A8-0231-08BB-F928B57980DB}"/>
              </a:ext>
            </a:extLst>
          </p:cNvPr>
          <p:cNvSpPr/>
          <p:nvPr/>
        </p:nvSpPr>
        <p:spPr>
          <a:xfrm>
            <a:off x="2042319" y="1981200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F68C8-9C61-4420-1DD4-5ED5F74DBA92}"/>
              </a:ext>
            </a:extLst>
          </p:cNvPr>
          <p:cNvSpPr txBox="1"/>
          <p:nvPr/>
        </p:nvSpPr>
        <p:spPr>
          <a:xfrm>
            <a:off x="790308" y="1746536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30B524-5CA5-6A12-41D6-A19DC664DECB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AA2F0E-EAC7-E850-EF79-608D36AD8DA7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B10B67-D585-3021-E2B2-A99301017289}"/>
              </a:ext>
            </a:extLst>
          </p:cNvPr>
          <p:cNvCxnSpPr/>
          <p:nvPr/>
        </p:nvCxnSpPr>
        <p:spPr>
          <a:xfrm>
            <a:off x="2956719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571832-A4BE-FF38-B7B4-55ED5B7081AB}"/>
              </a:ext>
            </a:extLst>
          </p:cNvPr>
          <p:cNvCxnSpPr/>
          <p:nvPr/>
        </p:nvCxnSpPr>
        <p:spPr>
          <a:xfrm>
            <a:off x="5229731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12FA05-DA57-0631-7B92-6D618A5186FC}"/>
              </a:ext>
            </a:extLst>
          </p:cNvPr>
          <p:cNvSpPr txBox="1"/>
          <p:nvPr/>
        </p:nvSpPr>
        <p:spPr>
          <a:xfrm>
            <a:off x="3150572" y="1464105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1BB5C-B4DA-DD23-5AAE-3EFA47D6A525}"/>
              </a:ext>
            </a:extLst>
          </p:cNvPr>
          <p:cNvSpPr txBox="1"/>
          <p:nvPr/>
        </p:nvSpPr>
        <p:spPr>
          <a:xfrm>
            <a:off x="5466068" y="1401363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846E2B-DB4A-8D33-E359-06B38A790CC1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3077F4-D52B-C5EA-1DD6-546C5B8C13DF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D731E-DA52-3871-A8DA-95DC2AAD76A3}"/>
              </a:ext>
            </a:extLst>
          </p:cNvPr>
          <p:cNvSpPr txBox="1"/>
          <p:nvPr/>
        </p:nvSpPr>
        <p:spPr>
          <a:xfrm>
            <a:off x="790308" y="3657600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A1E21BC-A817-151D-8604-EB5FB4D54EA6}"/>
              </a:ext>
            </a:extLst>
          </p:cNvPr>
          <p:cNvSpPr/>
          <p:nvPr/>
        </p:nvSpPr>
        <p:spPr>
          <a:xfrm>
            <a:off x="1957556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96B7EA-B4E6-7F6B-6FED-D6DB4DCFEAA6}"/>
              </a:ext>
            </a:extLst>
          </p:cNvPr>
          <p:cNvCxnSpPr/>
          <p:nvPr/>
        </p:nvCxnSpPr>
        <p:spPr>
          <a:xfrm>
            <a:off x="2958479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B9E1D9A2-1A5C-832C-FA60-509A79989F0E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B764FB9F-3AEF-4B4D-C84A-3197899AA653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2A878D-F8ED-070C-9CA1-150AAC20DE4A}"/>
              </a:ext>
            </a:extLst>
          </p:cNvPr>
          <p:cNvCxnSpPr/>
          <p:nvPr/>
        </p:nvCxnSpPr>
        <p:spPr>
          <a:xfrm>
            <a:off x="533852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44137F2D-58E7-553A-FCE3-484946466DBD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66430C-8BD4-7150-CF30-A869322C691A}"/>
              </a:ext>
            </a:extLst>
          </p:cNvPr>
          <p:cNvCxnSpPr/>
          <p:nvPr/>
        </p:nvCxnSpPr>
        <p:spPr>
          <a:xfrm>
            <a:off x="771596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F67BFA7B-FC61-D4DC-7046-84767D804701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C4ED0-5956-9382-E6EA-65648F745B32}"/>
              </a:ext>
            </a:extLst>
          </p:cNvPr>
          <p:cNvSpPr txBox="1"/>
          <p:nvPr/>
        </p:nvSpPr>
        <p:spPr>
          <a:xfrm>
            <a:off x="3214484" y="3394944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B75D0-1380-5ADB-5528-5980144A783D}"/>
              </a:ext>
            </a:extLst>
          </p:cNvPr>
          <p:cNvSpPr txBox="1"/>
          <p:nvPr/>
        </p:nvSpPr>
        <p:spPr>
          <a:xfrm>
            <a:off x="5667632" y="3332202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6" name="Rounded Rectangle 27">
            <a:extLst>
              <a:ext uri="{FF2B5EF4-FFF2-40B4-BE49-F238E27FC236}">
                <a16:creationId xmlns:a16="http://schemas.microsoft.com/office/drawing/2014/main" id="{ED50A57F-60BB-D9CD-3209-023BC9FDFE30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823B2F-0676-785D-8539-1B27A6719E17}"/>
              </a:ext>
            </a:extLst>
          </p:cNvPr>
          <p:cNvSpPr txBox="1"/>
          <p:nvPr/>
        </p:nvSpPr>
        <p:spPr>
          <a:xfrm>
            <a:off x="7907684" y="3352800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8" name="Rounded Rectangle 29">
            <a:extLst>
              <a:ext uri="{FF2B5EF4-FFF2-40B4-BE49-F238E27FC236}">
                <a16:creationId xmlns:a16="http://schemas.microsoft.com/office/drawing/2014/main" id="{1AA1BCDB-B79B-BFA3-51E9-AC1D5D119DBB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98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3A110-FBD4-23AF-45D5-391926E83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E20365-CD41-E5DC-69F1-AE969959C1ED}"/>
              </a:ext>
            </a:extLst>
          </p:cNvPr>
          <p:cNvGrpSpPr/>
          <p:nvPr/>
        </p:nvGrpSpPr>
        <p:grpSpPr>
          <a:xfrm>
            <a:off x="3774558" y="1581517"/>
            <a:ext cx="3147237" cy="5648973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3841B9D-0715-2A05-28B4-76BBA8060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499277-160E-D304-360C-0622E04F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9-mi">
            <a:hlinkClick r:id="" action="ppaction://media"/>
            <a:extLst>
              <a:ext uri="{FF2B5EF4-FFF2-40B4-BE49-F238E27FC236}">
                <a16:creationId xmlns:a16="http://schemas.microsoft.com/office/drawing/2014/main" id="{06A6061F-9EE3-5074-C125-1BAF0062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693" y="5033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9B72A-C5A6-4C2F-5FAC-572DB952B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D0E20-399B-3957-B265-795188B16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9" r="47326" b="30233"/>
          <a:stretch/>
        </p:blipFill>
        <p:spPr>
          <a:xfrm flipV="1">
            <a:off x="4161852" y="5018567"/>
            <a:ext cx="2449035" cy="100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39DCE-09E6-4913-1D6C-702B847A71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337188" y="3715501"/>
            <a:ext cx="1743738" cy="1606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947D3-CEC8-A355-0EFF-A9B291ACD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3732028" y="4518733"/>
            <a:ext cx="1031356" cy="822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4EEC9-2B52-A5C9-64F3-CA4AE2925A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2" t="34574" r="27218" b="29767"/>
          <a:stretch/>
        </p:blipFill>
        <p:spPr>
          <a:xfrm>
            <a:off x="6242778" y="5321965"/>
            <a:ext cx="1031356" cy="1113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76F4A8-4BC0-A71D-4C8D-D3F43E87D304}"/>
              </a:ext>
            </a:extLst>
          </p:cNvPr>
          <p:cNvGrpSpPr/>
          <p:nvPr/>
        </p:nvGrpSpPr>
        <p:grpSpPr>
          <a:xfrm>
            <a:off x="1149761" y="962357"/>
            <a:ext cx="3341724" cy="6366560"/>
            <a:chOff x="680484" y="813501"/>
            <a:chExt cx="3341724" cy="636656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0EB9BB-EA7E-8B2E-AF0D-D20CBE8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06D74A-CF63-0468-06D1-883834AFA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5" name="8 -mi">
            <a:hlinkClick r:id="" action="ppaction://media"/>
            <a:extLst>
              <a:ext uri="{FF2B5EF4-FFF2-40B4-BE49-F238E27FC236}">
                <a16:creationId xmlns:a16="http://schemas.microsoft.com/office/drawing/2014/main" id="{45DD0C85-31F1-7671-DDF2-168E04320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8112" y="6029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88E1B-1774-91E9-52E6-DEE3BA284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04" y="783840"/>
            <a:ext cx="855342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8E8E0-2171-BB97-2438-FD6C91801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9" y="460432"/>
            <a:ext cx="2028424" cy="917124"/>
          </a:xfrm>
          <a:prstGeom prst="rect">
            <a:avLst/>
          </a:prstGeom>
        </p:spPr>
      </p:pic>
      <p:pic>
        <p:nvPicPr>
          <p:cNvPr id="3" name="Picture 2" descr="F:\AAA-PDF-SGK\PNG\Bai12-TC.png">
            <a:extLst>
              <a:ext uri="{FF2B5EF4-FFF2-40B4-BE49-F238E27FC236}">
                <a16:creationId xmlns:a16="http://schemas.microsoft.com/office/drawing/2014/main" id="{2FF11C18-2CDF-EE6E-D825-0B5C179C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629" t="32726" r="8588" b="8182"/>
          <a:stretch>
            <a:fillRect/>
          </a:stretch>
        </p:blipFill>
        <p:spPr bwMode="auto">
          <a:xfrm>
            <a:off x="6012786" y="689157"/>
            <a:ext cx="5420906" cy="6021989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AC0C4-B314-D4AB-E869-00F1CC3E12A9}"/>
              </a:ext>
            </a:extLst>
          </p:cNvPr>
          <p:cNvSpPr txBox="1">
            <a:spLocks/>
          </p:cNvSpPr>
          <p:nvPr/>
        </p:nvSpPr>
        <p:spPr>
          <a:xfrm>
            <a:off x="1640566" y="1751017"/>
            <a:ext cx="3986039" cy="573803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tấm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thẻ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191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3191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C39557-D21A-8487-02FC-7D46754F3253}"/>
              </a:ext>
            </a:extLst>
          </p:cNvPr>
          <p:cNvSpPr txBox="1">
            <a:spLocks/>
          </p:cNvSpPr>
          <p:nvPr/>
        </p:nvSpPr>
        <p:spPr>
          <a:xfrm>
            <a:off x="679738" y="2654594"/>
            <a:ext cx="5327657" cy="2714204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17C231-EA48-1070-F376-20EF69A88902}"/>
              </a:ext>
            </a:extLst>
          </p:cNvPr>
          <p:cNvSpPr/>
          <p:nvPr/>
        </p:nvSpPr>
        <p:spPr>
          <a:xfrm>
            <a:off x="529129" y="1377556"/>
            <a:ext cx="5467634" cy="50412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353A59-7E4F-4D76-B332-CA40973C0743}"/>
              </a:ext>
            </a:extLst>
          </p:cNvPr>
          <p:cNvSpPr/>
          <p:nvPr/>
        </p:nvSpPr>
        <p:spPr>
          <a:xfrm>
            <a:off x="1081881" y="13716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007CF2-0C76-44DB-8E8E-DB50385EC69E}"/>
              </a:ext>
            </a:extLst>
          </p:cNvPr>
          <p:cNvSpPr/>
          <p:nvPr/>
        </p:nvSpPr>
        <p:spPr>
          <a:xfrm>
            <a:off x="1081881" y="13716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2FCD6E-8BDB-4882-A0E2-F43C339C1AAB}"/>
              </a:ext>
            </a:extLst>
          </p:cNvPr>
          <p:cNvSpPr/>
          <p:nvPr/>
        </p:nvSpPr>
        <p:spPr>
          <a:xfrm>
            <a:off x="9601200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D5F14F-23A8-4AE5-8323-0DA67F577D64}"/>
              </a:ext>
            </a:extLst>
          </p:cNvPr>
          <p:cNvSpPr/>
          <p:nvPr/>
        </p:nvSpPr>
        <p:spPr>
          <a:xfrm>
            <a:off x="619109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74BEDB-3C41-47A2-BD72-0137189F3F2E}"/>
              </a:ext>
            </a:extLst>
          </p:cNvPr>
          <p:cNvSpPr/>
          <p:nvPr/>
        </p:nvSpPr>
        <p:spPr>
          <a:xfrm>
            <a:off x="2784951" y="35433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E14188-2FD5-4BCB-B36C-20ECE8609375}"/>
              </a:ext>
            </a:extLst>
          </p:cNvPr>
          <p:cNvSpPr/>
          <p:nvPr/>
        </p:nvSpPr>
        <p:spPr>
          <a:xfrm>
            <a:off x="4488021" y="142875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148B27-5F2D-4637-B2F3-893964815568}"/>
              </a:ext>
            </a:extLst>
          </p:cNvPr>
          <p:cNvSpPr/>
          <p:nvPr/>
        </p:nvSpPr>
        <p:spPr>
          <a:xfrm>
            <a:off x="789416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29CC64-D98A-48BB-9147-4C383F6A712C}"/>
              </a:ext>
            </a:extLst>
          </p:cNvPr>
          <p:cNvSpPr/>
          <p:nvPr/>
        </p:nvSpPr>
        <p:spPr>
          <a:xfrm>
            <a:off x="619109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981F9E-F3DD-4DFC-B8F0-811B908FA22A}"/>
              </a:ext>
            </a:extLst>
          </p:cNvPr>
          <p:cNvSpPr/>
          <p:nvPr/>
        </p:nvSpPr>
        <p:spPr>
          <a:xfrm>
            <a:off x="9635649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99B8E3-223D-46FB-B2FE-59AA3FDD2B8E}"/>
              </a:ext>
            </a:extLst>
          </p:cNvPr>
          <p:cNvSpPr/>
          <p:nvPr/>
        </p:nvSpPr>
        <p:spPr>
          <a:xfrm>
            <a:off x="1081881" y="35242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6E680C-D254-4DD1-A55D-F5C7BA5E9110}"/>
              </a:ext>
            </a:extLst>
          </p:cNvPr>
          <p:cNvSpPr/>
          <p:nvPr/>
        </p:nvSpPr>
        <p:spPr>
          <a:xfrm>
            <a:off x="4488021" y="354330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293EA5-4DC7-4DB0-A61C-9DB46446DFDE}"/>
              </a:ext>
            </a:extLst>
          </p:cNvPr>
          <p:cNvSpPr/>
          <p:nvPr/>
        </p:nvSpPr>
        <p:spPr>
          <a:xfrm>
            <a:off x="278495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229969-43D5-4383-A1D1-7B4A2116E99E}"/>
              </a:ext>
            </a:extLst>
          </p:cNvPr>
          <p:cNvSpPr/>
          <p:nvPr/>
        </p:nvSpPr>
        <p:spPr>
          <a:xfrm>
            <a:off x="7894320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39697E-EB7A-4E86-AF9F-B6E5165B175C}"/>
              </a:ext>
            </a:extLst>
          </p:cNvPr>
          <p:cNvSpPr/>
          <p:nvPr/>
        </p:nvSpPr>
        <p:spPr>
          <a:xfrm>
            <a:off x="9601200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5AA578-BEB6-4FAF-B6B0-01A03A09D7E9}"/>
              </a:ext>
            </a:extLst>
          </p:cNvPr>
          <p:cNvSpPr/>
          <p:nvPr/>
        </p:nvSpPr>
        <p:spPr>
          <a:xfrm>
            <a:off x="619109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37081D-2BE9-44E5-B516-20724C809449}"/>
              </a:ext>
            </a:extLst>
          </p:cNvPr>
          <p:cNvSpPr/>
          <p:nvPr/>
        </p:nvSpPr>
        <p:spPr>
          <a:xfrm>
            <a:off x="2784951" y="35433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6D458D-213C-4A78-A19B-EEAC54082D66}"/>
              </a:ext>
            </a:extLst>
          </p:cNvPr>
          <p:cNvSpPr/>
          <p:nvPr/>
        </p:nvSpPr>
        <p:spPr>
          <a:xfrm>
            <a:off x="4488021" y="142875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E42C6A-749E-426F-B0E5-CE72A08EF73F}"/>
              </a:ext>
            </a:extLst>
          </p:cNvPr>
          <p:cNvSpPr/>
          <p:nvPr/>
        </p:nvSpPr>
        <p:spPr>
          <a:xfrm>
            <a:off x="7894161" y="3581400"/>
            <a:ext cx="1341120" cy="1981200"/>
          </a:xfrm>
          <a:prstGeom prst="roundRect">
            <a:avLst/>
          </a:prstGeom>
          <a:solidFill>
            <a:srgbClr val="FFFF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6ABCB9-905E-40FA-BC7E-B498233D031C}"/>
              </a:ext>
            </a:extLst>
          </p:cNvPr>
          <p:cNvSpPr/>
          <p:nvPr/>
        </p:nvSpPr>
        <p:spPr>
          <a:xfrm>
            <a:off x="1077912" y="35242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684E80-CF2A-4ECA-8C29-70881F7EA949}"/>
              </a:ext>
            </a:extLst>
          </p:cNvPr>
          <p:cNvSpPr/>
          <p:nvPr/>
        </p:nvSpPr>
        <p:spPr>
          <a:xfrm>
            <a:off x="2784792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D63422-3494-4CB2-96D1-222A6D108AD7}"/>
              </a:ext>
            </a:extLst>
          </p:cNvPr>
          <p:cNvSpPr/>
          <p:nvPr/>
        </p:nvSpPr>
        <p:spPr>
          <a:xfrm>
            <a:off x="6190932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6D5E7D5-48FD-403A-A30B-6105B8837076}"/>
              </a:ext>
            </a:extLst>
          </p:cNvPr>
          <p:cNvSpPr/>
          <p:nvPr/>
        </p:nvSpPr>
        <p:spPr>
          <a:xfrm>
            <a:off x="7894161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2AF3269-F28A-4F23-8CB2-D318B68A0DB2}"/>
              </a:ext>
            </a:extLst>
          </p:cNvPr>
          <p:cNvSpPr/>
          <p:nvPr/>
        </p:nvSpPr>
        <p:spPr>
          <a:xfrm>
            <a:off x="9620568" y="142875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137FD1-0A2D-4CB8-81ED-7A0163AC06B2}"/>
              </a:ext>
            </a:extLst>
          </p:cNvPr>
          <p:cNvSpPr/>
          <p:nvPr/>
        </p:nvSpPr>
        <p:spPr>
          <a:xfrm>
            <a:off x="4484052" y="3543300"/>
            <a:ext cx="134112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9DE2A-9A17-45DB-B835-674F37EDF2AF}"/>
              </a:ext>
            </a:extLst>
          </p:cNvPr>
          <p:cNvSpPr txBox="1"/>
          <p:nvPr/>
        </p:nvSpPr>
        <p:spPr>
          <a:xfrm>
            <a:off x="409839" y="6096000"/>
            <a:ext cx="11372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Gieo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xúc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xắc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trang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web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/>
              </a:rPr>
              <a:t>https://www.online-stopwatch.com/chance-games/roll-dice-online/full-screen/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2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1E952-D394-5E06-A80C-E9881C70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D8EE0A-EAB0-82FE-22C6-C9D6CD68B4B6}"/>
              </a:ext>
            </a:extLst>
          </p:cNvPr>
          <p:cNvGrpSpPr/>
          <p:nvPr/>
        </p:nvGrpSpPr>
        <p:grpSpPr>
          <a:xfrm>
            <a:off x="701750" y="919826"/>
            <a:ext cx="3341724" cy="6366560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D98613-7B90-A5CF-FB94-F5046C93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C30ECC-AD1F-ED98-F764-546D7FB6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7 -mi">
            <a:hlinkClick r:id="" action="ppaction://media"/>
            <a:extLst>
              <a:ext uri="{FF2B5EF4-FFF2-40B4-BE49-F238E27FC236}">
                <a16:creationId xmlns:a16="http://schemas.microsoft.com/office/drawing/2014/main" id="{7BC2EDCD-EC1B-9DBB-9A48-7A252C43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5969000"/>
            <a:ext cx="406400" cy="4064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87499" y="3464702"/>
            <a:ext cx="2195900" cy="2091870"/>
          </a:xfrm>
          <a:prstGeom prst="ellipse">
            <a:avLst/>
          </a:prstGeom>
          <a:blipFill dpi="0" rotWithShape="1">
            <a:blip r:embed="rId10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99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FE026-C00E-CA78-6731-DC76F96DA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2D52B5B-3BAE-45D8-358D-C1A88AAE4584}"/>
              </a:ext>
            </a:extLst>
          </p:cNvPr>
          <p:cNvGrpSpPr/>
          <p:nvPr/>
        </p:nvGrpSpPr>
        <p:grpSpPr>
          <a:xfrm>
            <a:off x="5032744" y="3269512"/>
            <a:ext cx="2126512" cy="3825488"/>
            <a:chOff x="680484" y="813501"/>
            <a:chExt cx="3341724" cy="636656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6A7ACC1-D072-900B-82BB-4190FE56A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3136D-43A1-6288-FF91-F4CDF2EA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6" name="6 -mi">
            <a:hlinkClick r:id="" action="ppaction://media"/>
            <a:extLst>
              <a:ext uri="{FF2B5EF4-FFF2-40B4-BE49-F238E27FC236}">
                <a16:creationId xmlns:a16="http://schemas.microsoft.com/office/drawing/2014/main" id="{CF3EEE38-8764-4FD9-BCB4-AB90C85D6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4958" y="57138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BA957-52A3-2613-2807-A5A4DAA93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15" y="1707122"/>
            <a:ext cx="8709052" cy="30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21F1FE-D5C0-5140-C01C-6BF2DC6DE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5" y="245971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399"/>
              <a:ext cx="1771879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548371" y="1851958"/>
            <a:ext cx="620016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9106C-C54A-BA7F-64EE-7FFB33807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6" y="331943"/>
            <a:ext cx="2414225" cy="17497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299178" y="3787800"/>
            <a:ext cx="2195900" cy="2091870"/>
          </a:xfrm>
          <a:prstGeom prst="ellipse">
            <a:avLst/>
          </a:prstGeom>
          <a:blipFill dpi="0" rotWithShape="1">
            <a:blip r:embed="rId6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369D5CB8-7240-CDB2-71F7-80D3AEA03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02" y="1052623"/>
            <a:ext cx="7756969" cy="20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DF1A8E-723C-3A60-28C3-B9C6853E7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F389E4-F55A-F1A7-8CD2-6703E5533E36}"/>
              </a:ext>
            </a:extLst>
          </p:cNvPr>
          <p:cNvGrpSpPr/>
          <p:nvPr/>
        </p:nvGrpSpPr>
        <p:grpSpPr>
          <a:xfrm>
            <a:off x="7187609" y="919826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BFF4A66-4343-F38A-69F3-DD8D8AC6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E34E1-EDEE-8D42-C1C2-80990864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4" name="14-mi">
            <a:hlinkClick r:id="" action="ppaction://media"/>
            <a:extLst>
              <a:ext uri="{FF2B5EF4-FFF2-40B4-BE49-F238E27FC236}">
                <a16:creationId xmlns:a16="http://schemas.microsoft.com/office/drawing/2014/main" id="{F74D8CB2-C92A-0949-6159-9DC990530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4326" y="5394842"/>
            <a:ext cx="406400" cy="406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387499" y="3464702"/>
            <a:ext cx="2195900" cy="2091870"/>
          </a:xfrm>
          <a:prstGeom prst="ellipse">
            <a:avLst/>
          </a:prstGeom>
          <a:blipFill dpi="0" rotWithShape="1">
            <a:blip r:embed="rId9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44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1" name="13-mi">
            <a:hlinkClick r:id="" action="ppaction://media"/>
            <a:extLst>
              <a:ext uri="{FF2B5EF4-FFF2-40B4-BE49-F238E27FC236}">
                <a16:creationId xmlns:a16="http://schemas.microsoft.com/office/drawing/2014/main" id="{3E4850E2-47FE-4890-83BF-64C144C3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2293" y="5948822"/>
            <a:ext cx="406400" cy="406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387499" y="3464702"/>
            <a:ext cx="2195900" cy="2091870"/>
          </a:xfrm>
          <a:prstGeom prst="ellipse">
            <a:avLst/>
          </a:prstGeom>
          <a:blipFill dpi="0" rotWithShape="1">
            <a:blip r:embed="rId12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0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366450-BAB2-AD9F-0A60-3DA52A5C0A93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C388CB-3676-8DEA-B56F-9497A5F09874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F8ADCA-23CE-9E27-8A78-141664904AB4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BE0CF53-1D46-68B2-6AE6-8835E97EB31E}"/>
              </a:ext>
            </a:extLst>
          </p:cNvPr>
          <p:cNvSpPr txBox="1"/>
          <p:nvPr/>
        </p:nvSpPr>
        <p:spPr>
          <a:xfrm>
            <a:off x="7571136" y="2057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:a16="http://schemas.microsoft.com/office/drawing/2014/main" id="{A2EA92B5-4D7D-D462-F341-F51407E15D07}"/>
              </a:ext>
            </a:extLst>
          </p:cNvPr>
          <p:cNvSpPr/>
          <p:nvPr/>
        </p:nvSpPr>
        <p:spPr>
          <a:xfrm>
            <a:off x="9272017" y="165444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FEB34C6-B471-9422-4D87-61507B202132}"/>
              </a:ext>
            </a:extLst>
          </p:cNvPr>
          <p:cNvSpPr/>
          <p:nvPr/>
        </p:nvSpPr>
        <p:spPr>
          <a:xfrm>
            <a:off x="2553567" y="405588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94C25A-A9A1-380F-274B-F59AE43F2952}"/>
              </a:ext>
            </a:extLst>
          </p:cNvPr>
          <p:cNvCxnSpPr/>
          <p:nvPr/>
        </p:nvCxnSpPr>
        <p:spPr>
          <a:xfrm>
            <a:off x="6592167" y="85205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185180-01BC-3E97-012E-B988D8F869EF}"/>
              </a:ext>
            </a:extLst>
          </p:cNvPr>
          <p:cNvSpPr txBox="1"/>
          <p:nvPr/>
        </p:nvSpPr>
        <p:spPr>
          <a:xfrm>
            <a:off x="7582767" y="99075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05841554-2F0B-6118-BC35-EE386A4FA4BF}"/>
              </a:ext>
            </a:extLst>
          </p:cNvPr>
          <p:cNvSpPr/>
          <p:nvPr/>
        </p:nvSpPr>
        <p:spPr>
          <a:xfrm>
            <a:off x="9283648" y="95047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1CFB72-2693-A090-3F8C-355563F093F7}"/>
              </a:ext>
            </a:extLst>
          </p:cNvPr>
          <p:cNvCxnSpPr/>
          <p:nvPr/>
        </p:nvCxnSpPr>
        <p:spPr>
          <a:xfrm>
            <a:off x="6592167" y="1674904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5297BC-E717-6104-2895-795966E8F5BC}"/>
              </a:ext>
            </a:extLst>
          </p:cNvPr>
          <p:cNvSpPr txBox="1"/>
          <p:nvPr/>
        </p:nvSpPr>
        <p:spPr>
          <a:xfrm>
            <a:off x="7582767" y="178741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AA440FC4-A474-B084-4304-4900219A818A}"/>
              </a:ext>
            </a:extLst>
          </p:cNvPr>
          <p:cNvSpPr/>
          <p:nvPr/>
        </p:nvSpPr>
        <p:spPr>
          <a:xfrm>
            <a:off x="9283648" y="1747131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495C04-380D-DB64-5999-A3FCA93B9D38}"/>
              </a:ext>
            </a:extLst>
          </p:cNvPr>
          <p:cNvCxnSpPr/>
          <p:nvPr/>
        </p:nvCxnSpPr>
        <p:spPr>
          <a:xfrm>
            <a:off x="6588811" y="247772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963C4D-C7A7-2EF8-73C5-7393D377AC2C}"/>
              </a:ext>
            </a:extLst>
          </p:cNvPr>
          <p:cNvSpPr txBox="1"/>
          <p:nvPr/>
        </p:nvSpPr>
        <p:spPr>
          <a:xfrm>
            <a:off x="7582767" y="259611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C35B56FD-EF64-2253-5D72-D1FA2899D784}"/>
              </a:ext>
            </a:extLst>
          </p:cNvPr>
          <p:cNvSpPr/>
          <p:nvPr/>
        </p:nvSpPr>
        <p:spPr>
          <a:xfrm>
            <a:off x="9283648" y="255583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57EF6-2D9D-9F75-0BF2-B071AB6F971B}"/>
              </a:ext>
            </a:extLst>
          </p:cNvPr>
          <p:cNvSpPr txBox="1"/>
          <p:nvPr/>
        </p:nvSpPr>
        <p:spPr>
          <a:xfrm>
            <a:off x="1867767" y="39969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69FEAF-25C7-E20E-10EA-55E7D5D85500}"/>
              </a:ext>
            </a:extLst>
          </p:cNvPr>
          <p:cNvSpPr txBox="1"/>
          <p:nvPr/>
        </p:nvSpPr>
        <p:spPr>
          <a:xfrm>
            <a:off x="1912071" y="3525025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653D96D4-1E7D-7565-4486-44399879F05C}"/>
              </a:ext>
            </a:extLst>
          </p:cNvPr>
          <p:cNvSpPr/>
          <p:nvPr/>
        </p:nvSpPr>
        <p:spPr>
          <a:xfrm>
            <a:off x="2597871" y="3822433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1B726D-BF0C-069F-1985-5B3ECB3EB5E2}"/>
              </a:ext>
            </a:extLst>
          </p:cNvPr>
          <p:cNvSpPr txBox="1"/>
          <p:nvPr/>
        </p:nvSpPr>
        <p:spPr>
          <a:xfrm>
            <a:off x="7615440" y="361593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21" name="Rounded Rectangle 55">
            <a:extLst>
              <a:ext uri="{FF2B5EF4-FFF2-40B4-BE49-F238E27FC236}">
                <a16:creationId xmlns:a16="http://schemas.microsoft.com/office/drawing/2014/main" id="{B6E40C6C-C991-DBE7-D632-E4394EF18AFB}"/>
              </a:ext>
            </a:extLst>
          </p:cNvPr>
          <p:cNvSpPr/>
          <p:nvPr/>
        </p:nvSpPr>
        <p:spPr>
          <a:xfrm>
            <a:off x="9650889" y="354901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C3BB68-7D13-1408-6AB2-D4F7E1B2B1FC}"/>
              </a:ext>
            </a:extLst>
          </p:cNvPr>
          <p:cNvCxnSpPr/>
          <p:nvPr/>
        </p:nvCxnSpPr>
        <p:spPr>
          <a:xfrm>
            <a:off x="6636471" y="4262268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41D6009-1C07-D61E-C8AB-CA7CC9596038}"/>
              </a:ext>
            </a:extLst>
          </p:cNvPr>
          <p:cNvSpPr txBox="1"/>
          <p:nvPr/>
        </p:nvSpPr>
        <p:spPr>
          <a:xfrm>
            <a:off x="7627071" y="440096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24" name="Rounded Rectangle 59">
            <a:extLst>
              <a:ext uri="{FF2B5EF4-FFF2-40B4-BE49-F238E27FC236}">
                <a16:creationId xmlns:a16="http://schemas.microsoft.com/office/drawing/2014/main" id="{4EDE0329-0E48-6844-9E4D-EE66631B9974}"/>
              </a:ext>
            </a:extLst>
          </p:cNvPr>
          <p:cNvSpPr/>
          <p:nvPr/>
        </p:nvSpPr>
        <p:spPr>
          <a:xfrm>
            <a:off x="8463823" y="4381032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EAD5BF-E7B0-3A77-26EA-37A91A0EFB02}"/>
              </a:ext>
            </a:extLst>
          </p:cNvPr>
          <p:cNvCxnSpPr/>
          <p:nvPr/>
        </p:nvCxnSpPr>
        <p:spPr>
          <a:xfrm>
            <a:off x="6636471" y="5085113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5D4CEA-7E03-9E48-841A-06260AED2AAB}"/>
              </a:ext>
            </a:extLst>
          </p:cNvPr>
          <p:cNvSpPr txBox="1"/>
          <p:nvPr/>
        </p:nvSpPr>
        <p:spPr>
          <a:xfrm>
            <a:off x="7627071" y="519762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3ADC0100-EEF8-44B1-9142-FB3686ADC1B9}"/>
              </a:ext>
            </a:extLst>
          </p:cNvPr>
          <p:cNvSpPr/>
          <p:nvPr/>
        </p:nvSpPr>
        <p:spPr>
          <a:xfrm>
            <a:off x="8464844" y="519373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2E2626-E2E2-C5A1-1754-CDA4B195F559}"/>
              </a:ext>
            </a:extLst>
          </p:cNvPr>
          <p:cNvCxnSpPr/>
          <p:nvPr/>
        </p:nvCxnSpPr>
        <p:spPr>
          <a:xfrm>
            <a:off x="6636471" y="588819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6828A7-6D83-D8CD-D6B7-1518DE93513F}"/>
              </a:ext>
            </a:extLst>
          </p:cNvPr>
          <p:cNvSpPr txBox="1"/>
          <p:nvPr/>
        </p:nvSpPr>
        <p:spPr>
          <a:xfrm>
            <a:off x="7627071" y="60063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51" name="Rounded Rectangle 67">
            <a:extLst>
              <a:ext uri="{FF2B5EF4-FFF2-40B4-BE49-F238E27FC236}">
                <a16:creationId xmlns:a16="http://schemas.microsoft.com/office/drawing/2014/main" id="{8A7F9AA7-EAF7-5E45-CD04-57BDCFC7A3CF}"/>
              </a:ext>
            </a:extLst>
          </p:cNvPr>
          <p:cNvSpPr/>
          <p:nvPr/>
        </p:nvSpPr>
        <p:spPr>
          <a:xfrm>
            <a:off x="8464844" y="6009453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E54A727E-0B7F-A972-8C93-82ECABBDC5FC}"/>
              </a:ext>
            </a:extLst>
          </p:cNvPr>
          <p:cNvSpPr/>
          <p:nvPr/>
        </p:nvSpPr>
        <p:spPr>
          <a:xfrm>
            <a:off x="8456449" y="355258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45">
            <a:extLst>
              <a:ext uri="{FF2B5EF4-FFF2-40B4-BE49-F238E27FC236}">
                <a16:creationId xmlns:a16="http://schemas.microsoft.com/office/drawing/2014/main" id="{C19FC68A-38F4-965B-0F48-641974E266C6}"/>
              </a:ext>
            </a:extLst>
          </p:cNvPr>
          <p:cNvSpPr/>
          <p:nvPr/>
        </p:nvSpPr>
        <p:spPr>
          <a:xfrm>
            <a:off x="9647992" y="437147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49">
            <a:extLst>
              <a:ext uri="{FF2B5EF4-FFF2-40B4-BE49-F238E27FC236}">
                <a16:creationId xmlns:a16="http://schemas.microsoft.com/office/drawing/2014/main" id="{F8ECD328-F5E9-D861-2F3E-3440DD27D07E}"/>
              </a:ext>
            </a:extLst>
          </p:cNvPr>
          <p:cNvSpPr/>
          <p:nvPr/>
        </p:nvSpPr>
        <p:spPr>
          <a:xfrm>
            <a:off x="9526002" y="51874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1">
            <a:extLst>
              <a:ext uri="{FF2B5EF4-FFF2-40B4-BE49-F238E27FC236}">
                <a16:creationId xmlns:a16="http://schemas.microsoft.com/office/drawing/2014/main" id="{5D4AF1D0-0636-125B-8D7B-7B84BA8BBADE}"/>
              </a:ext>
            </a:extLst>
          </p:cNvPr>
          <p:cNvSpPr/>
          <p:nvPr/>
        </p:nvSpPr>
        <p:spPr>
          <a:xfrm>
            <a:off x="9526002" y="599158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106B1AE-E0D7-E4DE-A562-E04353CB6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" t="12543" r="1816" b="10513"/>
          <a:stretch/>
        </p:blipFill>
        <p:spPr>
          <a:xfrm>
            <a:off x="2560998" y="729744"/>
            <a:ext cx="4065523" cy="19424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D9CECBF-6CF7-F401-1C8A-B37894DA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97" y="4131695"/>
            <a:ext cx="3427359" cy="19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62881C-FA7D-2D93-3FEF-B041A05EEB9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8EEAC0-B9BA-0805-64F5-D9100E508788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74A9B-3055-F90A-1D78-3A7E090549D5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FB1FD2D-56AD-0C5C-9336-57F2E9E2C5A5}"/>
              </a:ext>
            </a:extLst>
          </p:cNvPr>
          <p:cNvSpPr txBox="1"/>
          <p:nvPr/>
        </p:nvSpPr>
        <p:spPr>
          <a:xfrm>
            <a:off x="6907488" y="193374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:a16="http://schemas.microsoft.com/office/drawing/2014/main" id="{D0A27850-6531-8805-61DB-B0083E1F4AE9}"/>
              </a:ext>
            </a:extLst>
          </p:cNvPr>
          <p:cNvSpPr/>
          <p:nvPr/>
        </p:nvSpPr>
        <p:spPr>
          <a:xfrm>
            <a:off x="8608369" y="189345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D4D16760-F097-A890-9F11-C7B9B66601C1}"/>
              </a:ext>
            </a:extLst>
          </p:cNvPr>
          <p:cNvSpPr/>
          <p:nvPr/>
        </p:nvSpPr>
        <p:spPr>
          <a:xfrm>
            <a:off x="8608369" y="188910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ABF6302A-0517-3DF7-5FBC-6E993A93B4AA}"/>
              </a:ext>
            </a:extLst>
          </p:cNvPr>
          <p:cNvSpPr/>
          <p:nvPr/>
        </p:nvSpPr>
        <p:spPr>
          <a:xfrm>
            <a:off x="900883" y="1905844"/>
            <a:ext cx="5024280" cy="299414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439300-9CD0-3851-723B-6C1E315DA3BB}"/>
              </a:ext>
            </a:extLst>
          </p:cNvPr>
          <p:cNvCxnSpPr/>
          <p:nvPr/>
        </p:nvCxnSpPr>
        <p:spPr>
          <a:xfrm>
            <a:off x="5928519" y="258007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E1DD2E-27F8-C11F-7472-B6D5592EDD2A}"/>
              </a:ext>
            </a:extLst>
          </p:cNvPr>
          <p:cNvSpPr txBox="1"/>
          <p:nvPr/>
        </p:nvSpPr>
        <p:spPr>
          <a:xfrm>
            <a:off x="6919119" y="271876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1CF3E6A6-AB89-5DFB-C345-DC2FCD6F670F}"/>
              </a:ext>
            </a:extLst>
          </p:cNvPr>
          <p:cNvSpPr/>
          <p:nvPr/>
        </p:nvSpPr>
        <p:spPr>
          <a:xfrm>
            <a:off x="8620000" y="267848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A06DA8B5-8EBF-8B6D-9F17-09AFFE30FB38}"/>
              </a:ext>
            </a:extLst>
          </p:cNvPr>
          <p:cNvSpPr/>
          <p:nvPr/>
        </p:nvSpPr>
        <p:spPr>
          <a:xfrm>
            <a:off x="8620000" y="267413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B0D73A-2266-558A-0B39-2B65514777DA}"/>
              </a:ext>
            </a:extLst>
          </p:cNvPr>
          <p:cNvCxnSpPr/>
          <p:nvPr/>
        </p:nvCxnSpPr>
        <p:spPr>
          <a:xfrm>
            <a:off x="5928519" y="340291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690E99-633C-B83D-092B-72C49001082B}"/>
              </a:ext>
            </a:extLst>
          </p:cNvPr>
          <p:cNvSpPr txBox="1"/>
          <p:nvPr/>
        </p:nvSpPr>
        <p:spPr>
          <a:xfrm>
            <a:off x="6919119" y="351542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2BD83287-4586-4FB0-6990-BF65A20CCF90}"/>
              </a:ext>
            </a:extLst>
          </p:cNvPr>
          <p:cNvSpPr/>
          <p:nvPr/>
        </p:nvSpPr>
        <p:spPr>
          <a:xfrm>
            <a:off x="8620000" y="347514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F0C24322-A1AF-4806-DBB4-C53C7A050738}"/>
              </a:ext>
            </a:extLst>
          </p:cNvPr>
          <p:cNvSpPr/>
          <p:nvPr/>
        </p:nvSpPr>
        <p:spPr>
          <a:xfrm>
            <a:off x="8620000" y="347079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34ADF7-4F3E-3F51-89CB-96541ED295F8}"/>
              </a:ext>
            </a:extLst>
          </p:cNvPr>
          <p:cNvCxnSpPr/>
          <p:nvPr/>
        </p:nvCxnSpPr>
        <p:spPr>
          <a:xfrm>
            <a:off x="5925163" y="420574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A1B67A-0078-A1E4-7454-36DF85C813B4}"/>
              </a:ext>
            </a:extLst>
          </p:cNvPr>
          <p:cNvSpPr txBox="1"/>
          <p:nvPr/>
        </p:nvSpPr>
        <p:spPr>
          <a:xfrm>
            <a:off x="6919119" y="432413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AAB46395-7F43-4235-6D07-E4B2CB4D4E9C}"/>
              </a:ext>
            </a:extLst>
          </p:cNvPr>
          <p:cNvSpPr/>
          <p:nvPr/>
        </p:nvSpPr>
        <p:spPr>
          <a:xfrm>
            <a:off x="8620000" y="42838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F5D9287A-2672-4403-A4B7-2473AED356D4}"/>
              </a:ext>
            </a:extLst>
          </p:cNvPr>
          <p:cNvSpPr/>
          <p:nvPr/>
        </p:nvSpPr>
        <p:spPr>
          <a:xfrm>
            <a:off x="8620000" y="4279500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B83C3A-CA11-1E5B-5AF2-751923EAFCB2}"/>
              </a:ext>
            </a:extLst>
          </p:cNvPr>
          <p:cNvSpPr txBox="1"/>
          <p:nvPr/>
        </p:nvSpPr>
        <p:spPr>
          <a:xfrm>
            <a:off x="904239" y="102237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361507-8904-9F74-E6EB-562E52D6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" t="12543" r="1816" b="10513"/>
          <a:stretch/>
        </p:blipFill>
        <p:spPr>
          <a:xfrm>
            <a:off x="934104" y="2273091"/>
            <a:ext cx="4919283" cy="23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/>
      <p:bldP spid="11" grpId="0" animBg="1"/>
      <p:bldP spid="12" grpId="0" animBg="1"/>
      <p:bldP spid="14" grpId="0"/>
      <p:bldP spid="15" grpId="0" animBg="1"/>
      <p:bldP spid="16" grpId="0" animBg="1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501</Words>
  <Application>Microsoft Office PowerPoint</Application>
  <PresentationFormat>Widescreen</PresentationFormat>
  <Paragraphs>168</Paragraphs>
  <Slides>37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微软雅黑</vt:lpstr>
      <vt:lpstr>宋体</vt:lpstr>
      <vt:lpstr>Aachen</vt:lpstr>
      <vt:lpstr>Arial</vt:lpstr>
      <vt:lpstr>Calibri</vt:lpstr>
      <vt:lpstr>Cambria</vt:lpstr>
      <vt:lpstr>Comic Sans MS</vt:lpstr>
      <vt:lpstr>等线</vt:lpstr>
      <vt:lpstr>Lato</vt:lpstr>
      <vt:lpstr>Times New Roman</vt:lpstr>
      <vt:lpstr>思源黑体 CN Medium</vt:lpstr>
      <vt:lpstr>自定义设计方案</vt:lpstr>
      <vt:lpstr>1_Office Theme</vt:lpstr>
      <vt:lpstr>Office Theme</vt:lpstr>
      <vt:lpstr>2_Office Theme</vt:lpstr>
      <vt:lpstr>3_Office Theme</vt:lpstr>
      <vt:lpstr>4_Office Theme</vt:lpstr>
      <vt:lpstr>Office 主题</vt:lpstr>
      <vt:lpstr>5_Office Theme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52</cp:revision>
  <dcterms:created xsi:type="dcterms:W3CDTF">2021-07-24T01:07:49Z</dcterms:created>
  <dcterms:modified xsi:type="dcterms:W3CDTF">2025-10-29T03:54:33Z</dcterms:modified>
</cp:coreProperties>
</file>