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  <p:sldMasterId id="2147483775" r:id="rId3"/>
    <p:sldMasterId id="2147483796" r:id="rId4"/>
  </p:sldMasterIdLst>
  <p:notesMasterIdLst>
    <p:notesMasterId r:id="rId22"/>
  </p:notesMasterIdLst>
  <p:handoutMasterIdLst>
    <p:handoutMasterId r:id="rId23"/>
  </p:handoutMasterIdLst>
  <p:sldIdLst>
    <p:sldId id="280" r:id="rId5"/>
    <p:sldId id="387" r:id="rId6"/>
    <p:sldId id="258" r:id="rId7"/>
    <p:sldId id="388" r:id="rId8"/>
    <p:sldId id="389" r:id="rId9"/>
    <p:sldId id="262" r:id="rId10"/>
    <p:sldId id="263" r:id="rId11"/>
    <p:sldId id="260" r:id="rId12"/>
    <p:sldId id="286" r:id="rId13"/>
    <p:sldId id="2007577110" r:id="rId14"/>
    <p:sldId id="2007577111" r:id="rId15"/>
    <p:sldId id="2007577112" r:id="rId16"/>
    <p:sldId id="2007577113" r:id="rId17"/>
    <p:sldId id="2007577114" r:id="rId18"/>
    <p:sldId id="2007577115" r:id="rId19"/>
    <p:sldId id="279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C44195-EE9F-4C49-B7FE-A5D42C8C9DA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6423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7994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4484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5954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0805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9171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416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49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036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086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0892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5773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805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5888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6845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1902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795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6330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8180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5742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807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7807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3990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09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8913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257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673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906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594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428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74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39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717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69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512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68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23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66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43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22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5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44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64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90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65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2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70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85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7418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44122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0359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481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42410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74727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2720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37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891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870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7559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190060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10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130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7487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396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4224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339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098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47647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225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1034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58630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957169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90145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20127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303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5343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24473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4362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1263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47488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1675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503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image" Target="../media/image29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9893EAE-39F7-B17B-22DC-2EB6EB391BE5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332" y="74012"/>
            <a:ext cx="1854179" cy="18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504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95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31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2.jpe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3.png"/><Relationship Id="rId18" Type="http://schemas.openxmlformats.org/officeDocument/2006/relationships/slide" Target="slide7.xml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microsoft.com/office/2007/relationships/hdphoto" Target="../media/hdphoto5.wdp"/><Relationship Id="rId17" Type="http://schemas.openxmlformats.org/officeDocument/2006/relationships/slide" Target="slide6.xml"/><Relationship Id="rId2" Type="http://schemas.openxmlformats.org/officeDocument/2006/relationships/image" Target="../media/image44.png"/><Relationship Id="rId16" Type="http://schemas.openxmlformats.org/officeDocument/2006/relationships/slide" Target="slide5.xml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slide" Target="slide4.xml"/><Relationship Id="rId10" Type="http://schemas.microsoft.com/office/2007/relationships/hdphoto" Target="../media/hdphoto4.wdp"/><Relationship Id="rId19" Type="http://schemas.openxmlformats.org/officeDocument/2006/relationships/slide" Target="slide16.xml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8.wdp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2CDD4-368C-4F60-B67E-DA9D7564F013}"/>
              </a:ext>
            </a:extLst>
          </p:cNvPr>
          <p:cNvSpPr/>
          <p:nvPr/>
        </p:nvSpPr>
        <p:spPr>
          <a:xfrm>
            <a:off x="1757226" y="3187344"/>
            <a:ext cx="2050869" cy="2704010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635405-2BB9-4BFA-9AE8-AEBB68AF3B2B}"/>
              </a:ext>
            </a:extLst>
          </p:cNvPr>
          <p:cNvCxnSpPr/>
          <p:nvPr/>
        </p:nvCxnSpPr>
        <p:spPr>
          <a:xfrm>
            <a:off x="1757226" y="3187344"/>
            <a:ext cx="2050869" cy="206393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4426D2-0942-4E5D-B9D9-DE9A2C0FFF6E}"/>
              </a:ext>
            </a:extLst>
          </p:cNvPr>
          <p:cNvCxnSpPr/>
          <p:nvPr/>
        </p:nvCxnSpPr>
        <p:spPr>
          <a:xfrm flipH="1">
            <a:off x="2436494" y="3843752"/>
            <a:ext cx="692332" cy="7511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ACA02EE-2ACE-4489-ABDA-A843BE7A4156}"/>
              </a:ext>
            </a:extLst>
          </p:cNvPr>
          <p:cNvGrpSpPr/>
          <p:nvPr/>
        </p:nvGrpSpPr>
        <p:grpSpPr>
          <a:xfrm>
            <a:off x="5355775" y="3152419"/>
            <a:ext cx="2050869" cy="2751998"/>
            <a:chOff x="5355775" y="1976756"/>
            <a:chExt cx="2050869" cy="2751998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337DD175-EA82-4C11-BF51-46CE005192A8}"/>
                </a:ext>
              </a:extLst>
            </p:cNvPr>
            <p:cNvSpPr/>
            <p:nvPr/>
          </p:nvSpPr>
          <p:spPr>
            <a:xfrm>
              <a:off x="5355775" y="1976756"/>
              <a:ext cx="2026009" cy="2050869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9919C3-7774-40BE-9697-D9737B4938C6}"/>
                </a:ext>
              </a:extLst>
            </p:cNvPr>
            <p:cNvSpPr/>
            <p:nvPr/>
          </p:nvSpPr>
          <p:spPr>
            <a:xfrm>
              <a:off x="5355775" y="4062550"/>
              <a:ext cx="2050869" cy="666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8583D3-EF91-45E3-AE8D-ABEC6B7BF848}"/>
              </a:ext>
            </a:extLst>
          </p:cNvPr>
          <p:cNvCxnSpPr/>
          <p:nvPr/>
        </p:nvCxnSpPr>
        <p:spPr>
          <a:xfrm>
            <a:off x="4615819" y="5266744"/>
            <a:ext cx="2790825" cy="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Scissors cartoon Royalty Free Vector Image - VectorStock">
            <a:extLst>
              <a:ext uri="{FF2B5EF4-FFF2-40B4-BE49-F238E27FC236}">
                <a16:creationId xmlns:a16="http://schemas.microsoft.com/office/drawing/2014/main" id="{050999CC-E01E-47B1-B22B-D97C59F7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5802259">
            <a:off x="4799051" y="4806611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DE54A8-E147-4B5A-BE55-C67F15881DFD}"/>
              </a:ext>
            </a:extLst>
          </p:cNvPr>
          <p:cNvSpPr/>
          <p:nvPr/>
        </p:nvSpPr>
        <p:spPr>
          <a:xfrm>
            <a:off x="7928889" y="5225150"/>
            <a:ext cx="2050869" cy="666204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920B4-4522-4577-9503-90D1321F6CD5}"/>
              </a:ext>
            </a:extLst>
          </p:cNvPr>
          <p:cNvSpPr/>
          <p:nvPr/>
        </p:nvSpPr>
        <p:spPr>
          <a:xfrm>
            <a:off x="7928889" y="3017526"/>
            <a:ext cx="2050869" cy="2050869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8EE136-7BD6-4F59-B421-EADB9E7ECF0D}"/>
              </a:ext>
            </a:extLst>
          </p:cNvPr>
          <p:cNvCxnSpPr/>
          <p:nvPr/>
        </p:nvCxnSpPr>
        <p:spPr>
          <a:xfrm flipV="1">
            <a:off x="4143329" y="4177852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8C55C4-CE45-42EF-9EE4-1E1B54CA6BC8}"/>
              </a:ext>
            </a:extLst>
          </p:cNvPr>
          <p:cNvCxnSpPr/>
          <p:nvPr/>
        </p:nvCxnSpPr>
        <p:spPr>
          <a:xfrm flipV="1">
            <a:off x="6725068" y="4176441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9F5D4B-B97C-4DE9-8F4A-7B3B5CAAC791}"/>
              </a:ext>
            </a:extLst>
          </p:cNvPr>
          <p:cNvGrpSpPr/>
          <p:nvPr/>
        </p:nvGrpSpPr>
        <p:grpSpPr>
          <a:xfrm>
            <a:off x="1031751" y="1451100"/>
            <a:ext cx="9958959" cy="1305165"/>
            <a:chOff x="857087" y="446662"/>
            <a:chExt cx="9958959" cy="1305165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E95BD01E-5967-4882-86CB-F404215D0F3E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giấy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,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chũ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5347F0-820C-49C3-82BE-579E36762C2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E95274-69B7-4D4B-BADA-41354258E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4" y="44399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9036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F2DEB6-48ED-48CB-B061-CA6D72A366D0}"/>
              </a:ext>
            </a:extLst>
          </p:cNvPr>
          <p:cNvGrpSpPr/>
          <p:nvPr/>
        </p:nvGrpSpPr>
        <p:grpSpPr>
          <a:xfrm>
            <a:off x="873478" y="659600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779F32-22E1-4D84-B06C-B66A18D7419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4 </a:t>
              </a:r>
              <a:r>
                <a:rPr lang="en-US" sz="2800" dirty="0" err="1"/>
                <a:t>hình</a:t>
              </a:r>
              <a:r>
                <a:rPr lang="en-US" sz="2800" dirty="0"/>
                <a:t> tam </a:t>
              </a:r>
              <a:r>
                <a:rPr lang="en-US" sz="2800" dirty="0" err="1"/>
                <a:t>giác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F0DE3A-C9DB-4B24-AB75-018EFD35C51E}"/>
              </a:ext>
            </a:extLst>
          </p:cNvPr>
          <p:cNvCxnSpPr/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B8FB5AFF-3B00-4C43-9465-963AFEB7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69871" r="18580" b="11161"/>
          <a:stretch/>
        </p:blipFill>
        <p:spPr bwMode="auto">
          <a:xfrm>
            <a:off x="1091379" y="1179869"/>
            <a:ext cx="10185418" cy="4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8F0811-F23D-471A-BEDA-655BC963139C}"/>
              </a:ext>
            </a:extLst>
          </p:cNvPr>
          <p:cNvCxnSpPr/>
          <p:nvPr/>
        </p:nvCxnSpPr>
        <p:spPr>
          <a:xfrm>
            <a:off x="7680960" y="1907177"/>
            <a:ext cx="1018903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6069D4-8258-4863-B73C-E0EBDF34C6C5}"/>
              </a:ext>
            </a:extLst>
          </p:cNvPr>
          <p:cNvCxnSpPr/>
          <p:nvPr/>
        </p:nvCxnSpPr>
        <p:spPr>
          <a:xfrm>
            <a:off x="8712926" y="1436914"/>
            <a:ext cx="0" cy="15152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9E8E1-AAB3-4BCF-9F99-49D59A058ED3}"/>
              </a:ext>
            </a:extLst>
          </p:cNvPr>
          <p:cNvCxnSpPr/>
          <p:nvPr/>
        </p:nvCxnSpPr>
        <p:spPr>
          <a:xfrm flipH="1">
            <a:off x="8725990" y="1907177"/>
            <a:ext cx="1045028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1517AB-DEB3-46FB-BF7E-9EE95D3A5733}"/>
              </a:ext>
            </a:extLst>
          </p:cNvPr>
          <p:cNvCxnSpPr/>
          <p:nvPr/>
        </p:nvCxnSpPr>
        <p:spPr>
          <a:xfrm flipV="1">
            <a:off x="2697480" y="4441371"/>
            <a:ext cx="1443446" cy="1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5814DF-A6C6-476F-A9F6-5B468737C332}"/>
              </a:ext>
            </a:extLst>
          </p:cNvPr>
          <p:cNvCxnSpPr/>
          <p:nvPr/>
        </p:nvCxnSpPr>
        <p:spPr>
          <a:xfrm>
            <a:off x="3462492" y="4441371"/>
            <a:ext cx="739394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F880C4-94AD-42CF-AB34-1EF2333814FF}"/>
              </a:ext>
            </a:extLst>
          </p:cNvPr>
          <p:cNvCxnSpPr/>
          <p:nvPr/>
        </p:nvCxnSpPr>
        <p:spPr>
          <a:xfrm flipH="1">
            <a:off x="2697480" y="4426902"/>
            <a:ext cx="765012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3127DB-5849-4475-981F-5F58DB1BF83C}"/>
              </a:ext>
            </a:extLst>
          </p:cNvPr>
          <p:cNvCxnSpPr/>
          <p:nvPr/>
        </p:nvCxnSpPr>
        <p:spPr>
          <a:xfrm>
            <a:off x="91249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3CAF6F-1FCE-4C0C-9195-3615876F6C2C}"/>
              </a:ext>
            </a:extLst>
          </p:cNvPr>
          <p:cNvCxnSpPr/>
          <p:nvPr/>
        </p:nvCxnSpPr>
        <p:spPr>
          <a:xfrm flipH="1">
            <a:off x="80962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4190C3-0084-4C48-B341-6B310A8BDB2D}"/>
              </a:ext>
            </a:extLst>
          </p:cNvPr>
          <p:cNvCxnSpPr/>
          <p:nvPr/>
        </p:nvCxnSpPr>
        <p:spPr>
          <a:xfrm>
            <a:off x="9124950" y="3937000"/>
            <a:ext cx="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1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163C67-088B-4E8C-A07C-A6E4897B510A}"/>
              </a:ext>
            </a:extLst>
          </p:cNvPr>
          <p:cNvGrpSpPr/>
          <p:nvPr/>
        </p:nvGrpSpPr>
        <p:grpSpPr>
          <a:xfrm>
            <a:off x="791779" y="602015"/>
            <a:ext cx="9958959" cy="1305165"/>
            <a:chOff x="857087" y="446662"/>
            <a:chExt cx="9958959" cy="13051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:a16="http://schemas.microsoft.com/office/drawing/2014/main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C72FE1-BF6E-435B-9184-B4445197D399}"/>
              </a:ext>
            </a:extLst>
          </p:cNvPr>
          <p:cNvGrpSpPr/>
          <p:nvPr/>
        </p:nvGrpSpPr>
        <p:grpSpPr>
          <a:xfrm>
            <a:off x="1053191" y="1714502"/>
            <a:ext cx="6766561" cy="3866607"/>
            <a:chOff x="1045027" y="2351317"/>
            <a:chExt cx="6766561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90B50E-194A-4D42-93E1-0727D0C208AC}"/>
                </a:ext>
              </a:extLst>
            </p:cNvPr>
            <p:cNvGrpSpPr/>
            <p:nvPr/>
          </p:nvGrpSpPr>
          <p:grpSpPr>
            <a:xfrm>
              <a:off x="104502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C1F976C-98A1-4E12-A4FB-8B976D96E17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6C9CA1E-2947-4843-B9DA-F7DC594A55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A89E4AB9-75E6-43AA-8BEA-0F8536318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A6C05BA9-AD18-43F0-9598-FFFF0BAEA5E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4741F828-BB74-45C4-9EFE-70170A0CAF9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52D99699-AC72-4582-B33B-561581CF65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65B4617-4AB1-4234-B370-798A7FB2F69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0C1CA50-AE0B-4D10-BBBF-3657EBFD6E6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D984969B-513F-4882-BEF8-3F541EB06E4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BA92CCC4-7BA3-4F45-B83F-027C5071F9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A3156976-7A8C-4425-B889-D942882CFCF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B01C7B71-2297-46B9-B6C6-E7548BEB7A3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464E8CF-3ABD-48BA-9407-84796306CFE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F5B9E9EC-609A-43B0-A8C6-45703D0416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2EA5C3A6-FDFA-4695-B66D-E191732DD3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BFDEE638-04F0-418A-8912-8B3874838708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C0AE6D42-C02A-4C81-984E-AD103D4C66B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D202C708-C080-4AC2-AAA5-8FD728B5ED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EAC08BAC-6726-4A41-B3AA-196CC1DB3BF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9EE802A1-CFB4-4BB9-A670-5EC5803902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E015CC1C-297A-4287-85EA-EA77E8D432A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CEAAC0B0-232E-4B33-91D6-1D43AB85DDA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9ED82318-4B7D-4578-94A7-C75F15EBBF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AF7D3BE-556D-4C0F-B6DD-F6A2504ABE5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77F8BD-89ED-48BB-8CBB-3F9726F572B3}"/>
                </a:ext>
              </a:extLst>
            </p:cNvPr>
            <p:cNvGrpSpPr/>
            <p:nvPr/>
          </p:nvGrpSpPr>
          <p:grpSpPr>
            <a:xfrm>
              <a:off x="2011678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50A9B7ED-ADEF-4F01-A159-C1109ADB1353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2B0AA9D2-2E58-42A2-AD0A-0A35B79194D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48CBD48B-39E8-4611-A575-BFC4C08E1C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DE16122-66E3-4FC4-81C3-8C30BD1FD910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EB984F34-7ADA-470F-AFF2-DC98A599DB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908078F-5727-4D57-BB54-3F270069BF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C2524D13-2FDA-4B5B-803D-374BF5A1D67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D093ECB8-1BC9-42E5-8CE0-73DEFF5B6E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70ED216A-BD30-43E3-9C80-238DDC69A4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BEA213A-93DD-4B0D-B148-465AC7137B89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88B4DD57-A5E2-4C3C-9478-C95352A66B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18B2400A-F2DF-403D-B17A-6CA7A7B994A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FDABE7E9-4D6C-4952-9E4B-862888409B6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E34A1029-7325-45BD-9AEF-EC219B37466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A083672-A4DE-4C59-896A-5FB83E82ED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6741FD8-C64E-4F0D-8455-6DBCADBC168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377D009F-6DAC-4B0F-9D51-2283F5E633B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A93A5F58-DB56-4118-A275-56DEA775855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3B9FE76-BAEA-46E9-B770-A07FCD1CBDB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A5D2AFA-05F9-464A-BE89-8E977C27DE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53D345BD-50C2-4A18-981A-99F8410F32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0E8F4EA-D780-400C-B129-75055B0A98D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2761A8E9-57BA-4AE2-98F8-CC4C034D5A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31D440F-E822-45A6-BA98-503132001F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C4BE8B-82CC-4765-A3C1-8C89EBE7313E}"/>
                </a:ext>
              </a:extLst>
            </p:cNvPr>
            <p:cNvGrpSpPr/>
            <p:nvPr/>
          </p:nvGrpSpPr>
          <p:grpSpPr>
            <a:xfrm>
              <a:off x="297833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67CA05E-970E-4602-BAC2-205A6D8DB611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93E3F3E-CF35-4E6B-96D7-B463A539D8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5698120-D314-4E1A-B092-59DF2B46702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C8A7541-C164-4300-8FD7-BC26C736F7B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DECF14EE-E62E-4BC9-8990-43DE133972B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D33AE50-1E27-4324-AB9A-1CF9CFC7CA5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2A494F79-FB68-4F76-90F8-B7A20EFC618A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B961D00-3360-40D7-BB98-1CDBC0F6D30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569D2ED-2915-454A-84D8-971F71F5ACC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BDDA47E-14D5-4C01-A6F1-E7F803EA63BC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111EFE0B-98C1-4C24-A95F-CFBD0ACEAC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30AC31F-CF84-4E62-8E1E-2097368CC1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8F6D46E-6365-4771-ABA5-3E4BE7EF5F2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455A033-C1A8-4055-B2F3-8C447348B8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D9D46CF-A861-45BE-ABDB-31DE0FF5AB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86E975A-0FB1-4EE4-96C2-27550A0E611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78208F2-57DA-42A2-812D-9DFE3C3C14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D067DD08-7C6D-41AD-BC3D-A71B0D0937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7E1DD4DF-85CE-44D6-A896-F463E4B7F7FF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29B8700-1936-4494-B93D-656C65445C1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CED651A-B3C4-4EF0-BA9A-162C5DECD2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FBADB4E6-6DD1-40CA-8C33-992FEFE5CF1E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9BB658A-CA36-4E63-B572-DCE63ADE3BC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5FDC72B-31B1-4406-A089-F62E04FAEE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937C48-0B7B-4C2D-8255-76A40CBD4DDF}"/>
                </a:ext>
              </a:extLst>
            </p:cNvPr>
            <p:cNvGrpSpPr/>
            <p:nvPr/>
          </p:nvGrpSpPr>
          <p:grpSpPr>
            <a:xfrm>
              <a:off x="3944981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5F94B88-C2A4-4CD4-B6E4-C000EC0D8CB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0DACBB7-03C6-4938-A1E7-D58C393468C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9A3E525-3D08-4AC5-B7D7-ABE27E1DE2C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E1986E5-E57C-450C-9924-AA774EA90B4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E93CDF8-9098-426F-8A6E-99FAEABA84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8F485A4-4387-45B0-A1A5-046905B3701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796A190-BBB7-448B-BD15-0E0C286872A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D71D3B4-5984-427E-A216-16E3BF1DCC3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8C68CA7-A8F8-4AE5-949C-737541ED25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D107613-2BF6-430B-B4C6-0FFB33D699D4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1359E83-85C8-4549-BD22-A655F4EE34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8F222E5-B3B9-4865-86E5-FA16B6ED330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08F94E6-D05B-40CE-BDE6-6279162FFA3D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CDAF085-5C62-46D1-BF36-B846FE0DA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C1A12F0-05F6-4692-9F4D-09B755466BC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2217A70-9858-4AD0-B94A-D855F05100A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85A4F05-D214-43CC-BF20-913E2C5ADF7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F02DA530-81A1-4C83-B543-9F7614B51C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0672467-1FF2-4A30-98C6-386936E52AC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4C34BEC-E903-44B9-8135-E9770255AD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85944A9-B548-4823-AF06-159E169D16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63CD4F1-CE75-447F-BE49-96474DD0937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A9E3931-D9F3-46D5-9EE7-0D4F65C3E06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0E7B252-AAAE-4A4F-A05A-17DBCBA247B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7B4166-953E-474C-895A-2551F2E8B58D}"/>
                </a:ext>
              </a:extLst>
            </p:cNvPr>
            <p:cNvGrpSpPr/>
            <p:nvPr/>
          </p:nvGrpSpPr>
          <p:grpSpPr>
            <a:xfrm>
              <a:off x="4911633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954BF30-0E8B-42F8-9F35-5DFAAD73CD7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73CFF91-26E6-43B5-9C2B-1535B1CAF9D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B2E24E0-3D52-4FBE-9319-D427887D353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47ADC07-DD45-4C07-A859-D706B603C2C3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376AAB1-2C05-4BBD-9879-2FAAED0AEC8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CDB099B-6DBC-44B8-AEF2-BD447CA827F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914F198-CCDF-4850-BAF9-87BA0E4C695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EE6E59-C193-49E8-A023-72B739D9A8D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0952B79-6784-4A38-BFB6-52811674B3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9BE2643-765A-4B41-9DDB-E7D7CA62A19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9ACE89C-0CCB-4FDB-9AF3-D462851D0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5289BA9-6321-4FCE-9BCE-30DD2007CE0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A31EBD69-FDB4-4453-AF81-15701FE835A7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F37467F-5EA8-41EF-BBFE-842BF7ED61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6B199179-19D4-4256-9781-0FE7FA4E24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259C413-433A-45D9-A5EF-FC184D947E5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5B39C93-8128-4EAF-BF62-7F1AA0AD92F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5AAEC22-419A-465B-9F1F-376679627D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DA64B7F-4D1F-4E42-A127-4CA5B2A173C5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E6E8C2C-D86D-484B-8E5D-42468BECF94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4720613-AA85-4865-92E5-4CAE900556A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06CE010-A984-4B8A-8FC6-AB75C2311E7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6106B76-5125-4DDD-86D7-D3762144F5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03D77DA-52D7-4388-B141-766A97CD80D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0C377B-A1A2-4D1A-87CA-1AF23E210AF5}"/>
                </a:ext>
              </a:extLst>
            </p:cNvPr>
            <p:cNvGrpSpPr/>
            <p:nvPr/>
          </p:nvGrpSpPr>
          <p:grpSpPr>
            <a:xfrm>
              <a:off x="5878284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F6CC799-A12A-4CAC-9943-A3044153AC4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5F88D8E-452D-4138-89CB-4085D115D13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A66CF47-F3EB-4707-9751-C052DB138A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CE45D07-3C01-4725-8658-C0E037D87DB6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83007AD-EB71-4D84-A58F-56BC54FAF4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46EEED6-EAC9-4B89-9078-ACC6BEFBF1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CD711CE-E8C9-4935-B728-D2A9ADCE897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C896E2E-CC8B-4DCF-AD1B-82B360A65F8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48F3AD7-03E8-44EA-946E-C12ABE015F2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3158D92-50BF-4F66-9E42-C857A90A17A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190D40B-F051-4084-9BC5-489834E0A3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7B5F4B8-7FAC-4D5D-9378-8DB443C3332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09D2557-6F08-4826-BC9C-A6BBCD6880B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12E78EA-DF9D-4A46-80BE-BC8408D5E89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03446E6-E574-421C-A508-BBF18CA3BC7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ED5F24A-33B1-445E-85CF-EE5D82310AB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265248A-7A9A-4909-8BA6-318CEE09EA5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494D5F8-DC28-4ED1-8849-2D598DB9E6B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2E14454-4BEF-4885-B7A5-5BB47E5DC617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3469FF8-3181-40ED-AC6F-87B649DACC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3599452-49B3-4B54-B115-778FA85F2AD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5AABF6C-473B-4C54-8CAE-362A40D897F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E1CD356-66B7-432A-93EC-062E7C2BC82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5440258-5308-4830-B630-8285F852B0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718F36-CD40-4F30-BD02-FF667A036E55}"/>
                </a:ext>
              </a:extLst>
            </p:cNvPr>
            <p:cNvGrpSpPr/>
            <p:nvPr/>
          </p:nvGrpSpPr>
          <p:grpSpPr>
            <a:xfrm>
              <a:off x="6844936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C61D889-1BA6-4BF4-8C9D-59B08A42E9B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9077516-FEC5-4029-A972-1F646FE2480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777AB26-B722-4EA5-9FDD-002493E0514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DD1D9D-914B-45DB-84F9-3D519422C21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961B24-1181-415D-B919-35AC41B854B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34A0461-5139-4753-B56E-CFE990B3B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AA75F2-8AA5-4A49-A655-31749BF3D89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C4C5EA7-0E7A-45F5-AB8A-D2CFCFC674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4B196AE-B0D4-44BA-84F8-3B8AA4DE6DA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F7722E-4994-4446-B296-48C5695CCB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4ED134D-C021-4FE1-90F1-8A72A39073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F0E3B69-DF7C-4851-A53C-0C1CDA1D91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9AC415-16FF-4C06-9F48-E7FC306610C0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788B0-0D57-4071-B5DE-225316DA634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59FE578-3D89-4CF2-9FFD-6F041656B9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E176C16-0346-4DBE-8B99-DC2558FAA1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EC106C7-931B-448B-AE45-9EF3E1EA983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B4CF2B3-FD2F-43D3-8B31-2F540E060A4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87FA20-251E-4C82-BDA1-00DC71C28DA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A8DFC1B-9A40-4629-BF9E-2C37A207A9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156667F-343F-4729-8301-551359427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8598AB-AA74-4174-89C4-53E08D4A74B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4AF0C4B-684A-461D-AFEF-297D6D5D9F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17D3F85-BCB0-4CAF-B0E6-02759C0BF0F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7FFB76D5-0977-428C-AF60-4552BE53F7C8}"/>
              </a:ext>
            </a:extLst>
          </p:cNvPr>
          <p:cNvGrpSpPr/>
          <p:nvPr/>
        </p:nvGrpSpPr>
        <p:grpSpPr>
          <a:xfrm>
            <a:off x="8316141" y="1714502"/>
            <a:ext cx="2899955" cy="3866607"/>
            <a:chOff x="7811587" y="2351317"/>
            <a:chExt cx="2899955" cy="3866607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2351582-44C9-4BDC-BB13-A25B19CE863E}"/>
                </a:ext>
              </a:extLst>
            </p:cNvPr>
            <p:cNvGrpSpPr/>
            <p:nvPr/>
          </p:nvGrpSpPr>
          <p:grpSpPr>
            <a:xfrm>
              <a:off x="781158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24B9B331-3B32-49C6-B85D-262C598CB0C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9DBA2C1F-6534-4066-9F57-2610025637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94B95C37-EC1B-4FD1-A26E-B4D12508B41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7F27729-78D5-4BCD-8099-88FB55448EE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16F8939C-17A6-48FB-BAC4-8F7FDBD9CD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57B5E722-4AE8-4B0F-9A0A-CA834001AB1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42C08158-1E73-4623-84FA-4665A0ECD44F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19CA218-3397-4A82-AC6D-4F4E05AC03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F6152F0-6447-4F60-B9E5-93C846290F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0F66679E-1CD1-4E5F-BB45-790CF702E335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1B66526C-053A-46A1-9645-99DF1DCF9ED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63713374-D717-4EF9-9FA9-713827E2A1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4E22F1C3-CD9E-45FA-ABB0-C6383A16586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1E4D429E-9535-4F6D-82CC-36E163C44C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C7AADC46-DC7F-4482-9987-FBBC176204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E8DA875F-8D11-4FA6-BB02-B53CB24A189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708357BD-0492-4D43-B9F2-0F0C388254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BA4C4CDE-7358-4735-9CED-B92F52B640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2C815438-DD15-45BE-B495-FEF5CBF9B7AE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CEAC0883-9DED-4739-B113-FF94C1DFEB2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05877E79-6201-493F-AD61-84B32439042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63B73162-AEBB-42EF-9F78-BEFF22D6B92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425EABF-EBA3-474F-8C6D-CBD58C9B710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06545387-2EE9-48DC-9A99-27EA7D0548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703F662-F863-4BBF-9C1C-62FFD31ADAA6}"/>
                </a:ext>
              </a:extLst>
            </p:cNvPr>
            <p:cNvGrpSpPr/>
            <p:nvPr/>
          </p:nvGrpSpPr>
          <p:grpSpPr>
            <a:xfrm>
              <a:off x="8778239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676C5546-7A2B-45FB-8650-93AC805F0CD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81F412AF-3418-496E-AA3B-93E9492FD18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73677D0B-8D09-4AAB-B034-85CFF04FB98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AD87C4FA-B03E-4C54-8281-5A6F2B5EAE8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119852D7-3E1A-4555-9BB9-210864BB0D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2453CB2-15B3-40A9-A51D-51DEF27635C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5F2FCA5D-204C-4520-BCEB-B1FF45174E2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4D9ABD14-2128-4035-A4D8-862E01917D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6515DF99-0CAF-49B9-9956-521244D265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325BB006-7A5B-406E-BC53-401F3B25B30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740983D6-D7F0-46B0-8E4A-3F450CB216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B7E73407-00DD-4A1D-B4B1-485C9C56F2B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BBBD8393-1F97-4193-B52F-3C4AD153088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0E323A8-07F8-4717-B335-8AF5F49A9AA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2B82C432-1C69-42DB-AC4E-E49E334B5B8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5D5DC2D8-0D7A-4BAE-85D3-993161FD3A5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17883732-8A95-4EFE-8744-9E30C5574A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8BB29905-2AC3-4515-B700-9E9C394AC5E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FF7C77B1-0B3D-4EA9-94F7-E717E57F951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D73F5303-7F3F-43E0-A315-5CCFE64555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29209DC1-D41D-4A38-B41E-26829C7079D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B5098F9D-E54A-422B-A42D-1BF24CA2507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2BCBF9A2-63F5-4907-B695-033187CA3E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F262646A-8937-48F8-A9F9-072C56BE0E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161D5BFA-7A2E-440A-8150-0B82FFC96E0C}"/>
                </a:ext>
              </a:extLst>
            </p:cNvPr>
            <p:cNvGrpSpPr/>
            <p:nvPr/>
          </p:nvGrpSpPr>
          <p:grpSpPr>
            <a:xfrm>
              <a:off x="974489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570D7719-1EC6-46C4-9C69-7FD01527066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BAF79F00-032C-4C14-971B-AC39A2E93C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ED6E210B-EE0B-48A2-8194-FBFA7A21C41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24EFC3A2-9080-4FFE-904A-D12E4ADBEC3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FE84123A-0349-4633-BDC0-46EB260DF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654C6777-17C2-4EB8-B898-02EFBA5056E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FBCFBC24-8301-458A-89EA-6CA214C6D2A3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C33DECE-6595-4FF6-8B90-570BC34ADE1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47A641E9-4340-42E9-B887-65FCA3D41C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2897ABE3-5F13-47FC-8E3D-C28F615E52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3AEFBE75-DA9B-47F6-A755-0856BCA9E14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FF1D6CD4-3931-45EE-B7DD-95B3E01F096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BB0C361-7AB5-4710-9520-7CA6B2B7CC54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3ACCFF9B-5DA2-40A2-8A80-EB5AA8AB8D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3CA73E2-DD10-4BED-8608-5345910DE0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3759E7F-676F-43BC-A2D2-2864BC3238A0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89A01BEC-8317-4DB0-A0F7-9D1D4B2B89A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D0F4AA7A-6FE4-4900-8A65-36BB859A9C5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FEA1007-0E7C-4135-A74D-359F1C48DD92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F2458DBF-211E-43DF-A2D3-0E1D679BD0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17347F0A-2F86-44F2-A93E-A1CC0E74710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5AAE1290-AE84-4093-871D-FE4718669FD1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EDFC90E7-1D91-438E-AE3D-F02B5774A7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C62CCCA9-C66D-4737-B7BC-55BE7493284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DDA9C3CE-2441-4A72-9407-9FC8F31D0ED5}"/>
              </a:ext>
            </a:extLst>
          </p:cNvPr>
          <p:cNvGrpSpPr/>
          <p:nvPr/>
        </p:nvGrpSpPr>
        <p:grpSpPr>
          <a:xfrm>
            <a:off x="724824" y="574315"/>
            <a:ext cx="10990926" cy="1569660"/>
            <a:chOff x="857087" y="486030"/>
            <a:chExt cx="9958959" cy="1569660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FBF0DE5-D92A-447F-AFE6-76D330E751E0}"/>
                </a:ext>
              </a:extLst>
            </p:cNvPr>
            <p:cNvSpPr txBox="1"/>
            <p:nvPr/>
          </p:nvSpPr>
          <p:spPr>
            <a:xfrm>
              <a:off x="1475044" y="486030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a)</a:t>
              </a: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37FF8819-E015-4A53-88FE-91A7C4A60ED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11E5F31-CE16-456B-8E55-EB9A76B27A86}"/>
              </a:ext>
            </a:extLst>
          </p:cNvPr>
          <p:cNvGrpSpPr/>
          <p:nvPr/>
        </p:nvGrpSpPr>
        <p:grpSpPr>
          <a:xfrm>
            <a:off x="2983230" y="2198372"/>
            <a:ext cx="971003" cy="1450944"/>
            <a:chOff x="2948940" y="2312672"/>
            <a:chExt cx="971003" cy="1450944"/>
          </a:xfrm>
        </p:grpSpPr>
        <p:sp>
          <p:nvSpPr>
            <p:cNvPr id="258" name="Isosceles Triangle 257">
              <a:extLst>
                <a:ext uri="{FF2B5EF4-FFF2-40B4-BE49-F238E27FC236}">
                  <a16:creationId xmlns:a16="http://schemas.microsoft.com/office/drawing/2014/main" id="{9C523F51-445C-4D8D-89F4-CCC066ABA739}"/>
                </a:ext>
              </a:extLst>
            </p:cNvPr>
            <p:cNvSpPr/>
            <p:nvPr/>
          </p:nvSpPr>
          <p:spPr>
            <a:xfrm>
              <a:off x="2948940" y="2312672"/>
              <a:ext cx="971003" cy="144943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34D3ABD-379A-47D5-A9F1-F0B3C28D7F97}"/>
                </a:ext>
              </a:extLst>
            </p:cNvPr>
            <p:cNvSpPr txBox="1"/>
            <p:nvPr/>
          </p:nvSpPr>
          <p:spPr>
            <a:xfrm>
              <a:off x="3090454" y="310478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785F93-A96D-4951-AD4E-EE5F2D21312F}"/>
              </a:ext>
            </a:extLst>
          </p:cNvPr>
          <p:cNvGrpSpPr/>
          <p:nvPr/>
        </p:nvGrpSpPr>
        <p:grpSpPr>
          <a:xfrm>
            <a:off x="4449535" y="3163936"/>
            <a:ext cx="2899957" cy="1933846"/>
            <a:chOff x="4415245" y="3278236"/>
            <a:chExt cx="2899957" cy="1933846"/>
          </a:xfrm>
        </p:grpSpPr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id="{5C4C8DC5-D779-405D-AB7B-9110B4B97B9E}"/>
                </a:ext>
              </a:extLst>
            </p:cNvPr>
            <p:cNvSpPr/>
            <p:nvPr/>
          </p:nvSpPr>
          <p:spPr>
            <a:xfrm>
              <a:off x="4415245" y="3278236"/>
              <a:ext cx="2899957" cy="1933846"/>
            </a:xfrm>
            <a:prstGeom prst="trapezoid">
              <a:avLst>
                <a:gd name="adj" fmla="val 50612"/>
              </a:avLst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F9F88F54-8CA4-4ABB-A3B5-234A36307595}"/>
                </a:ext>
              </a:extLst>
            </p:cNvPr>
            <p:cNvSpPr txBox="1"/>
            <p:nvPr/>
          </p:nvSpPr>
          <p:spPr>
            <a:xfrm>
              <a:off x="5397310" y="406992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3</a:t>
              </a:r>
            </a:p>
          </p:txBody>
        </p:sp>
      </p:grpSp>
      <p:sp>
        <p:nvSpPr>
          <p:cNvPr id="263" name="Isosceles Triangle 262">
            <a:extLst>
              <a:ext uri="{FF2B5EF4-FFF2-40B4-BE49-F238E27FC236}">
                <a16:creationId xmlns:a16="http://schemas.microsoft.com/office/drawing/2014/main" id="{8EA3A6FC-3D46-428B-BEC2-D741FDE08D20}"/>
              </a:ext>
            </a:extLst>
          </p:cNvPr>
          <p:cNvSpPr/>
          <p:nvPr/>
        </p:nvSpPr>
        <p:spPr>
          <a:xfrm>
            <a:off x="8316141" y="2210892"/>
            <a:ext cx="2899955" cy="2886890"/>
          </a:xfrm>
          <a:prstGeom prst="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AEB30A5-4928-4E8E-8FDB-E57C7AAD61A3}"/>
              </a:ext>
            </a:extLst>
          </p:cNvPr>
          <p:cNvGrpSpPr/>
          <p:nvPr/>
        </p:nvGrpSpPr>
        <p:grpSpPr>
          <a:xfrm>
            <a:off x="5405304" y="2209837"/>
            <a:ext cx="971003" cy="1067582"/>
            <a:chOff x="1496787" y="2808518"/>
            <a:chExt cx="971003" cy="1067582"/>
          </a:xfrm>
        </p:grpSpPr>
        <p:sp>
          <p:nvSpPr>
            <p:cNvPr id="265" name="Isosceles Triangle 264">
              <a:extLst>
                <a:ext uri="{FF2B5EF4-FFF2-40B4-BE49-F238E27FC236}">
                  <a16:creationId xmlns:a16="http://schemas.microsoft.com/office/drawing/2014/main" id="{91BA3C6F-9155-4476-9748-18F52F64269A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F41B3C7E-777F-49C7-9EA4-5F95849D3C6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C08DF3D-D128-4FAF-91CE-21492844FCCE}"/>
              </a:ext>
            </a:extLst>
          </p:cNvPr>
          <p:cNvGrpSpPr/>
          <p:nvPr/>
        </p:nvGrpSpPr>
        <p:grpSpPr>
          <a:xfrm>
            <a:off x="1531077" y="2694218"/>
            <a:ext cx="971003" cy="1067582"/>
            <a:chOff x="1496787" y="2808518"/>
            <a:chExt cx="971003" cy="1067582"/>
          </a:xfrm>
        </p:grpSpPr>
        <p:sp>
          <p:nvSpPr>
            <p:cNvPr id="268" name="Isosceles Triangle 267">
              <a:extLst>
                <a:ext uri="{FF2B5EF4-FFF2-40B4-BE49-F238E27FC236}">
                  <a16:creationId xmlns:a16="http://schemas.microsoft.com/office/drawing/2014/main" id="{7E2B9D64-03AE-4C7F-92DE-7CDDC141BA51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4720C152-1876-4358-B18E-B4EE81AA0B4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02F758DE-9F30-4AC7-B467-60F73FDECA78}"/>
              </a:ext>
            </a:extLst>
          </p:cNvPr>
          <p:cNvCxnSpPr>
            <a:stCxn id="103" idx="0"/>
            <a:endCxn id="203" idx="0"/>
          </p:cNvCxnSpPr>
          <p:nvPr/>
        </p:nvCxnSpPr>
        <p:spPr>
          <a:xfrm>
            <a:off x="4678134" y="3164480"/>
            <a:ext cx="62962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63555 -0.06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8BAA0-8338-41F3-9EB7-6534D47F0F5B}"/>
              </a:ext>
            </a:extLst>
          </p:cNvPr>
          <p:cNvGrpSpPr/>
          <p:nvPr/>
        </p:nvGrpSpPr>
        <p:grpSpPr>
          <a:xfrm>
            <a:off x="938891" y="1634492"/>
            <a:ext cx="6282143" cy="3866607"/>
            <a:chOff x="1018901" y="1828802"/>
            <a:chExt cx="6282143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A7A8DF-B313-43D4-9657-AF70F89CC450}"/>
                </a:ext>
              </a:extLst>
            </p:cNvPr>
            <p:cNvGrpSpPr/>
            <p:nvPr/>
          </p:nvGrpSpPr>
          <p:grpSpPr>
            <a:xfrm>
              <a:off x="101890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6E3CB13-41EF-4633-9141-19EA7038167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7DA659E-D509-4BD2-914A-F1AB03C5DD3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8F53FCE-1FFE-4994-A731-74F2F1848F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21E8573-986B-4864-80C0-1FCF8AE6687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A01FAE29-7AD9-443B-B810-B9556939B9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5D8682D-4E52-40A8-8EEA-B240AE1EE5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55F95EAD-88C4-4C1F-8936-22E710AB18E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F434E8E-DB16-4C4D-88CB-A6A86AFD22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E4A8F65-8296-4E4E-B15E-9EBEE8717D1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16D9FB4-52E0-4278-B976-B999078A1B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9EC67ABA-EDAF-4439-B8DB-59C2D31CA3C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66B2D8DB-7905-4962-B337-3A1B659B5E4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7C20F17-E0FC-44B6-A072-CFEC04CC0E5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B11AD39-820D-44D2-BA6F-2E148EE8D0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C4D3947-6751-49C4-B618-575CD2C5D38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3143BDDD-3692-4375-A515-E295485D23F3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E795EEF-C5DB-49E6-8F66-01B29D1DE0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69A8EC4E-2DAE-4B30-96FA-DFAC25B24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7A4B6E80-9777-4A53-B3EF-D1162424892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292DB691-BC5C-410C-8D51-F24946C3DC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C1ACE57A-A713-4955-91C6-85D0DA3A544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0ADE81FA-6D18-4669-943C-004D3F8180E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7B37737-2CBB-4AA0-B55A-578BB86522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1044D11-B20B-493E-8107-FE1E56FCF28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8D185B-7CFF-491B-820D-9634E91601E6}"/>
                </a:ext>
              </a:extLst>
            </p:cNvPr>
            <p:cNvGrpSpPr/>
            <p:nvPr/>
          </p:nvGrpSpPr>
          <p:grpSpPr>
            <a:xfrm>
              <a:off x="1985552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79EF14AF-7223-4241-AA3B-FD3CC5C85E2F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14FB73AF-5D5A-4490-910C-84D79053F15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2C36ACDC-0D0F-4B2C-971D-395338D8E3A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5CF2A4F-90CE-4B0C-9164-30B62964DB6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B67D019-3E85-48B3-B988-C965EA3E54B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FBA274C1-3ABC-4425-A69A-52384251ED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07C41DA0-3DBF-4B76-A2F4-05DEDAF63327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F874D5D-336C-411F-AE2E-954B6B69390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E379A78-93F6-4787-A2A2-4C08C791EDE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63E1BE6-A880-4BEB-970A-B8FD7BF010AB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C88ACAF-9E50-4282-8BD6-80A1479C3E5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DE47DD52-B067-4665-813F-44103BBBE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8AE62F9-1E0E-433E-B9B0-EC7F10C90EB5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5DF83172-D9E1-4F0E-83B2-DA1290ED53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8F19E96-BE61-4E22-8B80-289015B4D3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A42089D-1E80-40BC-AE78-EFA1FFAD3B6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0CDFF60-1758-4E55-975A-09E16666A7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A850CB7-87F5-4933-8B2E-5637B7D5050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D38AB2FE-422F-40F9-817E-51843EC4720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1886697D-1DD6-4D93-B65E-777E603444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DF07C83-7DBC-49AA-A005-BDC5352F31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5B3DA0D-EA80-460A-A990-D5102674C9E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0A2BCAA3-5185-4E32-B70C-3C9570F582A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6C9C26D-9AF5-4C66-B052-40E9814E90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66B8B7F-48B5-4A5D-9B82-B15C996AC089}"/>
                </a:ext>
              </a:extLst>
            </p:cNvPr>
            <p:cNvGrpSpPr/>
            <p:nvPr/>
          </p:nvGrpSpPr>
          <p:grpSpPr>
            <a:xfrm>
              <a:off x="295220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E7E4F40-59FB-4ABD-A462-60D5AB8CEC6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965B224-A9E4-45C6-A1BA-EBA4256F9DE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C1CF1E1-F855-4734-92A4-348FEE13A0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2531D9FC-F711-4AE5-86E2-70163D574DD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534A7B74-B2CE-4568-9207-D817CF529D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F30033B-E746-42AE-A1F5-4E2BCAFE31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FDBF6CF-5018-4325-A5A2-8CB66CBA3EB0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54332045-8874-49BE-B51B-578CAF444C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20A222A-6B44-4829-A6D2-9A557382EDC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979601A-D03E-401A-AA8D-18AFED2B739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36F29F84-E1A3-45EC-9DC7-2DEBF14F62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E591C58-7525-45D6-91B7-E1ADC8007C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B00A4DC-2E80-49A8-82CE-CF83B9E4BCB2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A18E911-3CCD-4322-9FA3-9D35F6E158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D1F7AC1-AFF2-4207-A94E-51CD35C2760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6EC380D-1B8B-4CBD-8CB4-51F40DDEC7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BF01055-57E7-48CD-A194-74F9E6ADB08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C6EBB1DC-BF9D-48F9-B237-E5CDCDDE351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64E1B06-89F2-44D2-969A-2DBD750CD5D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37DAC31E-AB5E-4F99-AAC4-BF9EB0A441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761ABB72-349F-43BB-A138-43EAE9F512A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4A8E489-76BE-493A-BE53-B107FFA08C0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7EA0C104-BA51-42F3-ABD8-33D7FE8939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A263D8C-49F7-40A2-929D-9134EEA128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5D2974-8934-4F74-93A5-CFDAE46115C6}"/>
                </a:ext>
              </a:extLst>
            </p:cNvPr>
            <p:cNvGrpSpPr/>
            <p:nvPr/>
          </p:nvGrpSpPr>
          <p:grpSpPr>
            <a:xfrm>
              <a:off x="3918855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4AE4134-9BC2-46A7-8FBC-7E322BB51E5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8157EA4-52C5-4E1F-9428-9D7885909A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003A13E-7DB3-49FB-A699-DBA1310400F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BB443A9-2B16-45E7-A91C-0025B2C61651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C6815A-9166-4134-A259-DC6B8CAB7A0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015DF5F-B61E-467D-A678-80812D036B0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DDA7FA8-03FB-4A53-8FA0-157BB7836AB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B583BA0-358E-4F33-8354-DBFC5F0F05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14EBCC8-5D10-4553-B361-0C4C80CD24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9F9DFBE-E9DE-4BD4-8CEF-F62B7ABFB84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AD074F6-5CC2-4F43-82A5-57465A8147F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1556A80-0CA1-41BD-9A68-CB93B1A868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7327121-F07C-4A77-A243-DE5B961F7A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AAD6417-437D-4196-9FE9-A505179512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66073F6-9982-4FCC-844B-2062E9DDA7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FC7E6A5-2CB3-4432-A8E3-BC89B909679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C860740-076F-4A17-80A0-9BF0CCB8CC6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1B5504B-0C2A-44B4-8A5C-AD0DE85F55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F96FDA2-096B-401C-B399-374DE65838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6135FAE-11B5-436E-81D5-4EC51B292BD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9C3D45C-6925-4D99-8156-0E042AEC26D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6E08C16-986B-4057-BC07-0F3B9DC37A1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780D922-A33A-4A80-A866-867BA8E83B9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6EC7F25-D57B-40CC-ADBA-B019202488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C698E2-28A8-49CE-A91B-7B4CA0E34498}"/>
                </a:ext>
              </a:extLst>
            </p:cNvPr>
            <p:cNvGrpSpPr/>
            <p:nvPr/>
          </p:nvGrpSpPr>
          <p:grpSpPr>
            <a:xfrm>
              <a:off x="4885507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06E7758-0AD7-4965-861C-78B24BE72A70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BB6439E-FE54-4C09-A612-4ED90C77FB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2514BCF-347E-4A7F-A81C-C92B02F2FE9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6132AA7-ACCE-43CA-B26C-A96C169B5D7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828F9CA-0AF1-43A2-A014-139FDC04E84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4B9443D-B01E-4AFC-8C13-BE4C56A4016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2EAEFC3-67F7-4B90-892C-57A68B306D9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9FC8B49-1DD9-45C9-B744-D2B0263826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B481139-9FC6-431C-B355-8CEF79B4EF5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C7C0281F-1422-413C-AAA0-5836E2A08F1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F149FEF-BE2A-4CE5-8182-844230B4115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997D0D8-B809-4789-B32B-3DF5DB62AB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5DB3D67-81F2-438D-BB36-3DE7C4F4ED3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F0D2560-1E36-49C3-9A12-2608A0B1933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767C000-5F06-4B3C-90D1-B53B3C8E5CC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1751E28-A564-4B1B-8CB8-F17D9C97F38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C833D09-EAF4-434D-9C6F-9926BB5BFB6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559A7155-58F7-4CA4-8D17-A9055A5110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6540453-495A-4055-A4E2-812FD679172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69125C4-3619-44A3-87D2-B63ED2A33CC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D1B6238-2641-41EA-8DEA-74D6CD328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D0C72F1-F1A9-4018-B5F2-A5A739A55ED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0E4327C-F80E-4994-9394-4D165799AF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90471B3-5100-4F0A-A4D0-14F153649D1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29819E6-2F0F-478C-A8DD-CEA5E20241D3}"/>
                </a:ext>
              </a:extLst>
            </p:cNvPr>
            <p:cNvGrpSpPr/>
            <p:nvPr/>
          </p:nvGrpSpPr>
          <p:grpSpPr>
            <a:xfrm>
              <a:off x="5852158" y="1828802"/>
              <a:ext cx="1448886" cy="3866607"/>
              <a:chOff x="2795452" y="2351317"/>
              <a:chExt cx="1448886" cy="38666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EC700B5-2DE4-49AE-B1FA-869C880B1A8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CDD369C-A2F1-48A8-AA44-4A0C1CEA05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D4BB7DB-B301-4AC6-880A-6C61E70153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0A1A16E-C8EB-45FB-BD3A-1186523A657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DD9E762-A16E-48B6-A62B-8C8B3C1ED86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8F567BF-93FA-44CF-AB23-B5F75DE6DA2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9370A31-A51C-446F-8A93-3074154A4B6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6EC4217-6407-427C-A903-BE6CA812DD55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FBA620-9771-44F0-B764-B201E7E85D0D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D70C4CD-F26B-4AC8-BE11-34FD54660A0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9CE3BFA-3B5E-4A7E-B3CB-D40F0AE695D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066D226-95DF-4DE4-9F65-4862CC4BBCF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CFB6083-C585-4E14-86FF-1C4B52F69C7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A679EC8-08D5-4770-95B7-9EC1C81624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0616F5B-EF12-4BDC-A160-34CAC86428F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D2C2330-386E-418C-AC90-0398AA798FC4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60E2243-B03F-40A0-8951-29AF73BAF06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5C95C8-FD90-4266-A11E-75642E52C7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70A999B-3F77-46BB-8983-CFB4483DF86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17375F7-8AB3-4709-89BB-1210A17C266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629C976-D242-4091-B5E8-3120E120F7C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BD3B7AE-35BF-4C28-8A47-1247D2E7E8E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37B2F5D-2D37-4574-BA98-0CCC590854A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79ADF3-1A10-49F2-871A-B8DD27E029B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C1445A2-CCA5-423E-901C-89CF8EA87BE0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1338AAE-E441-4438-90EE-61FF25374F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ED7D61C-9103-47BE-8B80-5228E4C1B9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AD232CA-CBAD-4D8B-B4E3-BD0574C6AC77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7F6E257-52DE-4835-84CF-93DA594793F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76C35B0-CE09-4C5E-B3A2-46D1E7CC1B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425A729-50A2-41BB-B28E-414D7296B9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EB7B321-D3F0-4DBE-828D-9E177E4AEC6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AB24C19-77F6-4AE6-8367-D5A424FCE59C}"/>
              </a:ext>
            </a:extLst>
          </p:cNvPr>
          <p:cNvGrpSpPr/>
          <p:nvPr/>
        </p:nvGrpSpPr>
        <p:grpSpPr>
          <a:xfrm>
            <a:off x="7463789" y="1634492"/>
            <a:ext cx="3866607" cy="3866607"/>
            <a:chOff x="7315199" y="1828802"/>
            <a:chExt cx="3866607" cy="386660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DDBA9D7-5164-4171-A5CE-5BD6FC4DD59C}"/>
                </a:ext>
              </a:extLst>
            </p:cNvPr>
            <p:cNvGrpSpPr/>
            <p:nvPr/>
          </p:nvGrpSpPr>
          <p:grpSpPr>
            <a:xfrm>
              <a:off x="7315199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85BE2EA-7606-4338-800C-1AE72619D01C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36C7E518-A0B1-435E-BE9F-C2EBCFFB995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FDF76DFA-3401-460C-A603-B941C05F60D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31B7911-F3AA-4DA3-98F3-D4C28F9DC0B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AF413E2A-7445-469F-B988-0D90F34B6F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C3909C0A-15C6-4981-91A1-071BAF3AEF2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507BFC55-54EA-4DB5-B101-66F3383A9CD6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CC7F88FD-17F4-4E08-8A8C-04C5FDA3286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1C24B0D7-BC08-4FB8-AED1-99833BCD73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0AADB035-0C69-47B6-BDBD-75910C591AA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F42ED7E8-B51B-4DBF-A6DE-A94CC82192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7693A12-87F6-4A4A-9D60-8E9B576CBC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BAAA98C3-7F83-4C74-A27D-D12508C18DE6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6A9BBFC1-2F88-4BB1-BD2D-C6A30F6C2B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BFC44251-0ACD-43AF-AA87-E683932B89C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D2C13D6-4F1D-46F6-BA8E-25F94FE47A7D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29BCE332-45FA-42AA-B143-492037AEE68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EF8FFDC-88A7-47DD-9322-074A8F8557A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4F7EF3AC-293F-4A22-8018-3B8DA98B44B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CA50A875-81F0-4675-87BD-3C7FE388A8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3A879F08-024D-4C20-8465-C0C0ECBBB1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92C7F7BB-3B63-48CF-902B-98954E897A2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23531DA3-148D-4D7F-9FF8-302989C74C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F75F7364-4C5A-4566-9248-B9394239AF7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BA0059F-0E9E-4F31-AA03-1E30E16D1355}"/>
                </a:ext>
              </a:extLst>
            </p:cNvPr>
            <p:cNvGrpSpPr/>
            <p:nvPr/>
          </p:nvGrpSpPr>
          <p:grpSpPr>
            <a:xfrm>
              <a:off x="828185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B93CC15-F686-4BA9-BCD6-6A63AD38E25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D70E638-9E26-4962-BE21-F01B333F37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06AC077A-B34C-4179-A9EB-8965742A5B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75987FE3-E13D-46AC-B28B-8949608965F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1240A204-C9BA-400A-9E74-4B67F4146B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E980EC76-B88A-427F-9BD8-84B174278C8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0646C81-41E1-44C6-BE70-B6A8A7E8CEC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634431C-57B7-493E-9ABE-E2B04AFEF8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80A54A0E-FCD6-4976-94B3-DA4693C324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A6DC4F49-F9D6-498C-9C62-0AE9988A43B6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D6226A9F-D34B-45B7-AC8C-4F9487CAC2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110A67DF-4BC1-456B-AF3C-11AD025F6ED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41E71E42-578F-4AF3-9987-0184B71BB7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400AB69-15B1-413A-8644-50C7D1C210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9822C1F9-E3CF-4B34-BAA6-5E2418D4B35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D4700C46-94CC-43BD-AD12-D4462A9CFFAB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012CB820-8038-4EB1-A552-B04093BCDF8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2146CF2F-B0FA-40A0-8121-6ABC3B4260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4A77C567-E810-46A3-BDAF-FA0B0653E89D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3A429953-F58A-4BFD-B541-9AA837AF60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1325C7ED-46A1-46DF-9DBA-3A24F1A727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542580A8-3355-4455-B984-CA7A1244C27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C595829F-2250-4D43-98B6-C2A32D2438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0171FA76-908A-46FE-8F5A-326E1690E7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0322269-8DF8-4621-9181-DFBED53F0B00}"/>
                </a:ext>
              </a:extLst>
            </p:cNvPr>
            <p:cNvGrpSpPr/>
            <p:nvPr/>
          </p:nvGrpSpPr>
          <p:grpSpPr>
            <a:xfrm>
              <a:off x="9248503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07AC5C65-9EBB-482D-A658-CD3E823856D7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E9BB0E71-DEAD-43A0-B9D1-196E46A466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650BFC82-34C2-4EEB-96E5-474FBD8CFA4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CAAD23B0-BC1C-49BD-9A03-C1E9E76AF1C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2E0C5136-1F61-4B09-A53A-1ACC8631DB9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440C5A97-1DEB-4C45-A387-2A178D55C20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A24198B2-C57A-4A5A-9688-3A0DF4D648F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8737CE2C-EEA4-4200-BDB4-2AA0738687A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8C53C84D-2F22-4F64-8FD8-891D2791318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02895FA0-FC8F-44A6-AEEE-62557C3203F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CA8AFBD4-9C43-43D7-93AF-5E8E15155F1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8F427982-7FA1-4F19-A9DF-28EBD13745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F5EF358-E87C-4FB4-8D0B-0B082C108BA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499CA74-186F-48E7-B3BF-48EC6316961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EBA6730-3383-488D-AC9B-20B71142323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7C9DB6AE-65D5-4943-B73C-A1F74CA6092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2E3332E3-5109-4DF4-B944-6BAC50ECF5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AB03A22A-E753-4678-BCD3-4A9F10509E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F0D63F3A-FC07-4CE4-BB89-BC415AA5956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F270B7D4-847E-4D47-BD2B-D78B32C35CD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A985031B-826C-4622-8E06-EBCF789CA33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A905AA01-AB59-42ED-9F77-E9A3C90050E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2EDC122-8E79-4716-8A59-E12E54BEF6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81EB03E4-566A-4850-9000-A5D53B05D49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CE090CD6-B620-44B2-AFE1-1B99AA4F2E62}"/>
                </a:ext>
              </a:extLst>
            </p:cNvPr>
            <p:cNvGrpSpPr/>
            <p:nvPr/>
          </p:nvGrpSpPr>
          <p:grpSpPr>
            <a:xfrm>
              <a:off x="1021515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4D80CEE-2AED-4FFC-A453-A6CBD48DB9CA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E7EB70F9-6FD0-4234-989F-0AB9C89EEC0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B7E5B222-9C8D-46D1-BD3E-53A8A27438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B0EE0D5D-554A-4665-A2DA-F052D4D05C0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160C9906-3362-482E-AB97-F2435A32216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5DD0CBF-50C5-463B-B79B-CCB8F8B88B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584864E-4719-449C-B911-EE79D86C0E2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8C640E82-1AA0-4429-ADD2-5959FA799FF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9F896EA-9B3D-41FC-8446-0D0F58498B1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307FCBA-E28D-4036-B617-8C831214889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1AD24B6A-9364-46C6-BD6E-A00A7060C5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FB3DA752-902D-438B-9E75-7412F5104E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37129166-70ED-4761-9778-83994A7EFCE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52F49769-090B-4A2E-BC52-2121DC8F35B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60234332-8F51-458D-BB5A-E92191B9404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4909AD12-4EA5-45E0-A043-53BAC33DBE8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6F602FEA-A8CB-41A0-8432-66D358BA5E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F73F33D3-262E-4585-934C-A2104BA8EC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81367C8-4765-4163-B34B-977B3FE7D7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0B37E36E-D7E4-44D7-98E2-B651A5D017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94F32588-E15A-436E-B3C7-DE90F68786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D7BDA59-D05F-4269-92A6-45E12969605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7FC8375C-873B-4ADE-8E38-87F4DB7FD7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620A49B4-99CC-4E7D-A946-7878B933BBB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F7BC2F25-67CF-4106-9003-69A7E881D597}"/>
              </a:ext>
            </a:extLst>
          </p:cNvPr>
          <p:cNvGrpSpPr/>
          <p:nvPr/>
        </p:nvGrpSpPr>
        <p:grpSpPr>
          <a:xfrm>
            <a:off x="790301" y="548886"/>
            <a:ext cx="10874830" cy="1569660"/>
            <a:chOff x="857087" y="446662"/>
            <a:chExt cx="9958959" cy="1569660"/>
          </a:xfrm>
        </p:grpSpPr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B50A410C-B9E3-456C-A584-2EF122AB3E30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b)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7DF54BEE-87D5-47B1-AB2E-F5E8CDD2EA4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:a16="http://schemas.microsoft.com/office/drawing/2014/main" id="{17725D2F-A4A4-4649-A45B-E41690EB7B5D}"/>
              </a:ext>
            </a:extLst>
          </p:cNvPr>
          <p:cNvSpPr/>
          <p:nvPr/>
        </p:nvSpPr>
        <p:spPr>
          <a:xfrm>
            <a:off x="7947115" y="2117818"/>
            <a:ext cx="2899955" cy="2899955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Triangle 265">
            <a:extLst>
              <a:ext uri="{FF2B5EF4-FFF2-40B4-BE49-F238E27FC236}">
                <a16:creationId xmlns:a16="http://schemas.microsoft.com/office/drawing/2014/main" id="{9E949964-BEA0-4DC3-87FE-F0DC066DDA99}"/>
              </a:ext>
            </a:extLst>
          </p:cNvPr>
          <p:cNvSpPr/>
          <p:nvPr/>
        </p:nvSpPr>
        <p:spPr>
          <a:xfrm rot="16200000">
            <a:off x="5033005" y="2844987"/>
            <a:ext cx="1449977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ight Triangle 266">
            <a:extLst>
              <a:ext uri="{FF2B5EF4-FFF2-40B4-BE49-F238E27FC236}">
                <a16:creationId xmlns:a16="http://schemas.microsoft.com/office/drawing/2014/main" id="{E6E43928-E650-4697-80E5-F165F6128D85}"/>
              </a:ext>
            </a:extLst>
          </p:cNvPr>
          <p:cNvSpPr/>
          <p:nvPr/>
        </p:nvSpPr>
        <p:spPr>
          <a:xfrm rot="10800000" flipH="1">
            <a:off x="4337414" y="1634492"/>
            <a:ext cx="965562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80BD1DFE-71E6-4D11-862C-65D07096BD32}"/>
              </a:ext>
            </a:extLst>
          </p:cNvPr>
          <p:cNvGrpSpPr/>
          <p:nvPr/>
        </p:nvGrpSpPr>
        <p:grpSpPr>
          <a:xfrm>
            <a:off x="925825" y="2117818"/>
            <a:ext cx="2899957" cy="2901695"/>
            <a:chOff x="777235" y="2312128"/>
            <a:chExt cx="2899957" cy="2901695"/>
          </a:xfrm>
        </p:grpSpPr>
        <p:sp>
          <p:nvSpPr>
            <p:cNvPr id="269" name="Flowchart: Manual Input 259">
              <a:extLst>
                <a:ext uri="{FF2B5EF4-FFF2-40B4-BE49-F238E27FC236}">
                  <a16:creationId xmlns:a16="http://schemas.microsoft.com/office/drawing/2014/main" id="{16310BB0-7F15-4E54-AE34-16523845A887}"/>
                </a:ext>
              </a:extLst>
            </p:cNvPr>
            <p:cNvSpPr/>
            <p:nvPr/>
          </p:nvSpPr>
          <p:spPr>
            <a:xfrm rot="5400000">
              <a:off x="776366" y="2312997"/>
              <a:ext cx="2901695" cy="289995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6 w 10000"/>
                <a:gd name="connsiteY0" fmla="*/ 502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6 w 10000"/>
                <a:gd name="connsiteY4" fmla="*/ 5022 h 10000"/>
                <a:gd name="connsiteX0" fmla="*/ 6 w 10006"/>
                <a:gd name="connsiteY0" fmla="*/ 502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6 w 10006"/>
                <a:gd name="connsiteY4" fmla="*/ 50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6" y="502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8341"/>
                    <a:pt x="-16" y="6681"/>
                    <a:pt x="6" y="50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2125526-5758-47B7-8FCC-A436B475BB39}"/>
                </a:ext>
              </a:extLst>
            </p:cNvPr>
            <p:cNvSpPr/>
            <p:nvPr/>
          </p:nvSpPr>
          <p:spPr>
            <a:xfrm>
              <a:off x="1334587" y="3620594"/>
              <a:ext cx="399500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609E751-9C18-4F18-A41A-67E07FFECDD1}"/>
              </a:ext>
            </a:extLst>
          </p:cNvPr>
          <p:cNvSpPr/>
          <p:nvPr/>
        </p:nvSpPr>
        <p:spPr>
          <a:xfrm>
            <a:off x="4420151" y="2017727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06EAE620-B64A-4B8B-AB26-A44F55EDA05A}"/>
              </a:ext>
            </a:extLst>
          </p:cNvPr>
          <p:cNvSpPr/>
          <p:nvPr/>
        </p:nvSpPr>
        <p:spPr>
          <a:xfrm>
            <a:off x="6296841" y="4362576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6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75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5898 -0.10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4115 -0.0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6" grpId="1" animBg="1"/>
      <p:bldP spid="266" grpId="2" animBg="1"/>
      <p:bldP spid="267" grpId="0" animBg="1"/>
      <p:bldP spid="271" grpId="0"/>
      <p:bldP spid="272" grpId="0"/>
      <p:bldP spid="27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63"/>
            <a:ext cx="12192000" cy="6180137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6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116" y="8313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289433"/>
            <a:ext cx="12260062" cy="356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5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1</a:t>
            </a:r>
          </a:p>
        </p:txBody>
      </p:sp>
      <p:sp>
        <p:nvSpPr>
          <p:cNvPr id="19" name="Flowchart: Connector 18">
            <a:hlinkClick r:id="rId16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2</a:t>
            </a:r>
          </a:p>
        </p:txBody>
      </p:sp>
      <p:sp>
        <p:nvSpPr>
          <p:cNvPr id="20" name="Flowchart: Connector 19">
            <a:hlinkClick r:id="rId17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3</a:t>
            </a:r>
          </a:p>
        </p:txBody>
      </p:sp>
      <p:sp>
        <p:nvSpPr>
          <p:cNvPr id="21" name="Flowchart: Connector 20">
            <a:hlinkClick r:id="rId18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2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2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 B</a:t>
            </a:r>
          </a:p>
        </p:txBody>
      </p:sp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B38190-9DF2-4509-916C-5C5A3DCCC75C}"/>
              </a:ext>
            </a:extLst>
          </p:cNvPr>
          <p:cNvSpPr/>
          <p:nvPr/>
        </p:nvSpPr>
        <p:spPr>
          <a:xfrm>
            <a:off x="440917" y="280315"/>
            <a:ext cx="11034837" cy="294653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1,2,3,4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Sau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59259E-6 L 0.58008 0.011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08 0.01134 L 0.83008 0.0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5195 0.00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95 0.0007 L 0.8138 0.000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1173"/>
            <a:ext cx="12192000" cy="68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45" y="218377"/>
            <a:ext cx="6847610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078182" y="3827049"/>
            <a:ext cx="4665517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thẳng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056623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3686BD-2A3F-4C41-A94E-5F3C16700CA4}"/>
              </a:ext>
            </a:extLst>
          </p:cNvPr>
          <p:cNvGrpSpPr/>
          <p:nvPr/>
        </p:nvGrpSpPr>
        <p:grpSpPr>
          <a:xfrm>
            <a:off x="4457631" y="466249"/>
            <a:ext cx="2857637" cy="1014966"/>
            <a:chOff x="3278263" y="732264"/>
            <a:chExt cx="2857637" cy="101496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44D5D3B-C860-41E9-8B16-225BD52FA6FC}"/>
                </a:ext>
              </a:extLst>
            </p:cNvPr>
            <p:cNvSpPr/>
            <p:nvPr/>
          </p:nvSpPr>
          <p:spPr>
            <a:xfrm>
              <a:off x="3328555" y="754369"/>
              <a:ext cx="2767445" cy="955964"/>
            </a:xfrm>
            <a:custGeom>
              <a:avLst/>
              <a:gdLst>
                <a:gd name="connsiteX0" fmla="*/ 0 w 3408218"/>
                <a:gd name="connsiteY0" fmla="*/ 914400 h 955964"/>
                <a:gd name="connsiteX1" fmla="*/ 904009 w 3408218"/>
                <a:gd name="connsiteY1" fmla="*/ 20782 h 955964"/>
                <a:gd name="connsiteX2" fmla="*/ 1672936 w 3408218"/>
                <a:gd name="connsiteY2" fmla="*/ 955964 h 955964"/>
                <a:gd name="connsiteX3" fmla="*/ 3408218 w 3408218"/>
                <a:gd name="connsiteY3" fmla="*/ 893618 h 955964"/>
                <a:gd name="connsiteX4" fmla="*/ 2535381 w 3408218"/>
                <a:gd name="connsiteY4" fmla="*/ 0 h 955964"/>
                <a:gd name="connsiteX5" fmla="*/ 2535381 w 3408218"/>
                <a:gd name="connsiteY5" fmla="*/ 0 h 9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8218" h="955964">
                  <a:moveTo>
                    <a:pt x="0" y="914400"/>
                  </a:moveTo>
                  <a:lnTo>
                    <a:pt x="904009" y="20782"/>
                  </a:lnTo>
                  <a:lnTo>
                    <a:pt x="1672936" y="955964"/>
                  </a:lnTo>
                  <a:lnTo>
                    <a:pt x="3408218" y="893618"/>
                  </a:lnTo>
                  <a:lnTo>
                    <a:pt x="2535381" y="0"/>
                  </a:lnTo>
                  <a:lnTo>
                    <a:pt x="2535381" y="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4FDE998-1B26-4E68-8712-BE9990020D52}"/>
                </a:ext>
              </a:extLst>
            </p:cNvPr>
            <p:cNvSpPr/>
            <p:nvPr/>
          </p:nvSpPr>
          <p:spPr>
            <a:xfrm>
              <a:off x="3278263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0D579D7-7808-47FA-96D6-7D7A833A0421}"/>
                </a:ext>
              </a:extLst>
            </p:cNvPr>
            <p:cNvSpPr/>
            <p:nvPr/>
          </p:nvSpPr>
          <p:spPr>
            <a:xfrm>
              <a:off x="4012554" y="742655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DCCE88A-D08B-4D26-B8D3-9C530E310848}"/>
                </a:ext>
              </a:extLst>
            </p:cNvPr>
            <p:cNvSpPr/>
            <p:nvPr/>
          </p:nvSpPr>
          <p:spPr>
            <a:xfrm>
              <a:off x="4644736" y="1646646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ED617CD-B354-4DE6-9494-0BBD3D81DACE}"/>
                </a:ext>
              </a:extLst>
            </p:cNvPr>
            <p:cNvSpPr/>
            <p:nvPr/>
          </p:nvSpPr>
          <p:spPr>
            <a:xfrm>
              <a:off x="6035316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970CC45-820C-4252-A1E0-970D6C3FF4DC}"/>
                </a:ext>
              </a:extLst>
            </p:cNvPr>
            <p:cNvSpPr/>
            <p:nvPr/>
          </p:nvSpPr>
          <p:spPr>
            <a:xfrm>
              <a:off x="5366696" y="732264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09C1C4E-B525-4199-B3F4-56F3D53BB1AA}"/>
              </a:ext>
            </a:extLst>
          </p:cNvPr>
          <p:cNvSpPr txBox="1"/>
          <p:nvPr/>
        </p:nvSpPr>
        <p:spPr>
          <a:xfrm>
            <a:off x="2833044" y="1670663"/>
            <a:ext cx="618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khúc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2" y="223949"/>
            <a:ext cx="8822020" cy="26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206489" y="3734920"/>
            <a:ext cx="5612130" cy="2182501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17 cm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07967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DF755-5FA4-42DB-A545-D37F59502128}"/>
              </a:ext>
            </a:extLst>
          </p:cNvPr>
          <p:cNvGrpSpPr/>
          <p:nvPr/>
        </p:nvGrpSpPr>
        <p:grpSpPr>
          <a:xfrm>
            <a:off x="3706091" y="274592"/>
            <a:ext cx="3768437" cy="1806058"/>
            <a:chOff x="3706091" y="274592"/>
            <a:chExt cx="3768437" cy="19364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5E4AC1-ABC3-4ACF-BF1E-69F2F592CE67}"/>
                </a:ext>
              </a:extLst>
            </p:cNvPr>
            <p:cNvGrpSpPr/>
            <p:nvPr/>
          </p:nvGrpSpPr>
          <p:grpSpPr>
            <a:xfrm>
              <a:off x="4012554" y="609952"/>
              <a:ext cx="3155511" cy="1242741"/>
              <a:chOff x="3316363" y="880116"/>
              <a:chExt cx="3155511" cy="1242741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AEA21BF-EABD-4D6D-800B-BC8F6F9E8792}"/>
                  </a:ext>
                </a:extLst>
              </p:cNvPr>
              <p:cNvSpPr/>
              <p:nvPr/>
            </p:nvSpPr>
            <p:spPr>
              <a:xfrm>
                <a:off x="3366655" y="914400"/>
                <a:ext cx="3054927" cy="1174173"/>
              </a:xfrm>
              <a:custGeom>
                <a:avLst/>
                <a:gdLst>
                  <a:gd name="connsiteX0" fmla="*/ 0 w 3054927"/>
                  <a:gd name="connsiteY0" fmla="*/ 176645 h 1174173"/>
                  <a:gd name="connsiteX1" fmla="*/ 1475509 w 3054927"/>
                  <a:gd name="connsiteY1" fmla="*/ 280555 h 1174173"/>
                  <a:gd name="connsiteX2" fmla="*/ 1506681 w 3054927"/>
                  <a:gd name="connsiteY2" fmla="*/ 1174173 h 1174173"/>
                  <a:gd name="connsiteX3" fmla="*/ 2691245 w 3054927"/>
                  <a:gd name="connsiteY3" fmla="*/ 0 h 1174173"/>
                  <a:gd name="connsiteX4" fmla="*/ 3054927 w 3054927"/>
                  <a:gd name="connsiteY4" fmla="*/ 831273 h 117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927" h="1174173">
                    <a:moveTo>
                      <a:pt x="0" y="176645"/>
                    </a:moveTo>
                    <a:lnTo>
                      <a:pt x="1475509" y="280555"/>
                    </a:lnTo>
                    <a:lnTo>
                      <a:pt x="1506681" y="1174173"/>
                    </a:lnTo>
                    <a:lnTo>
                      <a:pt x="2691245" y="0"/>
                    </a:lnTo>
                    <a:lnTo>
                      <a:pt x="3054927" y="831273"/>
                    </a:lnTo>
                  </a:path>
                </a:pathLst>
              </a:cu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DC2103-D504-4535-8650-988149FF23E7}"/>
                  </a:ext>
                </a:extLst>
              </p:cNvPr>
              <p:cNvSpPr/>
              <p:nvPr/>
            </p:nvSpPr>
            <p:spPr>
              <a:xfrm>
                <a:off x="3316363" y="1023278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AD4E449-DAC2-4C5E-8D56-052407CEA75F}"/>
                  </a:ext>
                </a:extLst>
              </p:cNvPr>
              <p:cNvSpPr/>
              <p:nvPr/>
            </p:nvSpPr>
            <p:spPr>
              <a:xfrm>
                <a:off x="4843826" y="2022273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2A013D4-2385-4956-B1A1-F7EB353FDF72}"/>
                  </a:ext>
                </a:extLst>
              </p:cNvPr>
              <p:cNvSpPr/>
              <p:nvPr/>
            </p:nvSpPr>
            <p:spPr>
              <a:xfrm>
                <a:off x="4793534" y="116186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251DC5E-D48D-481A-8094-2AA41674E234}"/>
                  </a:ext>
                </a:extLst>
              </p:cNvPr>
              <p:cNvSpPr/>
              <p:nvPr/>
            </p:nvSpPr>
            <p:spPr>
              <a:xfrm>
                <a:off x="6371290" y="1700999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C2E383D-B79A-4D4D-AA38-35591EDF4B8B}"/>
                  </a:ext>
                </a:extLst>
              </p:cNvPr>
              <p:cNvSpPr/>
              <p:nvPr/>
            </p:nvSpPr>
            <p:spPr>
              <a:xfrm>
                <a:off x="5995416" y="88011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5CA209-1C0A-45CF-9503-BDDCBCD4E2DA}"/>
                </a:ext>
              </a:extLst>
            </p:cNvPr>
            <p:cNvSpPr txBox="1"/>
            <p:nvPr/>
          </p:nvSpPr>
          <p:spPr>
            <a:xfrm>
              <a:off x="3706091" y="42956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64CFFF-14F6-4483-849E-0247B5DDD43F}"/>
                </a:ext>
              </a:extLst>
            </p:cNvPr>
            <p:cNvSpPr txBox="1"/>
            <p:nvPr/>
          </p:nvSpPr>
          <p:spPr>
            <a:xfrm>
              <a:off x="5469220" y="553059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C069C0-58AA-442B-ACDB-2C140205E2C8}"/>
                </a:ext>
              </a:extLst>
            </p:cNvPr>
            <p:cNvSpPr txBox="1"/>
            <p:nvPr/>
          </p:nvSpPr>
          <p:spPr>
            <a:xfrm>
              <a:off x="5385886" y="1782074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B63BA8-ADA8-4533-BA1C-33EEAB87AFC6}"/>
                </a:ext>
              </a:extLst>
            </p:cNvPr>
            <p:cNvSpPr txBox="1"/>
            <p:nvPr/>
          </p:nvSpPr>
          <p:spPr>
            <a:xfrm>
              <a:off x="6708925" y="274592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B797EA-CBE6-49F8-B9A7-0F80537EE159}"/>
                </a:ext>
              </a:extLst>
            </p:cNvPr>
            <p:cNvSpPr txBox="1"/>
            <p:nvPr/>
          </p:nvSpPr>
          <p:spPr>
            <a:xfrm>
              <a:off x="7017328" y="146999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FE8DF63-0DB1-4139-8888-8C453CA047A9}"/>
              </a:ext>
            </a:extLst>
          </p:cNvPr>
          <p:cNvSpPr txBox="1"/>
          <p:nvPr/>
        </p:nvSpPr>
        <p:spPr>
          <a:xfrm>
            <a:off x="3605276" y="2043974"/>
            <a:ext cx="76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khúc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ABCDE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362548-8994-462F-8C7C-9BAABB3C0DDC}"/>
              </a:ext>
            </a:extLst>
          </p:cNvPr>
          <p:cNvSpPr txBox="1"/>
          <p:nvPr/>
        </p:nvSpPr>
        <p:spPr>
          <a:xfrm>
            <a:off x="4443845" y="387309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35CD75-7DBE-4A41-BD29-3BF2A56EF846}"/>
              </a:ext>
            </a:extLst>
          </p:cNvPr>
          <p:cNvSpPr txBox="1"/>
          <p:nvPr/>
        </p:nvSpPr>
        <p:spPr>
          <a:xfrm>
            <a:off x="4898414" y="1079973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44DC27-96C9-4372-87FA-A155DC3D2C38}"/>
              </a:ext>
            </a:extLst>
          </p:cNvPr>
          <p:cNvSpPr txBox="1"/>
          <p:nvPr/>
        </p:nvSpPr>
        <p:spPr>
          <a:xfrm rot="19036070">
            <a:off x="5955464" y="1079972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87633F-C759-41DB-83EB-B5749B31BCAF}"/>
              </a:ext>
            </a:extLst>
          </p:cNvPr>
          <p:cNvSpPr txBox="1"/>
          <p:nvPr/>
        </p:nvSpPr>
        <p:spPr>
          <a:xfrm>
            <a:off x="6903790" y="634268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243872"/>
            <a:ext cx="9705109" cy="257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605702" y="3113584"/>
            <a:ext cx="3250415" cy="1228756"/>
          </a:xfrm>
          <a:prstGeom prst="cloudCallout">
            <a:avLst>
              <a:gd name="adj1" fmla="val 104445"/>
              <a:gd name="adj2" fmla="val 10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9" action="ppaction://hlinksldjump"/>
          </p:cNvPr>
          <p:cNvSpPr/>
          <p:nvPr/>
        </p:nvSpPr>
        <p:spPr>
          <a:xfrm>
            <a:off x="11252984" y="5692003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09CA68-8282-48F8-8CAC-489FF367C6DC}"/>
              </a:ext>
            </a:extLst>
          </p:cNvPr>
          <p:cNvSpPr txBox="1"/>
          <p:nvPr/>
        </p:nvSpPr>
        <p:spPr>
          <a:xfrm>
            <a:off x="1967887" y="2083748"/>
            <a:ext cx="885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khúc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ABCDE ……….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khúc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HKL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D9A2E-34EE-4905-B57A-8DCCC670DB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7887" y="562091"/>
            <a:ext cx="2888230" cy="1325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6699A-95DE-4B70-8E77-5EE200C038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8473" y="549643"/>
            <a:ext cx="2903472" cy="1338444"/>
          </a:xfrm>
          <a:prstGeom prst="rect">
            <a:avLst/>
          </a:prstGeom>
        </p:spPr>
      </p:pic>
      <p:sp>
        <p:nvSpPr>
          <p:cNvPr id="25" name="Cloud Callout 17">
            <a:extLst>
              <a:ext uri="{FF2B5EF4-FFF2-40B4-BE49-F238E27FC236}">
                <a16:creationId xmlns:a16="http://schemas.microsoft.com/office/drawing/2014/main" id="{DDCDC98E-DC8F-4AD6-A6BB-C63D9A9FDF3B}"/>
              </a:ext>
            </a:extLst>
          </p:cNvPr>
          <p:cNvSpPr/>
          <p:nvPr/>
        </p:nvSpPr>
        <p:spPr>
          <a:xfrm>
            <a:off x="3861192" y="4408425"/>
            <a:ext cx="3250415" cy="1228756"/>
          </a:xfrm>
          <a:prstGeom prst="cloudCallout">
            <a:avLst>
              <a:gd name="adj1" fmla="val 65124"/>
              <a:gd name="adj2" fmla="val -784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7" y="164587"/>
            <a:ext cx="9559637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47158" y="5497156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1B7FD-92EB-4656-AA88-204FA2A6A9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7209" y="426748"/>
            <a:ext cx="3269191" cy="1774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BDBB7C-9384-444F-BFB6-FAD150CF4EAE}"/>
              </a:ext>
            </a:extLst>
          </p:cNvPr>
          <p:cNvSpPr txBox="1"/>
          <p:nvPr/>
        </p:nvSpPr>
        <p:spPr>
          <a:xfrm>
            <a:off x="5660947" y="602394"/>
            <a:ext cx="4844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sang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Chi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05363ADD-8FB3-46F9-AE9E-1C4D21CECBB9}"/>
              </a:ext>
            </a:extLst>
          </p:cNvPr>
          <p:cNvSpPr/>
          <p:nvPr/>
        </p:nvSpPr>
        <p:spPr>
          <a:xfrm>
            <a:off x="2640847" y="4729099"/>
            <a:ext cx="4389852" cy="1228756"/>
          </a:xfrm>
          <a:prstGeom prst="cloudCallout">
            <a:avLst>
              <a:gd name="adj1" fmla="val 72964"/>
              <a:gd name="adj2" fmla="val -607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thẳng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Cloud Callout 17">
            <a:extLst>
              <a:ext uri="{FF2B5EF4-FFF2-40B4-BE49-F238E27FC236}">
                <a16:creationId xmlns:a16="http://schemas.microsoft.com/office/drawing/2014/main" id="{69F10A98-BB38-415C-92D9-267EA0BC3627}"/>
              </a:ext>
            </a:extLst>
          </p:cNvPr>
          <p:cNvSpPr/>
          <p:nvPr/>
        </p:nvSpPr>
        <p:spPr>
          <a:xfrm>
            <a:off x="1465117" y="3245158"/>
            <a:ext cx="5565582" cy="1228756"/>
          </a:xfrm>
          <a:prstGeom prst="cloudCallout">
            <a:avLst>
              <a:gd name="adj1" fmla="val 66244"/>
              <a:gd name="adj2" fmla="val 137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7396D-9F0A-90E3-DECB-1781C9F4F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858" y="1247322"/>
            <a:ext cx="8809484" cy="1658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305</Words>
  <Application>Microsoft Office PowerPoint</Application>
  <PresentationFormat>Widescreen</PresentationFormat>
  <Paragraphs>58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Arial</vt:lpstr>
      <vt:lpstr>Arial-Rounded</vt:lpstr>
      <vt:lpstr>Calibri</vt:lpstr>
      <vt:lpstr>Cambria</vt:lpstr>
      <vt:lpstr>Nunito</vt:lpstr>
      <vt:lpstr>Nunito Black</vt:lpstr>
      <vt:lpstr>Patrick Hand SC</vt:lpstr>
      <vt:lpstr>PT Sans</vt:lpstr>
      <vt:lpstr>Roboto Condensed Light</vt:lpstr>
      <vt:lpstr>Ubuntu</vt:lpstr>
      <vt:lpstr>Ubuntu Light</vt:lpstr>
      <vt:lpstr>UTM Avo</vt:lpstr>
      <vt:lpstr>Wingdings</vt:lpstr>
      <vt:lpstr>Office Theme</vt:lpstr>
      <vt:lpstr>Online Learning Planner by Sildesgo</vt:lpstr>
      <vt:lpstr>1_Office Theme</vt:lpstr>
      <vt:lpstr>Social Skills Subject for Middle School - 6th Grade: How to Treat Your Teachers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35</cp:revision>
  <dcterms:created xsi:type="dcterms:W3CDTF">2021-07-24T01:07:49Z</dcterms:created>
  <dcterms:modified xsi:type="dcterms:W3CDTF">2024-11-02T05:38:45Z</dcterms:modified>
</cp:coreProperties>
</file>