
<file path=[Content_Types].xml><?xml version="1.0" encoding="utf-8"?>
<Types xmlns="http://schemas.openxmlformats.org/package/2006/content-types">
  <Default Extension="jpeg" ContentType="image/jpeg"/>
  <Default Extension="jpg" ContentType="image/jp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1" r:id="rId3"/>
    <p:sldId id="259" r:id="rId4"/>
    <p:sldId id="260" r:id="rId5"/>
    <p:sldId id="262" r:id="rId6"/>
    <p:sldId id="263" r:id="rId7"/>
    <p:sldId id="264" r:id="rId8"/>
    <p:sldId id="266" r:id="rId9"/>
    <p:sldId id="265" r:id="rId10"/>
    <p:sldId id="268" r:id="rId11"/>
    <p:sldId id="267"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2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106EB-35AC-4616-90DA-B13F46647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A44DD-92E2-4430-8619-2328BBCF1DD9}"/>
              </a:ext>
            </a:extLst>
          </p:cNvPr>
          <p:cNvSpPr>
            <a:spLocks noGrp="1"/>
          </p:cNvSpPr>
          <p:nvPr>
            <p:ph type="dt" sz="half" idx="10"/>
          </p:nvPr>
        </p:nvSpPr>
        <p:spPr/>
        <p:txBody>
          <a:bodyPr/>
          <a:lstStyle/>
          <a:p>
            <a:fld id="{C21B79B9-6735-4E46-887C-8C4676140AE7}" type="datetimeFigureOut">
              <a:rPr lang="en-US" smtClean="0"/>
              <a:t>10/18/2025</a:t>
            </a:fld>
            <a:endParaRPr lang="en-US"/>
          </a:p>
        </p:txBody>
      </p:sp>
      <p:sp>
        <p:nvSpPr>
          <p:cNvPr id="5" name="Footer Placeholder 4">
            <a:extLst>
              <a:ext uri="{FF2B5EF4-FFF2-40B4-BE49-F238E27FC236}">
                <a16:creationId xmlns:a16="http://schemas.microsoft.com/office/drawing/2014/main" id="{BAF86A46-093A-4DA3-811D-E834A4724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44F06-6A74-401D-BDCB-D6978325A80E}"/>
              </a:ext>
            </a:extLst>
          </p:cNvPr>
          <p:cNvSpPr>
            <a:spLocks noGrp="1"/>
          </p:cNvSpPr>
          <p:nvPr>
            <p:ph type="sldNum" sz="quarter" idx="12"/>
          </p:nvPr>
        </p:nvSpPr>
        <p:spPr/>
        <p:txBody>
          <a:bodyPr/>
          <a:lstStyle/>
          <a:p>
            <a:fld id="{9A1065AB-C8BA-4ACE-8236-8BD7A5B8DF35}" type="slidenum">
              <a:rPr lang="en-US" smtClean="0"/>
              <a:t>‹#›</a:t>
            </a:fld>
            <a:endParaRPr lang="en-US"/>
          </a:p>
        </p:txBody>
      </p:sp>
    </p:spTree>
    <p:extLst>
      <p:ext uri="{BB962C8B-B14F-4D97-AF65-F5344CB8AC3E}">
        <p14:creationId xmlns:p14="http://schemas.microsoft.com/office/powerpoint/2010/main" val="301301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7431-581A-4044-B06A-98FC6D9F2A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E73317-2743-4711-A94E-0473FAAB0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9B43C-B6BD-4E58-A8AD-0A4624A78141}"/>
              </a:ext>
            </a:extLst>
          </p:cNvPr>
          <p:cNvSpPr>
            <a:spLocks noGrp="1"/>
          </p:cNvSpPr>
          <p:nvPr>
            <p:ph type="dt" sz="half" idx="10"/>
          </p:nvPr>
        </p:nvSpPr>
        <p:spPr/>
        <p:txBody>
          <a:bodyPr/>
          <a:lstStyle/>
          <a:p>
            <a:fld id="{C21B79B9-6735-4E46-887C-8C4676140AE7}" type="datetimeFigureOut">
              <a:rPr lang="en-US" smtClean="0"/>
              <a:t>10/18/2025</a:t>
            </a:fld>
            <a:endParaRPr lang="en-US"/>
          </a:p>
        </p:txBody>
      </p:sp>
      <p:sp>
        <p:nvSpPr>
          <p:cNvPr id="5" name="Footer Placeholder 4">
            <a:extLst>
              <a:ext uri="{FF2B5EF4-FFF2-40B4-BE49-F238E27FC236}">
                <a16:creationId xmlns:a16="http://schemas.microsoft.com/office/drawing/2014/main" id="{EEEB0B21-6B8C-4072-91DE-70C17A7B8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A8BB5-FB58-4DC3-9636-FEA358C95CA7}"/>
              </a:ext>
            </a:extLst>
          </p:cNvPr>
          <p:cNvSpPr>
            <a:spLocks noGrp="1"/>
          </p:cNvSpPr>
          <p:nvPr>
            <p:ph type="sldNum" sz="quarter" idx="12"/>
          </p:nvPr>
        </p:nvSpPr>
        <p:spPr/>
        <p:txBody>
          <a:bodyPr/>
          <a:lstStyle/>
          <a:p>
            <a:fld id="{9A1065AB-C8BA-4ACE-8236-8BD7A5B8DF35}" type="slidenum">
              <a:rPr lang="en-US" smtClean="0"/>
              <a:t>‹#›</a:t>
            </a:fld>
            <a:endParaRPr lang="en-US"/>
          </a:p>
        </p:txBody>
      </p:sp>
    </p:spTree>
    <p:extLst>
      <p:ext uri="{BB962C8B-B14F-4D97-AF65-F5344CB8AC3E}">
        <p14:creationId xmlns:p14="http://schemas.microsoft.com/office/powerpoint/2010/main" val="304516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F0596-9E1C-4864-A345-6041A9A8CA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2FBF35-A71D-4570-A488-825B834F4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15370-972F-4B63-9F7A-690B336C7189}"/>
              </a:ext>
            </a:extLst>
          </p:cNvPr>
          <p:cNvSpPr>
            <a:spLocks noGrp="1"/>
          </p:cNvSpPr>
          <p:nvPr>
            <p:ph type="dt" sz="half" idx="10"/>
          </p:nvPr>
        </p:nvSpPr>
        <p:spPr/>
        <p:txBody>
          <a:bodyPr/>
          <a:lstStyle/>
          <a:p>
            <a:fld id="{C21B79B9-6735-4E46-887C-8C4676140AE7}" type="datetimeFigureOut">
              <a:rPr lang="en-US" smtClean="0"/>
              <a:t>10/18/2025</a:t>
            </a:fld>
            <a:endParaRPr lang="en-US"/>
          </a:p>
        </p:txBody>
      </p:sp>
      <p:sp>
        <p:nvSpPr>
          <p:cNvPr id="5" name="Footer Placeholder 4">
            <a:extLst>
              <a:ext uri="{FF2B5EF4-FFF2-40B4-BE49-F238E27FC236}">
                <a16:creationId xmlns:a16="http://schemas.microsoft.com/office/drawing/2014/main" id="{33D83A15-AE68-436A-9C63-774D19D37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2CC97-172F-481B-8F76-851868BF7821}"/>
              </a:ext>
            </a:extLst>
          </p:cNvPr>
          <p:cNvSpPr>
            <a:spLocks noGrp="1"/>
          </p:cNvSpPr>
          <p:nvPr>
            <p:ph type="sldNum" sz="quarter" idx="12"/>
          </p:nvPr>
        </p:nvSpPr>
        <p:spPr/>
        <p:txBody>
          <a:bodyPr/>
          <a:lstStyle/>
          <a:p>
            <a:fld id="{9A1065AB-C8BA-4ACE-8236-8BD7A5B8DF35}" type="slidenum">
              <a:rPr lang="en-US" smtClean="0"/>
              <a:t>‹#›</a:t>
            </a:fld>
            <a:endParaRPr lang="en-US"/>
          </a:p>
        </p:txBody>
      </p:sp>
    </p:spTree>
    <p:extLst>
      <p:ext uri="{BB962C8B-B14F-4D97-AF65-F5344CB8AC3E}">
        <p14:creationId xmlns:p14="http://schemas.microsoft.com/office/powerpoint/2010/main" val="50968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1B8D-E68A-462B-A0BB-3CE44E7A1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34A0AC-7765-462C-8A69-80E9EE8BC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42D09-F0B2-4DEF-8EB4-BBE572420CFE}"/>
              </a:ext>
            </a:extLst>
          </p:cNvPr>
          <p:cNvSpPr>
            <a:spLocks noGrp="1"/>
          </p:cNvSpPr>
          <p:nvPr>
            <p:ph type="dt" sz="half" idx="10"/>
          </p:nvPr>
        </p:nvSpPr>
        <p:spPr/>
        <p:txBody>
          <a:bodyPr/>
          <a:lstStyle/>
          <a:p>
            <a:fld id="{C21B79B9-6735-4E46-887C-8C4676140AE7}" type="datetimeFigureOut">
              <a:rPr lang="en-US" smtClean="0"/>
              <a:t>10/18/2025</a:t>
            </a:fld>
            <a:endParaRPr lang="en-US"/>
          </a:p>
        </p:txBody>
      </p:sp>
      <p:sp>
        <p:nvSpPr>
          <p:cNvPr id="5" name="Footer Placeholder 4">
            <a:extLst>
              <a:ext uri="{FF2B5EF4-FFF2-40B4-BE49-F238E27FC236}">
                <a16:creationId xmlns:a16="http://schemas.microsoft.com/office/drawing/2014/main" id="{BA6F5A80-B94F-488F-AEC6-76DAAE2ED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E7E82-C162-4E22-BB0B-5E23FCEEA883}"/>
              </a:ext>
            </a:extLst>
          </p:cNvPr>
          <p:cNvSpPr>
            <a:spLocks noGrp="1"/>
          </p:cNvSpPr>
          <p:nvPr>
            <p:ph type="sldNum" sz="quarter" idx="12"/>
          </p:nvPr>
        </p:nvSpPr>
        <p:spPr/>
        <p:txBody>
          <a:bodyPr/>
          <a:lstStyle/>
          <a:p>
            <a:fld id="{9A1065AB-C8BA-4ACE-8236-8BD7A5B8DF35}" type="slidenum">
              <a:rPr lang="en-US" smtClean="0"/>
              <a:t>‹#›</a:t>
            </a:fld>
            <a:endParaRPr lang="en-US"/>
          </a:p>
        </p:txBody>
      </p:sp>
    </p:spTree>
    <p:extLst>
      <p:ext uri="{BB962C8B-B14F-4D97-AF65-F5344CB8AC3E}">
        <p14:creationId xmlns:p14="http://schemas.microsoft.com/office/powerpoint/2010/main" val="273152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5865-CC95-4D80-AA37-C403792BA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27CC69-F2FA-4C43-94EE-C70EA553E3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77BE9-7468-403A-BDDD-4C2CE0B9731B}"/>
              </a:ext>
            </a:extLst>
          </p:cNvPr>
          <p:cNvSpPr>
            <a:spLocks noGrp="1"/>
          </p:cNvSpPr>
          <p:nvPr>
            <p:ph type="dt" sz="half" idx="10"/>
          </p:nvPr>
        </p:nvSpPr>
        <p:spPr/>
        <p:txBody>
          <a:bodyPr/>
          <a:lstStyle/>
          <a:p>
            <a:fld id="{C21B79B9-6735-4E46-887C-8C4676140AE7}" type="datetimeFigureOut">
              <a:rPr lang="en-US" smtClean="0"/>
              <a:t>10/18/2025</a:t>
            </a:fld>
            <a:endParaRPr lang="en-US"/>
          </a:p>
        </p:txBody>
      </p:sp>
      <p:sp>
        <p:nvSpPr>
          <p:cNvPr id="5" name="Footer Placeholder 4">
            <a:extLst>
              <a:ext uri="{FF2B5EF4-FFF2-40B4-BE49-F238E27FC236}">
                <a16:creationId xmlns:a16="http://schemas.microsoft.com/office/drawing/2014/main" id="{68E574B6-204D-4D13-9F09-D3F9EC993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234B2-AEC2-45D6-AB98-44C92446AD52}"/>
              </a:ext>
            </a:extLst>
          </p:cNvPr>
          <p:cNvSpPr>
            <a:spLocks noGrp="1"/>
          </p:cNvSpPr>
          <p:nvPr>
            <p:ph type="sldNum" sz="quarter" idx="12"/>
          </p:nvPr>
        </p:nvSpPr>
        <p:spPr/>
        <p:txBody>
          <a:bodyPr/>
          <a:lstStyle/>
          <a:p>
            <a:fld id="{9A1065AB-C8BA-4ACE-8236-8BD7A5B8DF35}" type="slidenum">
              <a:rPr lang="en-US" smtClean="0"/>
              <a:t>‹#›</a:t>
            </a:fld>
            <a:endParaRPr lang="en-US"/>
          </a:p>
        </p:txBody>
      </p:sp>
    </p:spTree>
    <p:extLst>
      <p:ext uri="{BB962C8B-B14F-4D97-AF65-F5344CB8AC3E}">
        <p14:creationId xmlns:p14="http://schemas.microsoft.com/office/powerpoint/2010/main" val="337806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71-FE7E-422D-AA9C-A39D622763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30C16-CD7E-418A-ACE9-EED98D3E58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FBB557-ABCE-49A2-B1EA-3A0B564540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ECF265-D7E1-4B29-A8E0-FD031C80F99D}"/>
              </a:ext>
            </a:extLst>
          </p:cNvPr>
          <p:cNvSpPr>
            <a:spLocks noGrp="1"/>
          </p:cNvSpPr>
          <p:nvPr>
            <p:ph type="dt" sz="half" idx="10"/>
          </p:nvPr>
        </p:nvSpPr>
        <p:spPr/>
        <p:txBody>
          <a:bodyPr/>
          <a:lstStyle/>
          <a:p>
            <a:fld id="{C21B79B9-6735-4E46-887C-8C4676140AE7}" type="datetimeFigureOut">
              <a:rPr lang="en-US" smtClean="0"/>
              <a:t>10/18/2025</a:t>
            </a:fld>
            <a:endParaRPr lang="en-US"/>
          </a:p>
        </p:txBody>
      </p:sp>
      <p:sp>
        <p:nvSpPr>
          <p:cNvPr id="6" name="Footer Placeholder 5">
            <a:extLst>
              <a:ext uri="{FF2B5EF4-FFF2-40B4-BE49-F238E27FC236}">
                <a16:creationId xmlns:a16="http://schemas.microsoft.com/office/drawing/2014/main" id="{7A6F40EA-126F-4E16-B5AF-C86EB014F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B999F2-B31F-4684-BEE4-E92D82689112}"/>
              </a:ext>
            </a:extLst>
          </p:cNvPr>
          <p:cNvSpPr>
            <a:spLocks noGrp="1"/>
          </p:cNvSpPr>
          <p:nvPr>
            <p:ph type="sldNum" sz="quarter" idx="12"/>
          </p:nvPr>
        </p:nvSpPr>
        <p:spPr/>
        <p:txBody>
          <a:bodyPr/>
          <a:lstStyle/>
          <a:p>
            <a:fld id="{9A1065AB-C8BA-4ACE-8236-8BD7A5B8DF35}" type="slidenum">
              <a:rPr lang="en-US" smtClean="0"/>
              <a:t>‹#›</a:t>
            </a:fld>
            <a:endParaRPr lang="en-US"/>
          </a:p>
        </p:txBody>
      </p:sp>
    </p:spTree>
    <p:extLst>
      <p:ext uri="{BB962C8B-B14F-4D97-AF65-F5344CB8AC3E}">
        <p14:creationId xmlns:p14="http://schemas.microsoft.com/office/powerpoint/2010/main" val="89296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9D38-342D-41C0-8BF1-92F35DD5C6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78FEBE-BF80-4A70-9255-632C996335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FA5091-D9C8-4703-81E3-D9380E375F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9A3A28-C144-4A35-A533-2BF1268871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53504E-E679-4C59-B186-8208DDD26C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0869F-6BE4-41DE-8ABA-2027173D8355}"/>
              </a:ext>
            </a:extLst>
          </p:cNvPr>
          <p:cNvSpPr>
            <a:spLocks noGrp="1"/>
          </p:cNvSpPr>
          <p:nvPr>
            <p:ph type="dt" sz="half" idx="10"/>
          </p:nvPr>
        </p:nvSpPr>
        <p:spPr/>
        <p:txBody>
          <a:bodyPr/>
          <a:lstStyle/>
          <a:p>
            <a:fld id="{C21B79B9-6735-4E46-887C-8C4676140AE7}" type="datetimeFigureOut">
              <a:rPr lang="en-US" smtClean="0"/>
              <a:t>10/18/2025</a:t>
            </a:fld>
            <a:endParaRPr lang="en-US"/>
          </a:p>
        </p:txBody>
      </p:sp>
      <p:sp>
        <p:nvSpPr>
          <p:cNvPr id="8" name="Footer Placeholder 7">
            <a:extLst>
              <a:ext uri="{FF2B5EF4-FFF2-40B4-BE49-F238E27FC236}">
                <a16:creationId xmlns:a16="http://schemas.microsoft.com/office/drawing/2014/main" id="{E9C618DF-83C6-4ECA-BEF7-98AE51F62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693A8D-B1A0-4053-9396-57867AECE0C3}"/>
              </a:ext>
            </a:extLst>
          </p:cNvPr>
          <p:cNvSpPr>
            <a:spLocks noGrp="1"/>
          </p:cNvSpPr>
          <p:nvPr>
            <p:ph type="sldNum" sz="quarter" idx="12"/>
          </p:nvPr>
        </p:nvSpPr>
        <p:spPr/>
        <p:txBody>
          <a:bodyPr/>
          <a:lstStyle/>
          <a:p>
            <a:fld id="{9A1065AB-C8BA-4ACE-8236-8BD7A5B8DF35}" type="slidenum">
              <a:rPr lang="en-US" smtClean="0"/>
              <a:t>‹#›</a:t>
            </a:fld>
            <a:endParaRPr lang="en-US"/>
          </a:p>
        </p:txBody>
      </p:sp>
    </p:spTree>
    <p:extLst>
      <p:ext uri="{BB962C8B-B14F-4D97-AF65-F5344CB8AC3E}">
        <p14:creationId xmlns:p14="http://schemas.microsoft.com/office/powerpoint/2010/main" val="37047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28E49-E8F3-494D-A2DF-165307A0D1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D1B465-5372-480C-B2DA-D92841897B7F}"/>
              </a:ext>
            </a:extLst>
          </p:cNvPr>
          <p:cNvSpPr>
            <a:spLocks noGrp="1"/>
          </p:cNvSpPr>
          <p:nvPr>
            <p:ph type="dt" sz="half" idx="10"/>
          </p:nvPr>
        </p:nvSpPr>
        <p:spPr/>
        <p:txBody>
          <a:bodyPr/>
          <a:lstStyle/>
          <a:p>
            <a:fld id="{C21B79B9-6735-4E46-887C-8C4676140AE7}" type="datetimeFigureOut">
              <a:rPr lang="en-US" smtClean="0"/>
              <a:t>10/18/2025</a:t>
            </a:fld>
            <a:endParaRPr lang="en-US"/>
          </a:p>
        </p:txBody>
      </p:sp>
      <p:sp>
        <p:nvSpPr>
          <p:cNvPr id="4" name="Footer Placeholder 3">
            <a:extLst>
              <a:ext uri="{FF2B5EF4-FFF2-40B4-BE49-F238E27FC236}">
                <a16:creationId xmlns:a16="http://schemas.microsoft.com/office/drawing/2014/main" id="{C2227E5C-CA1F-49AA-BE4F-6B781BADC7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C9D98E-494C-484D-BA01-F61319201437}"/>
              </a:ext>
            </a:extLst>
          </p:cNvPr>
          <p:cNvSpPr>
            <a:spLocks noGrp="1"/>
          </p:cNvSpPr>
          <p:nvPr>
            <p:ph type="sldNum" sz="quarter" idx="12"/>
          </p:nvPr>
        </p:nvSpPr>
        <p:spPr/>
        <p:txBody>
          <a:bodyPr/>
          <a:lstStyle/>
          <a:p>
            <a:fld id="{9A1065AB-C8BA-4ACE-8236-8BD7A5B8DF35}" type="slidenum">
              <a:rPr lang="en-US" smtClean="0"/>
              <a:t>‹#›</a:t>
            </a:fld>
            <a:endParaRPr lang="en-US"/>
          </a:p>
        </p:txBody>
      </p:sp>
    </p:spTree>
    <p:extLst>
      <p:ext uri="{BB962C8B-B14F-4D97-AF65-F5344CB8AC3E}">
        <p14:creationId xmlns:p14="http://schemas.microsoft.com/office/powerpoint/2010/main" val="8515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1CA39-F51E-46A3-8204-823925DA59A2}"/>
              </a:ext>
            </a:extLst>
          </p:cNvPr>
          <p:cNvSpPr>
            <a:spLocks noGrp="1"/>
          </p:cNvSpPr>
          <p:nvPr>
            <p:ph type="dt" sz="half" idx="10"/>
          </p:nvPr>
        </p:nvSpPr>
        <p:spPr/>
        <p:txBody>
          <a:bodyPr/>
          <a:lstStyle/>
          <a:p>
            <a:fld id="{C21B79B9-6735-4E46-887C-8C4676140AE7}" type="datetimeFigureOut">
              <a:rPr lang="en-US" smtClean="0"/>
              <a:t>10/18/2025</a:t>
            </a:fld>
            <a:endParaRPr lang="en-US"/>
          </a:p>
        </p:txBody>
      </p:sp>
      <p:sp>
        <p:nvSpPr>
          <p:cNvPr id="3" name="Footer Placeholder 2">
            <a:extLst>
              <a:ext uri="{FF2B5EF4-FFF2-40B4-BE49-F238E27FC236}">
                <a16:creationId xmlns:a16="http://schemas.microsoft.com/office/drawing/2014/main" id="{B76DD6A4-EB75-4FE1-81FC-3601C7FF1A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4821A6-5A55-49A3-AFE1-9535D0C1BA87}"/>
              </a:ext>
            </a:extLst>
          </p:cNvPr>
          <p:cNvSpPr>
            <a:spLocks noGrp="1"/>
          </p:cNvSpPr>
          <p:nvPr>
            <p:ph type="sldNum" sz="quarter" idx="12"/>
          </p:nvPr>
        </p:nvSpPr>
        <p:spPr/>
        <p:txBody>
          <a:bodyPr/>
          <a:lstStyle/>
          <a:p>
            <a:fld id="{9A1065AB-C8BA-4ACE-8236-8BD7A5B8DF35}" type="slidenum">
              <a:rPr lang="en-US" smtClean="0"/>
              <a:t>‹#›</a:t>
            </a:fld>
            <a:endParaRPr lang="en-US"/>
          </a:p>
        </p:txBody>
      </p:sp>
    </p:spTree>
    <p:extLst>
      <p:ext uri="{BB962C8B-B14F-4D97-AF65-F5344CB8AC3E}">
        <p14:creationId xmlns:p14="http://schemas.microsoft.com/office/powerpoint/2010/main" val="24146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E64A-AAC0-40B9-89E7-9EC1E9A66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63940B-40CA-4A42-A54C-E3A4C2C8EA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2107DF-42C8-4420-A4BE-752AFF92A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4D8F5-027A-4BAA-BA09-9453000E611F}"/>
              </a:ext>
            </a:extLst>
          </p:cNvPr>
          <p:cNvSpPr>
            <a:spLocks noGrp="1"/>
          </p:cNvSpPr>
          <p:nvPr>
            <p:ph type="dt" sz="half" idx="10"/>
          </p:nvPr>
        </p:nvSpPr>
        <p:spPr/>
        <p:txBody>
          <a:bodyPr/>
          <a:lstStyle/>
          <a:p>
            <a:fld id="{C21B79B9-6735-4E46-887C-8C4676140AE7}" type="datetimeFigureOut">
              <a:rPr lang="en-US" smtClean="0"/>
              <a:t>10/18/2025</a:t>
            </a:fld>
            <a:endParaRPr lang="en-US"/>
          </a:p>
        </p:txBody>
      </p:sp>
      <p:sp>
        <p:nvSpPr>
          <p:cNvPr id="6" name="Footer Placeholder 5">
            <a:extLst>
              <a:ext uri="{FF2B5EF4-FFF2-40B4-BE49-F238E27FC236}">
                <a16:creationId xmlns:a16="http://schemas.microsoft.com/office/drawing/2014/main" id="{91586E20-088B-4EA1-957B-93A6A0454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1B4144-E7E6-47C6-A61D-5E251A30A784}"/>
              </a:ext>
            </a:extLst>
          </p:cNvPr>
          <p:cNvSpPr>
            <a:spLocks noGrp="1"/>
          </p:cNvSpPr>
          <p:nvPr>
            <p:ph type="sldNum" sz="quarter" idx="12"/>
          </p:nvPr>
        </p:nvSpPr>
        <p:spPr/>
        <p:txBody>
          <a:bodyPr/>
          <a:lstStyle/>
          <a:p>
            <a:fld id="{9A1065AB-C8BA-4ACE-8236-8BD7A5B8DF35}" type="slidenum">
              <a:rPr lang="en-US" smtClean="0"/>
              <a:t>‹#›</a:t>
            </a:fld>
            <a:endParaRPr lang="en-US"/>
          </a:p>
        </p:txBody>
      </p:sp>
    </p:spTree>
    <p:extLst>
      <p:ext uri="{BB962C8B-B14F-4D97-AF65-F5344CB8AC3E}">
        <p14:creationId xmlns:p14="http://schemas.microsoft.com/office/powerpoint/2010/main" val="272538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BFC9A-CBA8-43FB-9021-E5803CF7BC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BEBA6E-FBEA-44D5-8063-F02A8A756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3E7C57-E6F8-4EC4-9C15-AA2C58AE8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F93F4D-0EFE-49D2-8E63-14AF3CCD583A}"/>
              </a:ext>
            </a:extLst>
          </p:cNvPr>
          <p:cNvSpPr>
            <a:spLocks noGrp="1"/>
          </p:cNvSpPr>
          <p:nvPr>
            <p:ph type="dt" sz="half" idx="10"/>
          </p:nvPr>
        </p:nvSpPr>
        <p:spPr/>
        <p:txBody>
          <a:bodyPr/>
          <a:lstStyle/>
          <a:p>
            <a:fld id="{C21B79B9-6735-4E46-887C-8C4676140AE7}" type="datetimeFigureOut">
              <a:rPr lang="en-US" smtClean="0"/>
              <a:t>10/18/2025</a:t>
            </a:fld>
            <a:endParaRPr lang="en-US"/>
          </a:p>
        </p:txBody>
      </p:sp>
      <p:sp>
        <p:nvSpPr>
          <p:cNvPr id="6" name="Footer Placeholder 5">
            <a:extLst>
              <a:ext uri="{FF2B5EF4-FFF2-40B4-BE49-F238E27FC236}">
                <a16:creationId xmlns:a16="http://schemas.microsoft.com/office/drawing/2014/main" id="{2DA8E041-645B-45F8-A34A-6873482BE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CBF72-7423-4FE0-9A2F-91C18F35D540}"/>
              </a:ext>
            </a:extLst>
          </p:cNvPr>
          <p:cNvSpPr>
            <a:spLocks noGrp="1"/>
          </p:cNvSpPr>
          <p:nvPr>
            <p:ph type="sldNum" sz="quarter" idx="12"/>
          </p:nvPr>
        </p:nvSpPr>
        <p:spPr/>
        <p:txBody>
          <a:bodyPr/>
          <a:lstStyle/>
          <a:p>
            <a:fld id="{9A1065AB-C8BA-4ACE-8236-8BD7A5B8DF35}" type="slidenum">
              <a:rPr lang="en-US" smtClean="0"/>
              <a:t>‹#›</a:t>
            </a:fld>
            <a:endParaRPr lang="en-US"/>
          </a:p>
        </p:txBody>
      </p:sp>
    </p:spTree>
    <p:extLst>
      <p:ext uri="{BB962C8B-B14F-4D97-AF65-F5344CB8AC3E}">
        <p14:creationId xmlns:p14="http://schemas.microsoft.com/office/powerpoint/2010/main" val="101226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33DFC-C153-4B86-8ABA-370D6D3ED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3A295C-7134-445E-83B5-257A5E461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66DF2-0B06-4D5D-84A9-EAF458026D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B79B9-6735-4E46-887C-8C4676140AE7}" type="datetimeFigureOut">
              <a:rPr lang="en-US" smtClean="0"/>
              <a:t>10/18/2025</a:t>
            </a:fld>
            <a:endParaRPr lang="en-US"/>
          </a:p>
        </p:txBody>
      </p:sp>
      <p:sp>
        <p:nvSpPr>
          <p:cNvPr id="5" name="Footer Placeholder 4">
            <a:extLst>
              <a:ext uri="{FF2B5EF4-FFF2-40B4-BE49-F238E27FC236}">
                <a16:creationId xmlns:a16="http://schemas.microsoft.com/office/drawing/2014/main" id="{01417CB3-81B4-4546-9C6B-EF4EE5750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A05965-CF6F-405C-B141-0BBA8C310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065AB-C8BA-4ACE-8236-8BD7A5B8DF35}" type="slidenum">
              <a:rPr lang="en-US" smtClean="0"/>
              <a:t>‹#›</a:t>
            </a:fld>
            <a:endParaRPr lang="en-US"/>
          </a:p>
        </p:txBody>
      </p:sp>
      <p:pic>
        <p:nvPicPr>
          <p:cNvPr id="10" name="Picture 9">
            <a:extLst>
              <a:ext uri="{FF2B5EF4-FFF2-40B4-BE49-F238E27FC236}">
                <a16:creationId xmlns:a16="http://schemas.microsoft.com/office/drawing/2014/main" id="{A51B3110-5EDA-472E-BAC5-9943554DA3C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6562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vivu.com/blog/2023/10/dia-dao-ky-anh-mot-huyen-thoai-trong-long-dat-cua-tinh-quang-nam/"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tiktok.com/@demenduky/video/7491595809037765889"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co/gemini/share/947752e3c8f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4DC19B-DDA4-E083-4C04-A269CC17F5BA}"/>
              </a:ext>
            </a:extLst>
          </p:cNvPr>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UBND XÃ VĨNH HẢI</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Trường </a:t>
            </a:r>
            <a:r>
              <a:rPr lang="en-US" sz="2400" b="1" dirty="0" err="1">
                <a:latin typeface="Times New Roman" panose="02020603050405020304" pitchFamily="18" charset="0"/>
                <a:cs typeface="Times New Roman" panose="02020603050405020304" pitchFamily="18" charset="0"/>
              </a:rPr>
              <a:t>Tiểu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Vĩnh</a:t>
            </a:r>
            <a:r>
              <a:rPr lang="en-US" sz="2400" b="1" dirty="0">
                <a:latin typeface="Times New Roman" panose="02020603050405020304" pitchFamily="18" charset="0"/>
                <a:cs typeface="Times New Roman" panose="02020603050405020304" pitchFamily="18" charset="0"/>
              </a:rPr>
              <a:t> Phong – </a:t>
            </a:r>
            <a:r>
              <a:rPr lang="en-US" sz="2400" b="1" dirty="0" err="1">
                <a:latin typeface="Times New Roman" panose="02020603050405020304" pitchFamily="18" charset="0"/>
                <a:cs typeface="Times New Roman" panose="02020603050405020304" pitchFamily="18" charset="0"/>
              </a:rPr>
              <a:t>Tiền</a:t>
            </a:r>
            <a:r>
              <a:rPr lang="en-US" sz="2400" b="1" dirty="0">
                <a:latin typeface="Times New Roman" panose="02020603050405020304" pitchFamily="18" charset="0"/>
                <a:cs typeface="Times New Roman" panose="02020603050405020304" pitchFamily="18" charset="0"/>
              </a:rPr>
              <a:t> Phong</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3" name="Chỗ dành sẵn cho Nội dung 2">
            <a:extLst>
              <a:ext uri="{FF2B5EF4-FFF2-40B4-BE49-F238E27FC236}">
                <a16:creationId xmlns:a16="http://schemas.microsoft.com/office/drawing/2014/main" id="{ECA6AD64-8279-6F59-AC40-114D72194225}"/>
              </a:ext>
            </a:extLst>
          </p:cNvPr>
          <p:cNvSpPr>
            <a:spLocks noGrp="1"/>
          </p:cNvSpPr>
          <p:nvPr>
            <p:ph idx="1"/>
          </p:nvPr>
        </p:nvSpPr>
        <p:spPr/>
        <p:txBody>
          <a:bodyPr>
            <a:normAutofit fontScale="55000" lnSpcReduction="20000"/>
          </a:bodyPr>
          <a:lstStyle/>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lgn="ctr">
              <a:buNone/>
            </a:pPr>
            <a:r>
              <a:rPr lang="en-US" sz="4400" b="1" dirty="0" err="1">
                <a:latin typeface="Times New Roman" panose="02020603050405020304" pitchFamily="18" charset="0"/>
                <a:cs typeface="Times New Roman" panose="02020603050405020304" pitchFamily="18" charset="0"/>
              </a:rPr>
              <a:t>Giáo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viên</a:t>
            </a:r>
            <a:r>
              <a:rPr lang="en-US" sz="4400" b="1" dirty="0">
                <a:latin typeface="Times New Roman" panose="02020603050405020304" pitchFamily="18" charset="0"/>
                <a:cs typeface="Times New Roman" panose="02020603050405020304" pitchFamily="18" charset="0"/>
              </a:rPr>
              <a:t>: Phạm Thanh Xuân</a:t>
            </a:r>
          </a:p>
        </p:txBody>
      </p:sp>
      <p:pic>
        <p:nvPicPr>
          <p:cNvPr id="5" name="Picture 5">
            <a:extLst>
              <a:ext uri="{FF2B5EF4-FFF2-40B4-BE49-F238E27FC236}">
                <a16:creationId xmlns:a16="http://schemas.microsoft.com/office/drawing/2014/main" id="{C03B073C-9987-0A31-672B-777AD58A3670}"/>
              </a:ext>
            </a:extLst>
          </p:cNvPr>
          <p:cNvPicPr>
            <a:picLocks noChangeAspect="1"/>
          </p:cNvPicPr>
          <p:nvPr/>
        </p:nvPicPr>
        <p:blipFill>
          <a:blip r:embed="rId2"/>
          <a:stretch>
            <a:fillRect/>
          </a:stretch>
        </p:blipFill>
        <p:spPr>
          <a:xfrm>
            <a:off x="355307" y="1702393"/>
            <a:ext cx="11481386" cy="3219827"/>
          </a:xfrm>
          <a:prstGeom prst="rect">
            <a:avLst/>
          </a:prstGeom>
        </p:spPr>
      </p:pic>
    </p:spTree>
    <p:extLst>
      <p:ext uri="{BB962C8B-B14F-4D97-AF65-F5344CB8AC3E}">
        <p14:creationId xmlns:p14="http://schemas.microsoft.com/office/powerpoint/2010/main" val="1170966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F5A9C6-300B-4C1E-898F-E449B19503E1}"/>
              </a:ext>
            </a:extLst>
          </p:cNvPr>
          <p:cNvPicPr>
            <a:picLocks noChangeAspect="1"/>
          </p:cNvPicPr>
          <p:nvPr/>
        </p:nvPicPr>
        <p:blipFill>
          <a:blip r:embed="rId2"/>
          <a:stretch>
            <a:fillRect/>
          </a:stretch>
        </p:blipFill>
        <p:spPr>
          <a:xfrm>
            <a:off x="683322" y="332423"/>
            <a:ext cx="10624820" cy="5734278"/>
          </a:xfrm>
          <a:prstGeom prst="rect">
            <a:avLst/>
          </a:prstGeom>
        </p:spPr>
      </p:pic>
      <p:sp>
        <p:nvSpPr>
          <p:cNvPr id="3" name="Rectangle 2">
            <a:extLst>
              <a:ext uri="{FF2B5EF4-FFF2-40B4-BE49-F238E27FC236}">
                <a16:creationId xmlns:a16="http://schemas.microsoft.com/office/drawing/2014/main" id="{D8AB90B0-F9B7-4234-83DD-342F7CB84930}"/>
              </a:ext>
            </a:extLst>
          </p:cNvPr>
          <p:cNvSpPr/>
          <p:nvPr/>
        </p:nvSpPr>
        <p:spPr>
          <a:xfrm>
            <a:off x="683322" y="6191935"/>
            <a:ext cx="11241978" cy="369332"/>
          </a:xfrm>
          <a:prstGeom prst="rect">
            <a:avLst/>
          </a:prstGeom>
        </p:spPr>
        <p:txBody>
          <a:bodyPr wrap="square">
            <a:spAutoFit/>
          </a:bodyPr>
          <a:lstStyle/>
          <a:p>
            <a:r>
              <a:rPr lang="en-US" dirty="0">
                <a:hlinkClick r:id="rId3"/>
              </a:rPr>
              <a:t>https://www.ivivu.com/blog/2023/10/dia-dao-ky-anh-mot-huyen-thoai-trong-long-dat-cua-tinh-quang-nam/</a:t>
            </a:r>
            <a:endParaRPr lang="en-US" dirty="0"/>
          </a:p>
        </p:txBody>
      </p:sp>
    </p:spTree>
    <p:extLst>
      <p:ext uri="{BB962C8B-B14F-4D97-AF65-F5344CB8AC3E}">
        <p14:creationId xmlns:p14="http://schemas.microsoft.com/office/powerpoint/2010/main" val="554934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ú thích ảnh">
            <a:extLst>
              <a:ext uri="{FF2B5EF4-FFF2-40B4-BE49-F238E27FC236}">
                <a16:creationId xmlns:a16="http://schemas.microsoft.com/office/drawing/2014/main" id="{D5F18B50-D2CD-432F-B629-C373178EC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00" y="279617"/>
            <a:ext cx="7615299" cy="5657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F57931-DEA1-48B6-82EF-9733802BC51C}"/>
              </a:ext>
            </a:extLst>
          </p:cNvPr>
          <p:cNvSpPr txBox="1"/>
          <p:nvPr/>
        </p:nvSpPr>
        <p:spPr>
          <a:xfrm>
            <a:off x="1645920" y="6441440"/>
            <a:ext cx="8087360" cy="369332"/>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id="{EF203282-5796-47A9-98BB-5034FB9CF9BA}"/>
              </a:ext>
            </a:extLst>
          </p:cNvPr>
          <p:cNvSpPr/>
          <p:nvPr/>
        </p:nvSpPr>
        <p:spPr>
          <a:xfrm>
            <a:off x="2458720" y="6164441"/>
            <a:ext cx="7274560" cy="369332"/>
          </a:xfrm>
          <a:prstGeom prst="rect">
            <a:avLst/>
          </a:prstGeom>
        </p:spPr>
        <p:txBody>
          <a:bodyPr wrap="square">
            <a:spAutoFit/>
          </a:bodyPr>
          <a:lstStyle/>
          <a:p>
            <a:r>
              <a:rPr lang="en-US" dirty="0">
                <a:hlinkClick r:id="rId3"/>
              </a:rPr>
              <a:t>https://www.tiktok.com/@demenduky/video/7491595809037765889</a:t>
            </a:r>
            <a:endParaRPr lang="en-US" dirty="0"/>
          </a:p>
        </p:txBody>
      </p:sp>
    </p:spTree>
    <p:extLst>
      <p:ext uri="{BB962C8B-B14F-4D97-AF65-F5344CB8AC3E}">
        <p14:creationId xmlns:p14="http://schemas.microsoft.com/office/powerpoint/2010/main" val="235301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65AB5-A94A-4C57-A9FA-117E4F554A89}"/>
              </a:ext>
            </a:extLst>
          </p:cNvPr>
          <p:cNvSpPr/>
          <p:nvPr/>
        </p:nvSpPr>
        <p:spPr>
          <a:xfrm>
            <a:off x="546100" y="1438797"/>
            <a:ext cx="11303000" cy="3598934"/>
          </a:xfrm>
          <a:prstGeom prst="rect">
            <a:avLst/>
          </a:prstGeom>
        </p:spPr>
        <p:txBody>
          <a:bodyPr wrap="square">
            <a:spAutoFit/>
          </a:bodyPr>
          <a:lstStyle/>
          <a:p>
            <a:pPr algn="just">
              <a:lnSpc>
                <a:spcPct val="115000"/>
              </a:lnSpc>
              <a:spcAft>
                <a:spcPts val="1000"/>
              </a:spcAft>
            </a:pP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Các</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anh</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hùng</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dân</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tộc</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không</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chỉ</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là</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nhân</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vật</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lịch</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sử</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mà</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còn</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là</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biểu</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tượng</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hoá</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Họ</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được</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khắc</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hoạ</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nhiều</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loại</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hình</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mĩ</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thuật</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tranh</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tượng</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phù</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điêu</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phim</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ảnh</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p>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Các</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tác</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phẩm</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mĩ</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thuật</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anh</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hùng</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vừa</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để</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tưởng</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nhớ</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vừa</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nhiệm</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vụ</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giáo</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dục</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truyền</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thống</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yêu</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nước</a:t>
            </a:r>
            <a:r>
              <a:rPr lang="en-US" sz="32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17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7D93C6-6EC9-411A-8C71-126724BEEFB3}"/>
              </a:ext>
            </a:extLst>
          </p:cNvPr>
          <p:cNvSpPr/>
          <p:nvPr/>
        </p:nvSpPr>
        <p:spPr>
          <a:xfrm>
            <a:off x="425450" y="473368"/>
            <a:ext cx="11341100" cy="1200329"/>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ea typeface="MS Mincho" panose="02020609040205080304" pitchFamily="49" charset="-128"/>
              </a:rPr>
              <a:t>Em</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hãy</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vận</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dụng</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kết</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quả</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quan</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sát</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để</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phác</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thảo</a:t>
            </a:r>
            <a:r>
              <a:rPr lang="en-US" sz="3600" b="1" dirty="0">
                <a:solidFill>
                  <a:srgbClr val="FF0000"/>
                </a:solidFill>
                <a:latin typeface="Times New Roman" panose="02020603050405020304" pitchFamily="18" charset="0"/>
                <a:ea typeface="MS Mincho" panose="02020609040205080304" pitchFamily="49" charset="-128"/>
              </a:rPr>
              <a:t> ý </a:t>
            </a:r>
            <a:r>
              <a:rPr lang="en-US" sz="3600" b="1" dirty="0" err="1">
                <a:solidFill>
                  <a:srgbClr val="FF0000"/>
                </a:solidFill>
                <a:latin typeface="Times New Roman" panose="02020603050405020304" pitchFamily="18" charset="0"/>
                <a:ea typeface="MS Mincho" panose="02020609040205080304" pitchFamily="49" charset="-128"/>
              </a:rPr>
              <a:t>tưởng</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về</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một</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anh</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hùng</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dân</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tộc</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mà</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em</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yêu</a:t>
            </a:r>
            <a:r>
              <a:rPr lang="en-US" sz="3600" b="1" dirty="0">
                <a:solidFill>
                  <a:srgbClr val="FF0000"/>
                </a:solidFill>
                <a:latin typeface="Times New Roman" panose="02020603050405020304" pitchFamily="18" charset="0"/>
                <a:ea typeface="MS Mincho" panose="02020609040205080304" pitchFamily="49" charset="-128"/>
              </a:rPr>
              <a:t> </a:t>
            </a:r>
            <a:r>
              <a:rPr lang="en-US" sz="3600" b="1" dirty="0" err="1">
                <a:solidFill>
                  <a:srgbClr val="FF0000"/>
                </a:solidFill>
                <a:latin typeface="Times New Roman" panose="02020603050405020304" pitchFamily="18" charset="0"/>
                <a:ea typeface="MS Mincho" panose="02020609040205080304" pitchFamily="49" charset="-128"/>
              </a:rPr>
              <a:t>thích</a:t>
            </a:r>
            <a:r>
              <a:rPr lang="en-US" sz="3600" b="1" dirty="0">
                <a:solidFill>
                  <a:srgbClr val="FF0000"/>
                </a:solidFill>
                <a:latin typeface="Times New Roman" panose="02020603050405020304" pitchFamily="18" charset="0"/>
                <a:ea typeface="MS Mincho" panose="02020609040205080304" pitchFamily="49" charset="-128"/>
              </a:rPr>
              <a:t>.</a:t>
            </a:r>
            <a:endParaRPr lang="en-US" sz="3600" b="1" dirty="0">
              <a:solidFill>
                <a:srgbClr val="FF0000"/>
              </a:solidFill>
            </a:endParaRPr>
          </a:p>
        </p:txBody>
      </p:sp>
      <p:sp>
        <p:nvSpPr>
          <p:cNvPr id="3" name="object 11">
            <a:extLst>
              <a:ext uri="{FF2B5EF4-FFF2-40B4-BE49-F238E27FC236}">
                <a16:creationId xmlns:a16="http://schemas.microsoft.com/office/drawing/2014/main" id="{EA3DA7C0-DE5C-4E66-AB56-7C84D26ACA6F}"/>
              </a:ext>
            </a:extLst>
          </p:cNvPr>
          <p:cNvSpPr txBox="1"/>
          <p:nvPr/>
        </p:nvSpPr>
        <p:spPr>
          <a:xfrm>
            <a:off x="920750" y="5595186"/>
            <a:ext cx="4551521" cy="789446"/>
          </a:xfrm>
          <a:prstGeom prst="rect">
            <a:avLst/>
          </a:prstGeom>
          <a:solidFill>
            <a:schemeClr val="accent4">
              <a:lumMod val="20000"/>
              <a:lumOff val="80000"/>
            </a:schemeClr>
          </a:solidFill>
        </p:spPr>
        <p:txBody>
          <a:bodyPr vert="horz" wrap="square" lIns="0" tIns="7301" rIns="0" bIns="0" rtlCol="0">
            <a:spAutoFit/>
          </a:bodyPr>
          <a:lstStyle/>
          <a:p>
            <a:pPr marL="9126" marR="138719" algn="ctr">
              <a:lnSpc>
                <a:spcPct val="101899"/>
              </a:lnSpc>
              <a:spcBef>
                <a:spcPts val="57"/>
              </a:spcBef>
            </a:pPr>
            <a:r>
              <a:rPr lang="vi-VN" sz="1600" i="1" spc="-4" dirty="0">
                <a:solidFill>
                  <a:srgbClr val="231F20"/>
                </a:solidFill>
                <a:latin typeface="+mj-lt"/>
                <a:cs typeface="Arial"/>
              </a:rPr>
              <a:t>Bà</a:t>
            </a:r>
            <a:r>
              <a:rPr lang="vi-VN" sz="1600" i="1" spc="-29" dirty="0">
                <a:solidFill>
                  <a:srgbClr val="231F20"/>
                </a:solidFill>
                <a:latin typeface="+mj-lt"/>
                <a:cs typeface="Arial"/>
              </a:rPr>
              <a:t> </a:t>
            </a:r>
            <a:r>
              <a:rPr lang="vi-VN" sz="1600" i="1" spc="-14" dirty="0">
                <a:solidFill>
                  <a:srgbClr val="231F20"/>
                </a:solidFill>
                <a:latin typeface="+mj-lt"/>
                <a:cs typeface="Arial"/>
              </a:rPr>
              <a:t>Triệu</a:t>
            </a:r>
            <a:r>
              <a:rPr lang="vi-VN" sz="1600" spc="-14" dirty="0">
                <a:solidFill>
                  <a:srgbClr val="231F20"/>
                </a:solidFill>
                <a:latin typeface="+mj-lt"/>
                <a:cs typeface="Arial MT"/>
              </a:rPr>
              <a:t>,</a:t>
            </a:r>
            <a:r>
              <a:rPr lang="vi-VN" sz="1600" spc="-29" dirty="0">
                <a:solidFill>
                  <a:srgbClr val="231F20"/>
                </a:solidFill>
                <a:latin typeface="+mj-lt"/>
                <a:cs typeface="Arial MT"/>
              </a:rPr>
              <a:t> </a:t>
            </a:r>
            <a:r>
              <a:rPr lang="vi-VN" sz="1600" spc="-7" dirty="0">
                <a:solidFill>
                  <a:srgbClr val="231F20"/>
                </a:solidFill>
                <a:latin typeface="+mj-lt"/>
                <a:cs typeface="Arial MT"/>
              </a:rPr>
              <a:t>tranh</a:t>
            </a:r>
            <a:r>
              <a:rPr lang="vi-VN" sz="1600" spc="-29" dirty="0">
                <a:solidFill>
                  <a:srgbClr val="231F20"/>
                </a:solidFill>
                <a:latin typeface="+mj-lt"/>
                <a:cs typeface="Arial MT"/>
              </a:rPr>
              <a:t> </a:t>
            </a:r>
            <a:r>
              <a:rPr lang="vi-VN" sz="1600" spc="-7" dirty="0">
                <a:solidFill>
                  <a:srgbClr val="231F20"/>
                </a:solidFill>
                <a:latin typeface="+mj-lt"/>
                <a:cs typeface="Arial MT"/>
              </a:rPr>
              <a:t>dân</a:t>
            </a:r>
            <a:r>
              <a:rPr lang="vi-VN" sz="1600" spc="-29" dirty="0">
                <a:solidFill>
                  <a:srgbClr val="231F20"/>
                </a:solidFill>
                <a:latin typeface="+mj-lt"/>
                <a:cs typeface="Arial MT"/>
              </a:rPr>
              <a:t> </a:t>
            </a:r>
            <a:r>
              <a:rPr lang="vi-VN" sz="1600" spc="-7" dirty="0">
                <a:solidFill>
                  <a:srgbClr val="231F20"/>
                </a:solidFill>
                <a:latin typeface="+mj-lt"/>
                <a:cs typeface="Arial MT"/>
              </a:rPr>
              <a:t>gian </a:t>
            </a:r>
            <a:r>
              <a:rPr lang="vi-VN" sz="1600" spc="-169" dirty="0">
                <a:solidFill>
                  <a:srgbClr val="231F20"/>
                </a:solidFill>
                <a:latin typeface="+mj-lt"/>
                <a:cs typeface="Arial MT"/>
              </a:rPr>
              <a:t> </a:t>
            </a:r>
            <a:r>
              <a:rPr lang="vi-VN" sz="1600" spc="-57" dirty="0">
                <a:solidFill>
                  <a:srgbClr val="231F20"/>
                </a:solidFill>
                <a:latin typeface="+mj-lt"/>
                <a:cs typeface="Arial MT"/>
              </a:rPr>
              <a:t>Đôn</a:t>
            </a:r>
            <a:r>
              <a:rPr lang="vi-VN" sz="1600" spc="-40" dirty="0">
                <a:solidFill>
                  <a:srgbClr val="231F20"/>
                </a:solidFill>
                <a:latin typeface="+mj-lt"/>
                <a:cs typeface="Arial MT"/>
              </a:rPr>
              <a:t>g</a:t>
            </a:r>
            <a:r>
              <a:rPr lang="vi-VN" sz="1600" spc="-14" dirty="0">
                <a:solidFill>
                  <a:srgbClr val="231F20"/>
                </a:solidFill>
                <a:latin typeface="+mj-lt"/>
                <a:cs typeface="Arial MT"/>
              </a:rPr>
              <a:t> </a:t>
            </a:r>
            <a:r>
              <a:rPr lang="vi-VN" sz="1600" spc="-151" dirty="0">
                <a:solidFill>
                  <a:srgbClr val="231F20"/>
                </a:solidFill>
                <a:latin typeface="+mj-lt"/>
                <a:cs typeface="Arial MT"/>
              </a:rPr>
              <a:t>Hồ</a:t>
            </a:r>
            <a:endParaRPr lang="vi-VN" sz="1600" dirty="0">
              <a:latin typeface="+mj-lt"/>
              <a:cs typeface="Arial MT"/>
            </a:endParaRPr>
          </a:p>
          <a:p>
            <a:pPr marL="9126" algn="ctr">
              <a:spcBef>
                <a:spcPts val="284"/>
              </a:spcBef>
            </a:pPr>
            <a:r>
              <a:rPr lang="vi-VN" sz="1600" spc="-165" dirty="0">
                <a:solidFill>
                  <a:srgbClr val="231F20"/>
                </a:solidFill>
                <a:latin typeface="+mj-lt"/>
                <a:cs typeface="Arial MT"/>
              </a:rPr>
              <a:t>Bướ</a:t>
            </a:r>
            <a:r>
              <a:rPr lang="vi-VN" sz="1600" spc="-72" dirty="0">
                <a:solidFill>
                  <a:srgbClr val="231F20"/>
                </a:solidFill>
                <a:latin typeface="+mj-lt"/>
                <a:cs typeface="Arial MT"/>
              </a:rPr>
              <a:t>c</a:t>
            </a:r>
            <a:r>
              <a:rPr lang="vi-VN" sz="1600" spc="-79" dirty="0">
                <a:solidFill>
                  <a:srgbClr val="231F20"/>
                </a:solidFill>
                <a:latin typeface="+mj-lt"/>
                <a:cs typeface="Arial MT"/>
              </a:rPr>
              <a:t> </a:t>
            </a:r>
            <a:r>
              <a:rPr lang="vi-VN" sz="1600" spc="-40" dirty="0">
                <a:solidFill>
                  <a:srgbClr val="231F20"/>
                </a:solidFill>
                <a:latin typeface="+mj-lt"/>
                <a:cs typeface="Arial MT"/>
              </a:rPr>
              <a:t>1</a:t>
            </a:r>
            <a:r>
              <a:rPr lang="vi-VN" sz="1600" dirty="0">
                <a:solidFill>
                  <a:srgbClr val="231F20"/>
                </a:solidFill>
                <a:latin typeface="+mj-lt"/>
                <a:cs typeface="Arial MT"/>
              </a:rPr>
              <a:t>. </a:t>
            </a:r>
            <a:r>
              <a:rPr lang="vi-VN" sz="1600" spc="-14" dirty="0">
                <a:solidFill>
                  <a:srgbClr val="231F20"/>
                </a:solidFill>
                <a:latin typeface="+mj-lt"/>
                <a:cs typeface="Arial MT"/>
              </a:rPr>
              <a:t> </a:t>
            </a:r>
            <a:r>
              <a:rPr lang="vi-VN" sz="1600" spc="-119" dirty="0">
                <a:solidFill>
                  <a:srgbClr val="231F20"/>
                </a:solidFill>
                <a:latin typeface="+mj-lt"/>
                <a:cs typeface="Arial MT"/>
              </a:rPr>
              <a:t>Lự</a:t>
            </a:r>
            <a:r>
              <a:rPr lang="vi-VN" sz="1600" spc="-57" dirty="0">
                <a:solidFill>
                  <a:srgbClr val="231F20"/>
                </a:solidFill>
                <a:latin typeface="+mj-lt"/>
                <a:cs typeface="Arial MT"/>
              </a:rPr>
              <a:t>a</a:t>
            </a:r>
            <a:r>
              <a:rPr lang="vi-VN" sz="1600" spc="-93" dirty="0">
                <a:solidFill>
                  <a:srgbClr val="231F20"/>
                </a:solidFill>
                <a:latin typeface="+mj-lt"/>
                <a:cs typeface="Arial MT"/>
              </a:rPr>
              <a:t> </a:t>
            </a:r>
            <a:r>
              <a:rPr lang="vi-VN" sz="1600" spc="-115" dirty="0">
                <a:solidFill>
                  <a:srgbClr val="231F20"/>
                </a:solidFill>
                <a:latin typeface="+mj-lt"/>
                <a:cs typeface="Arial MT"/>
              </a:rPr>
              <a:t>chọ</a:t>
            </a:r>
            <a:r>
              <a:rPr lang="vi-VN" sz="1600" spc="-61" dirty="0">
                <a:solidFill>
                  <a:srgbClr val="231F20"/>
                </a:solidFill>
                <a:latin typeface="+mj-lt"/>
                <a:cs typeface="Arial MT"/>
              </a:rPr>
              <a:t>n</a:t>
            </a:r>
            <a:r>
              <a:rPr lang="vi-VN" sz="1600" spc="-93" dirty="0">
                <a:solidFill>
                  <a:srgbClr val="231F20"/>
                </a:solidFill>
                <a:latin typeface="+mj-lt"/>
                <a:cs typeface="Arial MT"/>
              </a:rPr>
              <a:t> </a:t>
            </a:r>
            <a:r>
              <a:rPr lang="vi-VN" sz="1600" spc="-40" dirty="0">
                <a:solidFill>
                  <a:srgbClr val="231F20"/>
                </a:solidFill>
                <a:latin typeface="+mj-lt"/>
                <a:cs typeface="Arial MT"/>
              </a:rPr>
              <a:t>hìn</a:t>
            </a:r>
            <a:r>
              <a:rPr lang="vi-VN" sz="1600" dirty="0">
                <a:solidFill>
                  <a:srgbClr val="231F20"/>
                </a:solidFill>
                <a:latin typeface="+mj-lt"/>
                <a:cs typeface="Arial MT"/>
              </a:rPr>
              <a:t>h</a:t>
            </a:r>
            <a:r>
              <a:rPr lang="vi-VN" sz="1600" spc="-93" dirty="0">
                <a:solidFill>
                  <a:srgbClr val="231F20"/>
                </a:solidFill>
                <a:latin typeface="+mj-lt"/>
                <a:cs typeface="Arial MT"/>
              </a:rPr>
              <a:t> </a:t>
            </a:r>
            <a:r>
              <a:rPr lang="vi-VN" sz="1600" spc="-129" dirty="0">
                <a:solidFill>
                  <a:srgbClr val="231F20"/>
                </a:solidFill>
                <a:latin typeface="+mj-lt"/>
                <a:cs typeface="Arial MT"/>
              </a:rPr>
              <a:t>tượng</a:t>
            </a:r>
            <a:r>
              <a:rPr lang="en-US" sz="1600" spc="-129" dirty="0">
                <a:solidFill>
                  <a:srgbClr val="231F20"/>
                </a:solidFill>
                <a:latin typeface="+mj-lt"/>
                <a:cs typeface="Arial MT"/>
              </a:rPr>
              <a:t> </a:t>
            </a:r>
            <a:r>
              <a:rPr lang="vi-VN" sz="1600" spc="-7" dirty="0">
                <a:solidFill>
                  <a:srgbClr val="231F20"/>
                </a:solidFill>
                <a:latin typeface="+mj-lt"/>
                <a:cs typeface="Arial MT"/>
              </a:rPr>
              <a:t>nhân</a:t>
            </a:r>
            <a:r>
              <a:rPr lang="vi-VN" sz="1600" spc="-4" dirty="0">
                <a:solidFill>
                  <a:srgbClr val="231F20"/>
                </a:solidFill>
                <a:latin typeface="+mj-lt"/>
                <a:cs typeface="Arial MT"/>
              </a:rPr>
              <a:t> </a:t>
            </a:r>
            <a:r>
              <a:rPr lang="vi-VN" sz="1600" spc="-101" dirty="0">
                <a:solidFill>
                  <a:srgbClr val="231F20"/>
                </a:solidFill>
                <a:latin typeface="+mj-lt"/>
                <a:cs typeface="Arial MT"/>
              </a:rPr>
              <a:t>vật</a:t>
            </a:r>
            <a:r>
              <a:rPr lang="vi-VN" sz="1600" spc="-18" dirty="0">
                <a:solidFill>
                  <a:srgbClr val="231F20"/>
                </a:solidFill>
                <a:latin typeface="+mj-lt"/>
                <a:cs typeface="Arial MT"/>
              </a:rPr>
              <a:t> </a:t>
            </a:r>
            <a:r>
              <a:rPr lang="vi-VN" sz="1600" spc="-133" dirty="0">
                <a:solidFill>
                  <a:srgbClr val="231F20"/>
                </a:solidFill>
                <a:latin typeface="+mj-lt"/>
                <a:cs typeface="Arial MT"/>
              </a:rPr>
              <a:t>lịch</a:t>
            </a:r>
            <a:r>
              <a:rPr lang="vi-VN" sz="1600" spc="-82" dirty="0">
                <a:solidFill>
                  <a:srgbClr val="231F20"/>
                </a:solidFill>
                <a:latin typeface="+mj-lt"/>
                <a:cs typeface="Arial MT"/>
              </a:rPr>
              <a:t> </a:t>
            </a:r>
            <a:r>
              <a:rPr lang="vi-VN" sz="1600" spc="-115" dirty="0">
                <a:solidFill>
                  <a:srgbClr val="231F20"/>
                </a:solidFill>
                <a:latin typeface="+mj-lt"/>
                <a:cs typeface="Arial MT"/>
              </a:rPr>
              <a:t>sử </a:t>
            </a:r>
            <a:r>
              <a:rPr lang="vi-VN" sz="1600" spc="-111" dirty="0">
                <a:solidFill>
                  <a:srgbClr val="231F20"/>
                </a:solidFill>
                <a:latin typeface="+mj-lt"/>
                <a:cs typeface="Arial MT"/>
              </a:rPr>
              <a:t> </a:t>
            </a:r>
            <a:r>
              <a:rPr lang="vi-VN" sz="1600" spc="-7" dirty="0">
                <a:solidFill>
                  <a:srgbClr val="231F20"/>
                </a:solidFill>
                <a:latin typeface="+mj-lt"/>
                <a:cs typeface="Arial MT"/>
              </a:rPr>
              <a:t>qua</a:t>
            </a:r>
            <a:r>
              <a:rPr lang="vi-VN" sz="1600" spc="-4" dirty="0">
                <a:solidFill>
                  <a:srgbClr val="231F20"/>
                </a:solidFill>
                <a:latin typeface="+mj-lt"/>
                <a:cs typeface="Arial MT"/>
              </a:rPr>
              <a:t> </a:t>
            </a:r>
            <a:r>
              <a:rPr lang="vi-VN" sz="1600" spc="-7" dirty="0">
                <a:solidFill>
                  <a:srgbClr val="231F20"/>
                </a:solidFill>
                <a:latin typeface="+mj-lt"/>
                <a:cs typeface="Arial MT"/>
              </a:rPr>
              <a:t>tranh,</a:t>
            </a:r>
            <a:r>
              <a:rPr lang="vi-VN" sz="1600" spc="-4" dirty="0">
                <a:solidFill>
                  <a:srgbClr val="231F20"/>
                </a:solidFill>
                <a:latin typeface="+mj-lt"/>
                <a:cs typeface="Arial MT"/>
              </a:rPr>
              <a:t> </a:t>
            </a:r>
            <a:r>
              <a:rPr lang="vi-VN" sz="1600" spc="-79" dirty="0">
                <a:solidFill>
                  <a:srgbClr val="231F20"/>
                </a:solidFill>
                <a:latin typeface="+mj-lt"/>
                <a:cs typeface="Arial MT"/>
              </a:rPr>
              <a:t>ảnh, </a:t>
            </a:r>
            <a:r>
              <a:rPr lang="vi-VN" sz="1600" spc="-169" dirty="0">
                <a:solidFill>
                  <a:srgbClr val="231F20"/>
                </a:solidFill>
                <a:latin typeface="+mj-lt"/>
                <a:cs typeface="Arial MT"/>
              </a:rPr>
              <a:t> </a:t>
            </a:r>
            <a:r>
              <a:rPr lang="vi-VN" sz="1600" spc="-54" dirty="0">
                <a:solidFill>
                  <a:srgbClr val="231F20"/>
                </a:solidFill>
                <a:latin typeface="+mj-lt"/>
                <a:cs typeface="Arial MT"/>
              </a:rPr>
              <a:t>truyện</a:t>
            </a:r>
            <a:r>
              <a:rPr lang="vi-VN" sz="1600" spc="-25" dirty="0">
                <a:solidFill>
                  <a:srgbClr val="231F20"/>
                </a:solidFill>
                <a:latin typeface="+mj-lt"/>
                <a:cs typeface="Arial MT"/>
              </a:rPr>
              <a:t>,</a:t>
            </a:r>
            <a:r>
              <a:rPr lang="vi-VN" sz="1600" spc="-14" dirty="0">
                <a:solidFill>
                  <a:srgbClr val="231F20"/>
                </a:solidFill>
                <a:latin typeface="+mj-lt"/>
                <a:cs typeface="Arial MT"/>
              </a:rPr>
              <a:t> </a:t>
            </a:r>
            <a:r>
              <a:rPr lang="vi-VN" sz="1600" spc="-7" dirty="0">
                <a:solidFill>
                  <a:srgbClr val="231F20"/>
                </a:solidFill>
                <a:latin typeface="+mj-lt"/>
                <a:cs typeface="Arial MT"/>
              </a:rPr>
              <a:t>sách,...</a:t>
            </a:r>
            <a:endParaRPr lang="vi-VN" sz="1600" dirty="0">
              <a:latin typeface="+mj-lt"/>
              <a:cs typeface="Arial MT"/>
            </a:endParaRPr>
          </a:p>
        </p:txBody>
      </p:sp>
      <p:pic>
        <p:nvPicPr>
          <p:cNvPr id="4" name="object 16">
            <a:extLst>
              <a:ext uri="{FF2B5EF4-FFF2-40B4-BE49-F238E27FC236}">
                <a16:creationId xmlns:a16="http://schemas.microsoft.com/office/drawing/2014/main" id="{BDA105A5-E5EB-4234-BB27-20A0179B704D}"/>
              </a:ext>
            </a:extLst>
          </p:cNvPr>
          <p:cNvPicPr/>
          <p:nvPr/>
        </p:nvPicPr>
        <p:blipFill>
          <a:blip r:embed="rId2" cstate="print"/>
          <a:stretch>
            <a:fillRect/>
          </a:stretch>
        </p:blipFill>
        <p:spPr>
          <a:xfrm>
            <a:off x="2058454" y="2169647"/>
            <a:ext cx="2462746" cy="3291815"/>
          </a:xfrm>
          <a:prstGeom prst="rect">
            <a:avLst/>
          </a:prstGeom>
        </p:spPr>
      </p:pic>
      <p:sp>
        <p:nvSpPr>
          <p:cNvPr id="5" name="object 12">
            <a:extLst>
              <a:ext uri="{FF2B5EF4-FFF2-40B4-BE49-F238E27FC236}">
                <a16:creationId xmlns:a16="http://schemas.microsoft.com/office/drawing/2014/main" id="{97484F94-2FFF-4509-B400-CCD50715459A}"/>
              </a:ext>
            </a:extLst>
          </p:cNvPr>
          <p:cNvSpPr txBox="1"/>
          <p:nvPr/>
        </p:nvSpPr>
        <p:spPr>
          <a:xfrm>
            <a:off x="6287254" y="5595186"/>
            <a:ext cx="4169011" cy="738791"/>
          </a:xfrm>
          <a:prstGeom prst="rect">
            <a:avLst/>
          </a:prstGeom>
          <a:solidFill>
            <a:schemeClr val="accent4">
              <a:lumMod val="20000"/>
              <a:lumOff val="80000"/>
            </a:schemeClr>
          </a:solidFill>
        </p:spPr>
        <p:txBody>
          <a:bodyPr vert="horz" wrap="square" lIns="0" tIns="7301" rIns="0" bIns="0" rtlCol="0">
            <a:spAutoFit/>
          </a:bodyPr>
          <a:lstStyle/>
          <a:p>
            <a:pPr marL="319418" marR="3650" indent="-310747" algn="ctr">
              <a:lnSpc>
                <a:spcPct val="101899"/>
              </a:lnSpc>
              <a:spcBef>
                <a:spcPts val="57"/>
              </a:spcBef>
            </a:pPr>
            <a:r>
              <a:rPr lang="vi-VN" sz="2400" spc="-133" dirty="0">
                <a:solidFill>
                  <a:srgbClr val="231F20"/>
                </a:solidFill>
                <a:latin typeface="+mj-lt"/>
                <a:cs typeface="Arial MT"/>
              </a:rPr>
              <a:t>Bướ</a:t>
            </a:r>
            <a:r>
              <a:rPr lang="vi-VN" sz="2400" spc="-72" dirty="0">
                <a:solidFill>
                  <a:srgbClr val="231F20"/>
                </a:solidFill>
                <a:latin typeface="+mj-lt"/>
                <a:cs typeface="Arial MT"/>
              </a:rPr>
              <a:t>c</a:t>
            </a:r>
            <a:r>
              <a:rPr lang="vi-VN" sz="2400" spc="-14" dirty="0">
                <a:solidFill>
                  <a:srgbClr val="231F20"/>
                </a:solidFill>
                <a:latin typeface="+mj-lt"/>
                <a:cs typeface="Arial MT"/>
              </a:rPr>
              <a:t> </a:t>
            </a:r>
            <a:r>
              <a:rPr lang="vi-VN" sz="2400" spc="-7" dirty="0">
                <a:solidFill>
                  <a:srgbClr val="231F20"/>
                </a:solidFill>
                <a:latin typeface="+mj-lt"/>
                <a:cs typeface="Arial MT"/>
              </a:rPr>
              <a:t>2</a:t>
            </a:r>
            <a:r>
              <a:rPr lang="vi-VN" sz="2400" dirty="0">
                <a:solidFill>
                  <a:srgbClr val="231F20"/>
                </a:solidFill>
                <a:latin typeface="+mj-lt"/>
                <a:cs typeface="Arial MT"/>
              </a:rPr>
              <a:t>.</a:t>
            </a:r>
            <a:r>
              <a:rPr lang="vi-VN" sz="2400" spc="-14" dirty="0">
                <a:solidFill>
                  <a:srgbClr val="231F20"/>
                </a:solidFill>
                <a:latin typeface="+mj-lt"/>
                <a:cs typeface="Arial MT"/>
              </a:rPr>
              <a:t> </a:t>
            </a:r>
            <a:r>
              <a:rPr lang="vi-VN" sz="2400" spc="-7" dirty="0">
                <a:solidFill>
                  <a:srgbClr val="231F20"/>
                </a:solidFill>
                <a:latin typeface="+mj-lt"/>
                <a:cs typeface="Arial MT"/>
              </a:rPr>
              <a:t>Phá</a:t>
            </a:r>
            <a:r>
              <a:rPr lang="vi-VN" sz="2400" dirty="0">
                <a:solidFill>
                  <a:srgbClr val="231F20"/>
                </a:solidFill>
                <a:latin typeface="+mj-lt"/>
                <a:cs typeface="Arial MT"/>
              </a:rPr>
              <a:t>c</a:t>
            </a:r>
            <a:r>
              <a:rPr lang="vi-VN" sz="2400" spc="-14" dirty="0">
                <a:solidFill>
                  <a:srgbClr val="231F20"/>
                </a:solidFill>
                <a:latin typeface="+mj-lt"/>
                <a:cs typeface="Arial MT"/>
              </a:rPr>
              <a:t> </a:t>
            </a:r>
            <a:r>
              <a:rPr lang="vi-VN" sz="2400" spc="-82" dirty="0">
                <a:solidFill>
                  <a:srgbClr val="231F20"/>
                </a:solidFill>
                <a:latin typeface="+mj-lt"/>
                <a:cs typeface="Arial MT"/>
              </a:rPr>
              <a:t>thả</a:t>
            </a:r>
            <a:r>
              <a:rPr lang="vi-VN" sz="2400" spc="-68" dirty="0">
                <a:solidFill>
                  <a:srgbClr val="231F20"/>
                </a:solidFill>
                <a:latin typeface="+mj-lt"/>
                <a:cs typeface="Arial MT"/>
              </a:rPr>
              <a:t>o</a:t>
            </a:r>
            <a:r>
              <a:rPr lang="vi-VN" sz="2400" spc="-14" dirty="0">
                <a:solidFill>
                  <a:srgbClr val="231F20"/>
                </a:solidFill>
                <a:latin typeface="+mj-lt"/>
                <a:cs typeface="Arial MT"/>
              </a:rPr>
              <a:t> </a:t>
            </a:r>
            <a:r>
              <a:rPr lang="vi-VN" sz="2400" spc="-111" dirty="0">
                <a:solidFill>
                  <a:srgbClr val="231F20"/>
                </a:solidFill>
                <a:latin typeface="+mj-lt"/>
                <a:cs typeface="Arial MT"/>
              </a:rPr>
              <a:t>b</a:t>
            </a:r>
            <a:r>
              <a:rPr lang="vi-VN" sz="2400" spc="-187" dirty="0">
                <a:solidFill>
                  <a:srgbClr val="231F20"/>
                </a:solidFill>
                <a:latin typeface="+mj-lt"/>
                <a:cs typeface="Arial MT"/>
              </a:rPr>
              <a:t>ố</a:t>
            </a:r>
            <a:r>
              <a:rPr lang="vi-VN" sz="2400" spc="-14" dirty="0">
                <a:solidFill>
                  <a:srgbClr val="231F20"/>
                </a:solidFill>
                <a:latin typeface="+mj-lt"/>
                <a:cs typeface="Arial MT"/>
              </a:rPr>
              <a:t> </a:t>
            </a:r>
            <a:r>
              <a:rPr lang="vi-VN" sz="2400" spc="-115" dirty="0">
                <a:solidFill>
                  <a:srgbClr val="231F20"/>
                </a:solidFill>
                <a:latin typeface="+mj-lt"/>
                <a:cs typeface="Arial MT"/>
              </a:rPr>
              <a:t>cụ</a:t>
            </a:r>
            <a:r>
              <a:rPr lang="vi-VN" sz="2400" spc="-72" dirty="0">
                <a:solidFill>
                  <a:srgbClr val="231F20"/>
                </a:solidFill>
                <a:latin typeface="+mj-lt"/>
                <a:cs typeface="Arial MT"/>
              </a:rPr>
              <a:t>c</a:t>
            </a:r>
            <a:r>
              <a:rPr lang="vi-VN" sz="2400" spc="-14" dirty="0">
                <a:solidFill>
                  <a:srgbClr val="231F20"/>
                </a:solidFill>
                <a:latin typeface="+mj-lt"/>
                <a:cs typeface="Arial MT"/>
              </a:rPr>
              <a:t> </a:t>
            </a:r>
            <a:r>
              <a:rPr lang="vi-VN" sz="2400" spc="-7" dirty="0">
                <a:solidFill>
                  <a:srgbClr val="231F20"/>
                </a:solidFill>
                <a:latin typeface="+mj-lt"/>
                <a:cs typeface="Arial MT"/>
              </a:rPr>
              <a:t>v</a:t>
            </a:r>
            <a:r>
              <a:rPr lang="vi-VN" sz="2400" dirty="0">
                <a:solidFill>
                  <a:srgbClr val="231F20"/>
                </a:solidFill>
                <a:latin typeface="+mj-lt"/>
                <a:cs typeface="Arial MT"/>
              </a:rPr>
              <a:t>à</a:t>
            </a:r>
            <a:r>
              <a:rPr lang="vi-VN" sz="2400" spc="-14" dirty="0">
                <a:solidFill>
                  <a:srgbClr val="231F20"/>
                </a:solidFill>
                <a:latin typeface="+mj-lt"/>
                <a:cs typeface="Arial MT"/>
              </a:rPr>
              <a:t> </a:t>
            </a:r>
            <a:r>
              <a:rPr lang="vi-VN" sz="2400" spc="-108" dirty="0">
                <a:solidFill>
                  <a:srgbClr val="231F20"/>
                </a:solidFill>
                <a:latin typeface="+mj-lt"/>
                <a:cs typeface="Arial MT"/>
              </a:rPr>
              <a:t>vẽ  </a:t>
            </a:r>
            <a:r>
              <a:rPr lang="vi-VN" sz="2400" spc="-7" dirty="0">
                <a:solidFill>
                  <a:srgbClr val="231F20"/>
                </a:solidFill>
                <a:latin typeface="+mj-lt"/>
                <a:cs typeface="Arial MT"/>
              </a:rPr>
              <a:t>né</a:t>
            </a:r>
            <a:r>
              <a:rPr lang="vi-VN" sz="2400" dirty="0">
                <a:solidFill>
                  <a:srgbClr val="231F20"/>
                </a:solidFill>
                <a:latin typeface="+mj-lt"/>
                <a:cs typeface="Arial MT"/>
              </a:rPr>
              <a:t>t</a:t>
            </a:r>
            <a:r>
              <a:rPr lang="vi-VN" sz="2400" spc="-14" dirty="0">
                <a:solidFill>
                  <a:srgbClr val="231F20"/>
                </a:solidFill>
                <a:latin typeface="+mj-lt"/>
                <a:cs typeface="Arial MT"/>
              </a:rPr>
              <a:t> </a:t>
            </a:r>
            <a:r>
              <a:rPr lang="vi-VN" sz="2400" spc="-7" dirty="0">
                <a:solidFill>
                  <a:srgbClr val="231F20"/>
                </a:solidFill>
                <a:latin typeface="+mj-lt"/>
                <a:cs typeface="Arial MT"/>
              </a:rPr>
              <a:t>the</a:t>
            </a:r>
            <a:r>
              <a:rPr lang="vi-VN" sz="2400" dirty="0">
                <a:solidFill>
                  <a:srgbClr val="231F20"/>
                </a:solidFill>
                <a:latin typeface="+mj-lt"/>
                <a:cs typeface="Arial MT"/>
              </a:rPr>
              <a:t>o</a:t>
            </a:r>
            <a:r>
              <a:rPr lang="vi-VN" sz="2400" spc="-14" dirty="0">
                <a:solidFill>
                  <a:srgbClr val="231F20"/>
                </a:solidFill>
                <a:latin typeface="+mj-lt"/>
                <a:cs typeface="Arial MT"/>
              </a:rPr>
              <a:t> </a:t>
            </a:r>
            <a:r>
              <a:rPr lang="vi-VN" sz="2400" dirty="0">
                <a:solidFill>
                  <a:srgbClr val="231F20"/>
                </a:solidFill>
                <a:latin typeface="+mj-lt"/>
                <a:cs typeface="Arial MT"/>
              </a:rPr>
              <a:t>ý</a:t>
            </a:r>
            <a:r>
              <a:rPr lang="vi-VN" sz="2400" spc="-14" dirty="0">
                <a:solidFill>
                  <a:srgbClr val="231F20"/>
                </a:solidFill>
                <a:latin typeface="+mj-lt"/>
                <a:cs typeface="Arial MT"/>
              </a:rPr>
              <a:t> </a:t>
            </a:r>
            <a:r>
              <a:rPr lang="vi-VN" sz="2400" spc="-101" dirty="0">
                <a:solidFill>
                  <a:srgbClr val="231F20"/>
                </a:solidFill>
                <a:latin typeface="+mj-lt"/>
                <a:cs typeface="Arial MT"/>
              </a:rPr>
              <a:t>tưởn</a:t>
            </a:r>
            <a:r>
              <a:rPr lang="vi-VN" sz="2400" spc="-72" dirty="0">
                <a:solidFill>
                  <a:srgbClr val="231F20"/>
                </a:solidFill>
                <a:latin typeface="+mj-lt"/>
                <a:cs typeface="Arial MT"/>
              </a:rPr>
              <a:t>g</a:t>
            </a:r>
            <a:r>
              <a:rPr lang="vi-VN" sz="2400" spc="-14" dirty="0">
                <a:solidFill>
                  <a:srgbClr val="231F20"/>
                </a:solidFill>
                <a:latin typeface="+mj-lt"/>
                <a:cs typeface="Arial MT"/>
              </a:rPr>
              <a:t> </a:t>
            </a:r>
            <a:r>
              <a:rPr lang="vi-VN" sz="2400" spc="-75" dirty="0">
                <a:solidFill>
                  <a:srgbClr val="231F20"/>
                </a:solidFill>
                <a:latin typeface="+mj-lt"/>
                <a:cs typeface="Arial MT"/>
              </a:rPr>
              <a:t>th</a:t>
            </a:r>
            <a:r>
              <a:rPr lang="vi-VN" sz="2400" spc="-158" dirty="0">
                <a:solidFill>
                  <a:srgbClr val="231F20"/>
                </a:solidFill>
                <a:latin typeface="+mj-lt"/>
                <a:cs typeface="Arial MT"/>
              </a:rPr>
              <a:t>ể</a:t>
            </a:r>
            <a:r>
              <a:rPr lang="vi-VN" sz="2400" spc="-14" dirty="0">
                <a:solidFill>
                  <a:srgbClr val="231F20"/>
                </a:solidFill>
                <a:latin typeface="+mj-lt"/>
                <a:cs typeface="Arial MT"/>
              </a:rPr>
              <a:t> </a:t>
            </a:r>
            <a:r>
              <a:rPr lang="vi-VN" sz="2400" spc="-68" dirty="0">
                <a:solidFill>
                  <a:srgbClr val="231F20"/>
                </a:solidFill>
                <a:latin typeface="+mj-lt"/>
                <a:cs typeface="Arial MT"/>
              </a:rPr>
              <a:t>hiện </a:t>
            </a:r>
            <a:r>
              <a:rPr lang="vi-VN" sz="2400" spc="-115" dirty="0">
                <a:solidFill>
                  <a:srgbClr val="231F20"/>
                </a:solidFill>
                <a:latin typeface="+mj-lt"/>
                <a:cs typeface="Arial MT"/>
              </a:rPr>
              <a:t>củ</a:t>
            </a:r>
            <a:r>
              <a:rPr lang="vi-VN" sz="2400" spc="-79" dirty="0">
                <a:solidFill>
                  <a:srgbClr val="231F20"/>
                </a:solidFill>
                <a:latin typeface="+mj-lt"/>
                <a:cs typeface="Arial MT"/>
              </a:rPr>
              <a:t>a</a:t>
            </a:r>
            <a:r>
              <a:rPr lang="vi-VN" sz="2400" spc="-14" dirty="0">
                <a:solidFill>
                  <a:srgbClr val="231F20"/>
                </a:solidFill>
                <a:latin typeface="+mj-lt"/>
                <a:cs typeface="Arial MT"/>
              </a:rPr>
              <a:t> </a:t>
            </a:r>
            <a:r>
              <a:rPr lang="vi-VN" sz="2400" spc="-7" dirty="0">
                <a:solidFill>
                  <a:srgbClr val="231F20"/>
                </a:solidFill>
                <a:latin typeface="+mj-lt"/>
                <a:cs typeface="Arial MT"/>
              </a:rPr>
              <a:t>mình</a:t>
            </a:r>
            <a:endParaRPr lang="vi-VN" sz="2400" dirty="0">
              <a:latin typeface="+mj-lt"/>
              <a:cs typeface="Arial MT"/>
            </a:endParaRPr>
          </a:p>
        </p:txBody>
      </p:sp>
      <p:pic>
        <p:nvPicPr>
          <p:cNvPr id="6" name="object 19">
            <a:extLst>
              <a:ext uri="{FF2B5EF4-FFF2-40B4-BE49-F238E27FC236}">
                <a16:creationId xmlns:a16="http://schemas.microsoft.com/office/drawing/2014/main" id="{C2A1DC9E-43CC-4B5F-8620-C92C7E4DC215}"/>
              </a:ext>
            </a:extLst>
          </p:cNvPr>
          <p:cNvPicPr/>
          <p:nvPr/>
        </p:nvPicPr>
        <p:blipFill>
          <a:blip r:embed="rId3" cstate="print"/>
          <a:stretch>
            <a:fillRect/>
          </a:stretch>
        </p:blipFill>
        <p:spPr>
          <a:xfrm>
            <a:off x="6287254" y="2169647"/>
            <a:ext cx="4008279" cy="3291815"/>
          </a:xfrm>
          <a:prstGeom prst="rect">
            <a:avLst/>
          </a:prstGeom>
        </p:spPr>
      </p:pic>
    </p:spTree>
    <p:extLst>
      <p:ext uri="{BB962C8B-B14F-4D97-AF65-F5344CB8AC3E}">
        <p14:creationId xmlns:p14="http://schemas.microsoft.com/office/powerpoint/2010/main" val="279793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ức tranh thứ 3 thể hiện trận chiến trên sông Bạch Đằng năm 938 của Ngô Quyền. Chiến thắng ở trận chiến này đã chấm dứt nền thống trị hơn 1000 năm của phong kiến phương Bắc, mở ra thời kỳ độc lập thực sự và lâu dài của dân tộc ta, để lại bài học sâu sắc về nghệ thuật quân sự cho đời sau.">
            <a:extLst>
              <a:ext uri="{FF2B5EF4-FFF2-40B4-BE49-F238E27FC236}">
                <a16:creationId xmlns:a16="http://schemas.microsoft.com/office/drawing/2014/main" id="{778C30C3-5B2A-4EFA-A227-CD7A8BCC5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506" y="757512"/>
            <a:ext cx="7362018" cy="56032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hững mốc lịch sử dân tộc qua 15 bức vẽ 'Tự hào một dải non sông' ảnh 5">
            <a:extLst>
              <a:ext uri="{FF2B5EF4-FFF2-40B4-BE49-F238E27FC236}">
                <a16:creationId xmlns:a16="http://schemas.microsoft.com/office/drawing/2014/main" id="{00AF5141-2B62-4478-A9B7-A3AE1A29B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970" y="607927"/>
            <a:ext cx="7883524" cy="59023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ững mốc lịch sử dân tộc qua 15 bức vẽ 'Tự hào một dải non sông' ảnh 8">
            <a:extLst>
              <a:ext uri="{FF2B5EF4-FFF2-40B4-BE49-F238E27FC236}">
                <a16:creationId xmlns:a16="http://schemas.microsoft.com/office/drawing/2014/main" id="{7DC35304-E028-48A0-A0D3-53525275C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256" y="497261"/>
            <a:ext cx="7996238" cy="598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9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1000"/>
                                        <p:tgtEl>
                                          <p:spTgt spid="3078"/>
                                        </p:tgtEl>
                                      </p:cBhvr>
                                    </p:animEffect>
                                    <p:anim calcmode="lin" valueType="num">
                                      <p:cBhvr>
                                        <p:cTn id="8" dur="1000" fill="hold"/>
                                        <p:tgtEl>
                                          <p:spTgt spid="3078"/>
                                        </p:tgtEl>
                                        <p:attrNameLst>
                                          <p:attrName>ppt_x</p:attrName>
                                        </p:attrNameLst>
                                      </p:cBhvr>
                                      <p:tavLst>
                                        <p:tav tm="0">
                                          <p:val>
                                            <p:strVal val="#ppt_x"/>
                                          </p:val>
                                        </p:tav>
                                        <p:tav tm="100000">
                                          <p:val>
                                            <p:strVal val="#ppt_x"/>
                                          </p:val>
                                        </p:tav>
                                      </p:tavLst>
                                    </p:anim>
                                    <p:anim calcmode="lin" valueType="num">
                                      <p:cBhvr>
                                        <p:cTn id="9"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80"/>
                                        </p:tgtEl>
                                        <p:attrNameLst>
                                          <p:attrName>style.visibility</p:attrName>
                                        </p:attrNameLst>
                                      </p:cBhvr>
                                      <p:to>
                                        <p:strVal val="visible"/>
                                      </p:to>
                                    </p:set>
                                    <p:animEffect transition="in" filter="fade">
                                      <p:cBhvr>
                                        <p:cTn id="14" dur="1000"/>
                                        <p:tgtEl>
                                          <p:spTgt spid="3080"/>
                                        </p:tgtEl>
                                      </p:cBhvr>
                                    </p:animEffect>
                                    <p:anim calcmode="lin" valueType="num">
                                      <p:cBhvr>
                                        <p:cTn id="15" dur="1000" fill="hold"/>
                                        <p:tgtEl>
                                          <p:spTgt spid="3080"/>
                                        </p:tgtEl>
                                        <p:attrNameLst>
                                          <p:attrName>ppt_x</p:attrName>
                                        </p:attrNameLst>
                                      </p:cBhvr>
                                      <p:tavLst>
                                        <p:tav tm="0">
                                          <p:val>
                                            <p:strVal val="#ppt_x"/>
                                          </p:val>
                                        </p:tav>
                                        <p:tav tm="100000">
                                          <p:val>
                                            <p:strVal val="#ppt_x"/>
                                          </p:val>
                                        </p:tav>
                                      </p:tavLst>
                                    </p:anim>
                                    <p:anim calcmode="lin" valueType="num">
                                      <p:cBhvr>
                                        <p:cTn id="16"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2AC9DF-532A-4951-AF09-93D689702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420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_Sẵn_Sàng_Yêu_Cầu_Tiếng_Việt">
            <a:hlinkClick r:id="" action="ppaction://media"/>
            <a:extLst>
              <a:ext uri="{FF2B5EF4-FFF2-40B4-BE49-F238E27FC236}">
                <a16:creationId xmlns:a16="http://schemas.microsoft.com/office/drawing/2014/main" id="{5C48E88A-E2FA-475D-956B-9A17A7CD9D2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79491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95D986-BAE5-4677-878A-52BEA56F0ED1}"/>
              </a:ext>
            </a:extLst>
          </p:cNvPr>
          <p:cNvSpPr txBox="1"/>
          <p:nvPr/>
        </p:nvSpPr>
        <p:spPr>
          <a:xfrm>
            <a:off x="1600200" y="5750560"/>
            <a:ext cx="89916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hlinkClick r:id="rId2"/>
              </a:rPr>
              <a:t>https://g.co/gemini/share/947752e3c8f7</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33988F9-2AC9-4D31-83ED-91BAFC4CE397}"/>
              </a:ext>
            </a:extLst>
          </p:cNvPr>
          <p:cNvSpPr txBox="1"/>
          <p:nvPr/>
        </p:nvSpPr>
        <p:spPr>
          <a:xfrm>
            <a:off x="1229360" y="1371600"/>
            <a:ext cx="9519920" cy="369332"/>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4F2F50D3-46C3-45AB-A4A4-E5429D19FDA0}"/>
              </a:ext>
            </a:extLst>
          </p:cNvPr>
          <p:cNvPicPr>
            <a:picLocks noChangeAspect="1"/>
          </p:cNvPicPr>
          <p:nvPr/>
        </p:nvPicPr>
        <p:blipFill>
          <a:blip r:embed="rId3"/>
          <a:srcRect b="12907"/>
          <a:stretch>
            <a:fillRect/>
          </a:stretch>
        </p:blipFill>
        <p:spPr>
          <a:xfrm>
            <a:off x="3489768" y="531616"/>
            <a:ext cx="4999103" cy="4701543"/>
          </a:xfrm>
          <a:prstGeom prst="rect">
            <a:avLst/>
          </a:prstGeom>
        </p:spPr>
      </p:pic>
    </p:spTree>
    <p:extLst>
      <p:ext uri="{BB962C8B-B14F-4D97-AF65-F5344CB8AC3E}">
        <p14:creationId xmlns:p14="http://schemas.microsoft.com/office/powerpoint/2010/main" val="191821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9AB7B1-0D49-468F-962A-05C8B9F2C103}"/>
              </a:ext>
            </a:extLst>
          </p:cNvPr>
          <p:cNvPicPr>
            <a:picLocks noChangeAspect="1"/>
          </p:cNvPicPr>
          <p:nvPr/>
        </p:nvPicPr>
        <p:blipFill>
          <a:blip r:embed="rId2"/>
          <a:stretch>
            <a:fillRect/>
          </a:stretch>
        </p:blipFill>
        <p:spPr>
          <a:xfrm>
            <a:off x="116697" y="182880"/>
            <a:ext cx="11958605" cy="6223221"/>
          </a:xfrm>
          <a:prstGeom prst="rect">
            <a:avLst/>
          </a:prstGeom>
        </p:spPr>
      </p:pic>
    </p:spTree>
    <p:extLst>
      <p:ext uri="{BB962C8B-B14F-4D97-AF65-F5344CB8AC3E}">
        <p14:creationId xmlns:p14="http://schemas.microsoft.com/office/powerpoint/2010/main" val="152829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AE06C68-2361-46E9-999C-CBBB2F3165FC}"/>
              </a:ext>
            </a:extLst>
          </p:cNvPr>
          <p:cNvGrpSpPr/>
          <p:nvPr/>
        </p:nvGrpSpPr>
        <p:grpSpPr>
          <a:xfrm>
            <a:off x="396765" y="0"/>
            <a:ext cx="10949774" cy="1304233"/>
            <a:chOff x="396765" y="0"/>
            <a:chExt cx="10949774" cy="1304233"/>
          </a:xfrm>
        </p:grpSpPr>
        <p:sp>
          <p:nvSpPr>
            <p:cNvPr id="3" name="Rectangle 2">
              <a:extLst>
                <a:ext uri="{FF2B5EF4-FFF2-40B4-BE49-F238E27FC236}">
                  <a16:creationId xmlns:a16="http://schemas.microsoft.com/office/drawing/2014/main" id="{73D26482-9E73-455C-8F7C-D9F2221EB9FE}"/>
                </a:ext>
              </a:extLst>
            </p:cNvPr>
            <p:cNvSpPr/>
            <p:nvPr/>
          </p:nvSpPr>
          <p:spPr>
            <a:xfrm>
              <a:off x="1392474" y="301226"/>
              <a:ext cx="9954065" cy="492443"/>
            </a:xfrm>
            <a:prstGeom prst="rect">
              <a:avLst/>
            </a:prstGeom>
          </p:spPr>
          <p:txBody>
            <a:bodyPr wrap="square">
              <a:spAutoFit/>
            </a:bodyPr>
            <a:lstStyle/>
            <a:p>
              <a:pPr marL="9126">
                <a:spcBef>
                  <a:spcPts val="4"/>
                </a:spcBef>
              </a:pPr>
              <a:r>
                <a:rPr lang="vi-VN" sz="2600" b="1" spc="-22" dirty="0">
                  <a:solidFill>
                    <a:srgbClr val="231F20"/>
                  </a:solidFill>
                  <a:latin typeface="+mj-lt"/>
                  <a:cs typeface="Arial"/>
                </a:rPr>
                <a:t>Tì</a:t>
              </a:r>
              <a:r>
                <a:rPr lang="vi-VN" sz="2600" b="1" dirty="0">
                  <a:solidFill>
                    <a:srgbClr val="231F20"/>
                  </a:solidFill>
                  <a:latin typeface="+mj-lt"/>
                  <a:cs typeface="Arial"/>
                </a:rPr>
                <a:t>m</a:t>
              </a:r>
              <a:r>
                <a:rPr lang="vi-VN" sz="2600" b="1" spc="-86" dirty="0">
                  <a:solidFill>
                    <a:srgbClr val="231F20"/>
                  </a:solidFill>
                  <a:latin typeface="+mj-lt"/>
                  <a:cs typeface="Arial"/>
                </a:rPr>
                <a:t> </a:t>
              </a:r>
              <a:r>
                <a:rPr lang="vi-VN" sz="2600" b="1" spc="-22" dirty="0">
                  <a:solidFill>
                    <a:srgbClr val="231F20"/>
                  </a:solidFill>
                  <a:latin typeface="+mj-lt"/>
                  <a:cs typeface="Arial"/>
                </a:rPr>
                <a:t>hiể</a:t>
              </a:r>
              <a:r>
                <a:rPr lang="vi-VN" sz="2600" b="1" dirty="0">
                  <a:solidFill>
                    <a:srgbClr val="231F20"/>
                  </a:solidFill>
                  <a:latin typeface="+mj-lt"/>
                  <a:cs typeface="Arial"/>
                </a:rPr>
                <a:t>u</a:t>
              </a:r>
              <a:r>
                <a:rPr lang="vi-VN" sz="2600" b="1" spc="-86" dirty="0">
                  <a:solidFill>
                    <a:srgbClr val="231F20"/>
                  </a:solidFill>
                  <a:latin typeface="+mj-lt"/>
                  <a:cs typeface="Arial"/>
                </a:rPr>
                <a:t> </a:t>
              </a:r>
              <a:r>
                <a:rPr lang="vi-VN" sz="2600" b="1" spc="-22" dirty="0">
                  <a:solidFill>
                    <a:srgbClr val="231F20"/>
                  </a:solidFill>
                  <a:latin typeface="+mj-lt"/>
                  <a:cs typeface="Arial"/>
                </a:rPr>
                <a:t>v</a:t>
              </a:r>
              <a:r>
                <a:rPr lang="vi-VN" sz="2600" b="1" dirty="0">
                  <a:solidFill>
                    <a:srgbClr val="231F20"/>
                  </a:solidFill>
                  <a:latin typeface="+mj-lt"/>
                  <a:cs typeface="Arial"/>
                </a:rPr>
                <a:t>ề</a:t>
              </a:r>
              <a:r>
                <a:rPr lang="vi-VN" sz="2600" b="1" spc="-90" dirty="0">
                  <a:solidFill>
                    <a:srgbClr val="231F20"/>
                  </a:solidFill>
                  <a:latin typeface="+mj-lt"/>
                  <a:cs typeface="Arial"/>
                </a:rPr>
                <a:t> </a:t>
              </a:r>
              <a:r>
                <a:rPr lang="vi-VN" sz="2600" b="1" spc="-22" dirty="0">
                  <a:solidFill>
                    <a:srgbClr val="231F20"/>
                  </a:solidFill>
                  <a:latin typeface="+mj-lt"/>
                  <a:cs typeface="Arial"/>
                </a:rPr>
                <a:t>hìn</a:t>
              </a:r>
              <a:r>
                <a:rPr lang="vi-VN" sz="2600" b="1" dirty="0">
                  <a:solidFill>
                    <a:srgbClr val="231F20"/>
                  </a:solidFill>
                  <a:latin typeface="+mj-lt"/>
                  <a:cs typeface="Arial"/>
                </a:rPr>
                <a:t>h</a:t>
              </a:r>
              <a:r>
                <a:rPr lang="vi-VN" sz="2600" b="1" spc="-86" dirty="0">
                  <a:solidFill>
                    <a:srgbClr val="231F20"/>
                  </a:solidFill>
                  <a:latin typeface="+mj-lt"/>
                  <a:cs typeface="Arial"/>
                </a:rPr>
                <a:t> </a:t>
              </a:r>
              <a:r>
                <a:rPr lang="vi-VN" sz="2600" b="1" spc="-22" dirty="0">
                  <a:solidFill>
                    <a:srgbClr val="231F20"/>
                  </a:solidFill>
                  <a:latin typeface="+mj-lt"/>
                  <a:cs typeface="Arial"/>
                </a:rPr>
                <a:t>tượn</a:t>
              </a:r>
              <a:r>
                <a:rPr lang="vi-VN" sz="2600" b="1" dirty="0">
                  <a:solidFill>
                    <a:srgbClr val="231F20"/>
                  </a:solidFill>
                  <a:latin typeface="+mj-lt"/>
                  <a:cs typeface="Arial"/>
                </a:rPr>
                <a:t>g</a:t>
              </a:r>
              <a:r>
                <a:rPr lang="vi-VN" sz="2600" b="1" spc="-86" dirty="0">
                  <a:solidFill>
                    <a:srgbClr val="231F20"/>
                  </a:solidFill>
                  <a:latin typeface="+mj-lt"/>
                  <a:cs typeface="Arial"/>
                </a:rPr>
                <a:t> </a:t>
              </a:r>
              <a:r>
                <a:rPr lang="vi-VN" sz="2600" b="1" spc="-22" dirty="0">
                  <a:solidFill>
                    <a:srgbClr val="231F20"/>
                  </a:solidFill>
                  <a:latin typeface="+mj-lt"/>
                  <a:cs typeface="Arial"/>
                </a:rPr>
                <a:t>an</a:t>
              </a:r>
              <a:r>
                <a:rPr lang="vi-VN" sz="2600" b="1" dirty="0">
                  <a:solidFill>
                    <a:srgbClr val="231F20"/>
                  </a:solidFill>
                  <a:latin typeface="+mj-lt"/>
                  <a:cs typeface="Arial"/>
                </a:rPr>
                <a:t>h</a:t>
              </a:r>
              <a:r>
                <a:rPr lang="vi-VN" sz="2600" b="1" spc="-90" dirty="0">
                  <a:solidFill>
                    <a:srgbClr val="231F20"/>
                  </a:solidFill>
                  <a:latin typeface="+mj-lt"/>
                  <a:cs typeface="Arial"/>
                </a:rPr>
                <a:t> </a:t>
              </a:r>
              <a:r>
                <a:rPr lang="vi-VN" sz="2600" b="1" spc="-22" dirty="0">
                  <a:solidFill>
                    <a:srgbClr val="231F20"/>
                  </a:solidFill>
                  <a:latin typeface="+mj-lt"/>
                  <a:cs typeface="Arial"/>
                </a:rPr>
                <a:t>hùn</a:t>
              </a:r>
              <a:r>
                <a:rPr lang="vi-VN" sz="2600" b="1" dirty="0">
                  <a:solidFill>
                    <a:srgbClr val="231F20"/>
                  </a:solidFill>
                  <a:latin typeface="+mj-lt"/>
                  <a:cs typeface="Arial"/>
                </a:rPr>
                <a:t>g</a:t>
              </a:r>
              <a:r>
                <a:rPr lang="vi-VN" sz="2600" b="1" spc="-86" dirty="0">
                  <a:solidFill>
                    <a:srgbClr val="231F20"/>
                  </a:solidFill>
                  <a:latin typeface="+mj-lt"/>
                  <a:cs typeface="Arial"/>
                </a:rPr>
                <a:t> </a:t>
              </a:r>
              <a:r>
                <a:rPr lang="vi-VN" sz="2600" b="1" spc="-22" dirty="0">
                  <a:solidFill>
                    <a:srgbClr val="231F20"/>
                  </a:solidFill>
                  <a:latin typeface="+mj-lt"/>
                  <a:cs typeface="Arial"/>
                </a:rPr>
                <a:t>dâ</a:t>
              </a:r>
              <a:r>
                <a:rPr lang="vi-VN" sz="2600" b="1" dirty="0">
                  <a:solidFill>
                    <a:srgbClr val="231F20"/>
                  </a:solidFill>
                  <a:latin typeface="+mj-lt"/>
                  <a:cs typeface="Arial"/>
                </a:rPr>
                <a:t>n</a:t>
              </a:r>
              <a:r>
                <a:rPr lang="vi-VN" sz="2600" b="1" spc="-86" dirty="0">
                  <a:solidFill>
                    <a:srgbClr val="231F20"/>
                  </a:solidFill>
                  <a:latin typeface="+mj-lt"/>
                  <a:cs typeface="Arial"/>
                </a:rPr>
                <a:t> </a:t>
              </a:r>
              <a:r>
                <a:rPr lang="vi-VN" sz="2600" b="1" spc="-22" dirty="0">
                  <a:solidFill>
                    <a:srgbClr val="231F20"/>
                  </a:solidFill>
                  <a:latin typeface="+mj-lt"/>
                  <a:cs typeface="Arial"/>
                </a:rPr>
                <a:t>tộ</a:t>
              </a:r>
              <a:r>
                <a:rPr lang="vi-VN" sz="2600" b="1" dirty="0">
                  <a:solidFill>
                    <a:srgbClr val="231F20"/>
                  </a:solidFill>
                  <a:latin typeface="+mj-lt"/>
                  <a:cs typeface="Arial"/>
                </a:rPr>
                <a:t>c</a:t>
              </a:r>
              <a:r>
                <a:rPr lang="vi-VN" sz="2600" b="1" spc="-86" dirty="0">
                  <a:solidFill>
                    <a:srgbClr val="231F20"/>
                  </a:solidFill>
                  <a:latin typeface="+mj-lt"/>
                  <a:cs typeface="Arial"/>
                </a:rPr>
                <a:t> </a:t>
              </a:r>
              <a:r>
                <a:rPr lang="vi-VN" sz="2600" b="1" spc="-22" dirty="0">
                  <a:solidFill>
                    <a:srgbClr val="231F20"/>
                  </a:solidFill>
                  <a:latin typeface="+mj-lt"/>
                  <a:cs typeface="Arial"/>
                </a:rPr>
                <a:t>tron</a:t>
              </a:r>
              <a:r>
                <a:rPr lang="vi-VN" sz="2600" b="1" dirty="0">
                  <a:solidFill>
                    <a:srgbClr val="231F20"/>
                  </a:solidFill>
                  <a:latin typeface="+mj-lt"/>
                  <a:cs typeface="Arial"/>
                </a:rPr>
                <a:t>g</a:t>
              </a:r>
              <a:r>
                <a:rPr lang="vi-VN" sz="2600" b="1" spc="-86" dirty="0">
                  <a:solidFill>
                    <a:srgbClr val="231F20"/>
                  </a:solidFill>
                  <a:latin typeface="+mj-lt"/>
                  <a:cs typeface="Arial"/>
                </a:rPr>
                <a:t> </a:t>
              </a:r>
              <a:r>
                <a:rPr lang="vi-VN" sz="2600" b="1" spc="-22" dirty="0">
                  <a:solidFill>
                    <a:srgbClr val="231F20"/>
                  </a:solidFill>
                  <a:latin typeface="+mj-lt"/>
                  <a:cs typeface="Arial"/>
                </a:rPr>
                <a:t>cá</a:t>
              </a:r>
              <a:r>
                <a:rPr lang="vi-VN" sz="2600" b="1" dirty="0">
                  <a:solidFill>
                    <a:srgbClr val="231F20"/>
                  </a:solidFill>
                  <a:latin typeface="+mj-lt"/>
                  <a:cs typeface="Arial"/>
                </a:rPr>
                <a:t>c</a:t>
              </a:r>
              <a:r>
                <a:rPr lang="vi-VN" sz="2600" b="1" spc="-90" dirty="0">
                  <a:solidFill>
                    <a:srgbClr val="231F20"/>
                  </a:solidFill>
                  <a:latin typeface="+mj-lt"/>
                  <a:cs typeface="Arial"/>
                </a:rPr>
                <a:t> </a:t>
              </a:r>
              <a:r>
                <a:rPr lang="vi-VN" sz="2600" b="1" spc="-22" dirty="0">
                  <a:solidFill>
                    <a:srgbClr val="231F20"/>
                  </a:solidFill>
                  <a:latin typeface="+mj-lt"/>
                  <a:cs typeface="Arial"/>
                </a:rPr>
                <a:t>tá</a:t>
              </a:r>
              <a:r>
                <a:rPr lang="vi-VN" sz="2600" b="1" dirty="0">
                  <a:solidFill>
                    <a:srgbClr val="231F20"/>
                  </a:solidFill>
                  <a:latin typeface="+mj-lt"/>
                  <a:cs typeface="Arial"/>
                </a:rPr>
                <a:t>c</a:t>
              </a:r>
              <a:r>
                <a:rPr lang="vi-VN" sz="2600" b="1" spc="-86" dirty="0">
                  <a:solidFill>
                    <a:srgbClr val="231F20"/>
                  </a:solidFill>
                  <a:latin typeface="+mj-lt"/>
                  <a:cs typeface="Arial"/>
                </a:rPr>
                <a:t> </a:t>
              </a:r>
              <a:r>
                <a:rPr lang="vi-VN" sz="2600" b="1" spc="-22" dirty="0">
                  <a:solidFill>
                    <a:srgbClr val="231F20"/>
                  </a:solidFill>
                  <a:latin typeface="+mj-lt"/>
                  <a:cs typeface="Arial"/>
                </a:rPr>
                <a:t>phẩ</a:t>
              </a:r>
              <a:r>
                <a:rPr lang="vi-VN" sz="2600" b="1" dirty="0">
                  <a:solidFill>
                    <a:srgbClr val="231F20"/>
                  </a:solidFill>
                  <a:latin typeface="+mj-lt"/>
                  <a:cs typeface="Arial"/>
                </a:rPr>
                <a:t>m</a:t>
              </a:r>
              <a:r>
                <a:rPr lang="vi-VN" sz="2600" b="1" spc="-86" dirty="0">
                  <a:solidFill>
                    <a:srgbClr val="231F20"/>
                  </a:solidFill>
                  <a:latin typeface="+mj-lt"/>
                  <a:cs typeface="Arial"/>
                </a:rPr>
                <a:t> </a:t>
              </a:r>
              <a:r>
                <a:rPr lang="vi-VN" sz="2600" b="1" spc="-22" dirty="0">
                  <a:solidFill>
                    <a:srgbClr val="231F20"/>
                  </a:solidFill>
                  <a:latin typeface="+mj-lt"/>
                  <a:cs typeface="Arial"/>
                </a:rPr>
                <a:t>m</a:t>
              </a:r>
              <a:r>
                <a:rPr lang="vi-VN" sz="2600" b="1" dirty="0">
                  <a:solidFill>
                    <a:srgbClr val="231F20"/>
                  </a:solidFill>
                  <a:latin typeface="+mj-lt"/>
                  <a:cs typeface="Arial"/>
                </a:rPr>
                <a:t>ĩ</a:t>
              </a:r>
              <a:r>
                <a:rPr lang="vi-VN" sz="2600" b="1" spc="-90" dirty="0">
                  <a:solidFill>
                    <a:srgbClr val="231F20"/>
                  </a:solidFill>
                  <a:latin typeface="+mj-lt"/>
                  <a:cs typeface="Arial"/>
                </a:rPr>
                <a:t> </a:t>
              </a:r>
              <a:r>
                <a:rPr lang="vi-VN" sz="2600" b="1" spc="-22" dirty="0">
                  <a:solidFill>
                    <a:srgbClr val="231F20"/>
                  </a:solidFill>
                  <a:latin typeface="+mj-lt"/>
                  <a:cs typeface="Arial"/>
                </a:rPr>
                <a:t>thuật</a:t>
              </a:r>
              <a:r>
                <a:rPr lang="en-US" sz="2600" b="1" spc="-11" dirty="0">
                  <a:solidFill>
                    <a:srgbClr val="231F20"/>
                  </a:solidFill>
                  <a:latin typeface="+mj-lt"/>
                  <a:cs typeface="Times New Roman" panose="02020603050405020304" pitchFamily="18" charset="0"/>
                </a:rPr>
                <a:t>.</a:t>
              </a:r>
              <a:endParaRPr lang="en-US" sz="2600" dirty="0">
                <a:latin typeface="+mj-lt"/>
                <a:cs typeface="Times New Roman" panose="02020603050405020304" pitchFamily="18" charset="0"/>
              </a:endParaRPr>
            </a:p>
          </p:txBody>
        </p:sp>
        <p:grpSp>
          <p:nvGrpSpPr>
            <p:cNvPr id="4" name="object 7">
              <a:extLst>
                <a:ext uri="{FF2B5EF4-FFF2-40B4-BE49-F238E27FC236}">
                  <a16:creationId xmlns:a16="http://schemas.microsoft.com/office/drawing/2014/main" id="{5234C5F5-C299-4DFC-9045-CAEE23BAFB9C}"/>
                </a:ext>
              </a:extLst>
            </p:cNvPr>
            <p:cNvGrpSpPr/>
            <p:nvPr/>
          </p:nvGrpSpPr>
          <p:grpSpPr>
            <a:xfrm>
              <a:off x="396765" y="0"/>
              <a:ext cx="1076989" cy="1304233"/>
              <a:chOff x="507275" y="2984146"/>
              <a:chExt cx="483870" cy="703580"/>
            </a:xfrm>
          </p:grpSpPr>
          <p:pic>
            <p:nvPicPr>
              <p:cNvPr id="5" name="object 8">
                <a:extLst>
                  <a:ext uri="{FF2B5EF4-FFF2-40B4-BE49-F238E27FC236}">
                    <a16:creationId xmlns:a16="http://schemas.microsoft.com/office/drawing/2014/main" id="{BF776C39-D5FA-478D-8167-63C53E82CEE5}"/>
                  </a:ext>
                </a:extLst>
              </p:cNvPr>
              <p:cNvPicPr/>
              <p:nvPr/>
            </p:nvPicPr>
            <p:blipFill>
              <a:blip r:embed="rId2" cstate="print"/>
              <a:stretch>
                <a:fillRect/>
              </a:stretch>
            </p:blipFill>
            <p:spPr>
              <a:xfrm>
                <a:off x="507275" y="2984146"/>
                <a:ext cx="483454" cy="481642"/>
              </a:xfrm>
              <a:prstGeom prst="rect">
                <a:avLst/>
              </a:prstGeom>
            </p:spPr>
          </p:pic>
          <p:pic>
            <p:nvPicPr>
              <p:cNvPr id="6" name="object 9">
                <a:extLst>
                  <a:ext uri="{FF2B5EF4-FFF2-40B4-BE49-F238E27FC236}">
                    <a16:creationId xmlns:a16="http://schemas.microsoft.com/office/drawing/2014/main" id="{B8400C18-CA3C-4739-AC44-E32D70576AB0}"/>
                  </a:ext>
                </a:extLst>
              </p:cNvPr>
              <p:cNvPicPr/>
              <p:nvPr/>
            </p:nvPicPr>
            <p:blipFill>
              <a:blip r:embed="rId3" cstate="print"/>
              <a:stretch>
                <a:fillRect/>
              </a:stretch>
            </p:blipFill>
            <p:spPr>
              <a:xfrm>
                <a:off x="617376" y="3492723"/>
                <a:ext cx="214711" cy="194526"/>
              </a:xfrm>
              <a:prstGeom prst="rect">
                <a:avLst/>
              </a:prstGeom>
            </p:spPr>
          </p:pic>
        </p:grpSp>
      </p:grpSp>
      <p:sp>
        <p:nvSpPr>
          <p:cNvPr id="7" name="object 10">
            <a:extLst>
              <a:ext uri="{FF2B5EF4-FFF2-40B4-BE49-F238E27FC236}">
                <a16:creationId xmlns:a16="http://schemas.microsoft.com/office/drawing/2014/main" id="{EBAFF4AC-0825-46EC-8228-1023826F38F5}"/>
              </a:ext>
            </a:extLst>
          </p:cNvPr>
          <p:cNvSpPr txBox="1"/>
          <p:nvPr/>
        </p:nvSpPr>
        <p:spPr>
          <a:xfrm>
            <a:off x="6767682" y="5607764"/>
            <a:ext cx="5007757" cy="631501"/>
          </a:xfrm>
          <a:prstGeom prst="rect">
            <a:avLst/>
          </a:prstGeom>
          <a:solidFill>
            <a:schemeClr val="accent4">
              <a:lumMod val="20000"/>
              <a:lumOff val="80000"/>
            </a:schemeClr>
          </a:solidFill>
        </p:spPr>
        <p:txBody>
          <a:bodyPr vert="horz" wrap="square" lIns="0" tIns="9126" rIns="0" bIns="0" rtlCol="0">
            <a:spAutoFit/>
          </a:bodyPr>
          <a:lstStyle/>
          <a:p>
            <a:pPr marL="27379" marR="21903" algn="ctr">
              <a:lnSpc>
                <a:spcPct val="101899"/>
              </a:lnSpc>
              <a:spcBef>
                <a:spcPts val="57"/>
              </a:spcBef>
            </a:pPr>
            <a:r>
              <a:rPr lang="en-US" sz="2000" spc="-7" dirty="0">
                <a:solidFill>
                  <a:srgbClr val="231F20"/>
                </a:solidFill>
                <a:latin typeface="Times New Roman" panose="02020603050405020304" pitchFamily="18" charset="0"/>
                <a:cs typeface="Times New Roman" panose="02020603050405020304" pitchFamily="18" charset="0"/>
              </a:rPr>
              <a:t>2</a:t>
            </a:r>
            <a:r>
              <a:rPr lang="en-US" sz="2000" dirty="0">
                <a:solidFill>
                  <a:srgbClr val="231F20"/>
                </a:solidFill>
                <a:latin typeface="Times New Roman" panose="02020603050405020304" pitchFamily="18" charset="0"/>
                <a:cs typeface="Times New Roman" panose="02020603050405020304" pitchFamily="18" charset="0"/>
              </a:rPr>
              <a:t>.</a:t>
            </a:r>
            <a:r>
              <a:rPr lang="en-US" sz="2000" spc="-104" dirty="0">
                <a:solidFill>
                  <a:srgbClr val="231F20"/>
                </a:solidFill>
                <a:latin typeface="Times New Roman" panose="02020603050405020304" pitchFamily="18" charset="0"/>
                <a:cs typeface="Times New Roman" panose="02020603050405020304" pitchFamily="18" charset="0"/>
              </a:rPr>
              <a:t> </a:t>
            </a:r>
            <a:r>
              <a:rPr lang="en-US" sz="2000" spc="-79" dirty="0" err="1">
                <a:solidFill>
                  <a:srgbClr val="231F20"/>
                </a:solidFill>
                <a:latin typeface="Times New Roman" panose="02020603050405020304" pitchFamily="18" charset="0"/>
                <a:cs typeface="Times New Roman" panose="02020603050405020304" pitchFamily="18" charset="0"/>
              </a:rPr>
              <a:t>Phạm</a:t>
            </a:r>
            <a:r>
              <a:rPr lang="en-US" sz="2000" spc="-14" dirty="0">
                <a:solidFill>
                  <a:srgbClr val="231F20"/>
                </a:solidFill>
                <a:latin typeface="Times New Roman" panose="02020603050405020304" pitchFamily="18" charset="0"/>
                <a:cs typeface="Times New Roman" panose="02020603050405020304" pitchFamily="18" charset="0"/>
              </a:rPr>
              <a:t> </a:t>
            </a:r>
            <a:r>
              <a:rPr lang="en-US" sz="2000" spc="-115" dirty="0" err="1">
                <a:solidFill>
                  <a:srgbClr val="231F20"/>
                </a:solidFill>
                <a:latin typeface="Times New Roman" panose="02020603050405020304" pitchFamily="18" charset="0"/>
                <a:cs typeface="Times New Roman" panose="02020603050405020304" pitchFamily="18" charset="0"/>
              </a:rPr>
              <a:t>Vă</a:t>
            </a:r>
            <a:r>
              <a:rPr lang="en-US" sz="2000" spc="-72" dirty="0" err="1">
                <a:solidFill>
                  <a:srgbClr val="231F20"/>
                </a:solidFill>
                <a:latin typeface="Times New Roman" panose="02020603050405020304" pitchFamily="18" charset="0"/>
                <a:cs typeface="Times New Roman" panose="02020603050405020304" pitchFamily="18" charset="0"/>
              </a:rPr>
              <a:t>n</a:t>
            </a:r>
            <a:r>
              <a:rPr lang="en-US" sz="2000" spc="-14" dirty="0">
                <a:solidFill>
                  <a:srgbClr val="231F20"/>
                </a:solidFill>
                <a:latin typeface="Times New Roman" panose="02020603050405020304" pitchFamily="18" charset="0"/>
                <a:cs typeface="Times New Roman" panose="02020603050405020304" pitchFamily="18" charset="0"/>
              </a:rPr>
              <a:t> </a:t>
            </a:r>
            <a:r>
              <a:rPr lang="en-US" sz="2000" spc="-61" dirty="0" err="1">
                <a:solidFill>
                  <a:srgbClr val="231F20"/>
                </a:solidFill>
                <a:latin typeface="Times New Roman" panose="02020603050405020304" pitchFamily="18" charset="0"/>
                <a:cs typeface="Times New Roman" panose="02020603050405020304" pitchFamily="18" charset="0"/>
              </a:rPr>
              <a:t>Đôn</a:t>
            </a:r>
            <a:r>
              <a:rPr lang="en-US" sz="2000" spc="-22" dirty="0">
                <a:solidFill>
                  <a:srgbClr val="231F20"/>
                </a:solidFill>
                <a:latin typeface="Times New Roman" panose="02020603050405020304" pitchFamily="18" charset="0"/>
                <a:cs typeface="Times New Roman" panose="02020603050405020304" pitchFamily="18" charset="0"/>
              </a:rPr>
              <a:t>,</a:t>
            </a:r>
            <a:r>
              <a:rPr lang="en-US" sz="2000" spc="-14" dirty="0">
                <a:solidFill>
                  <a:srgbClr val="231F20"/>
                </a:solidFill>
                <a:latin typeface="Times New Roman" panose="02020603050405020304" pitchFamily="18" charset="0"/>
                <a:cs typeface="Times New Roman" panose="02020603050405020304" pitchFamily="18" charset="0"/>
              </a:rPr>
              <a:t> </a:t>
            </a:r>
            <a:r>
              <a:rPr lang="en-US" sz="2000" i="1" spc="-7" dirty="0" err="1">
                <a:solidFill>
                  <a:srgbClr val="231F20"/>
                </a:solidFill>
                <a:latin typeface="Times New Roman" panose="02020603050405020304" pitchFamily="18" charset="0"/>
                <a:cs typeface="Times New Roman" panose="02020603050405020304" pitchFamily="18" charset="0"/>
              </a:rPr>
              <a:t>Chiế</a:t>
            </a:r>
            <a:r>
              <a:rPr lang="en-US" sz="2000" i="1" dirty="0" err="1">
                <a:solidFill>
                  <a:srgbClr val="231F20"/>
                </a:solidFill>
                <a:latin typeface="Times New Roman" panose="02020603050405020304" pitchFamily="18" charset="0"/>
                <a:cs typeface="Times New Roman" panose="02020603050405020304" pitchFamily="18" charset="0"/>
              </a:rPr>
              <a:t>n</a:t>
            </a:r>
            <a:r>
              <a:rPr lang="en-US" sz="2000" i="1" spc="-14" dirty="0">
                <a:solidFill>
                  <a:srgbClr val="231F20"/>
                </a:solidFill>
                <a:latin typeface="Times New Roman" panose="02020603050405020304" pitchFamily="18" charset="0"/>
                <a:cs typeface="Times New Roman" panose="02020603050405020304" pitchFamily="18" charset="0"/>
              </a:rPr>
              <a:t> </a:t>
            </a:r>
            <a:r>
              <a:rPr lang="en-US" sz="2000" i="1" spc="-7" dirty="0" err="1">
                <a:solidFill>
                  <a:srgbClr val="231F20"/>
                </a:solidFill>
                <a:latin typeface="Times New Roman" panose="02020603050405020304" pitchFamily="18" charset="0"/>
                <a:cs typeface="Times New Roman" panose="02020603050405020304" pitchFamily="18" charset="0"/>
              </a:rPr>
              <a:t>thắn</a:t>
            </a:r>
            <a:r>
              <a:rPr lang="en-US" sz="2000" i="1" dirty="0" err="1">
                <a:solidFill>
                  <a:srgbClr val="231F20"/>
                </a:solidFill>
                <a:latin typeface="Times New Roman" panose="02020603050405020304" pitchFamily="18" charset="0"/>
                <a:cs typeface="Times New Roman" panose="02020603050405020304" pitchFamily="18" charset="0"/>
              </a:rPr>
              <a:t>g</a:t>
            </a:r>
            <a:r>
              <a:rPr lang="en-US" sz="2000" i="1" spc="-14" dirty="0">
                <a:solidFill>
                  <a:srgbClr val="231F20"/>
                </a:solidFill>
                <a:latin typeface="Times New Roman" panose="02020603050405020304" pitchFamily="18" charset="0"/>
                <a:cs typeface="Times New Roman" panose="02020603050405020304" pitchFamily="18" charset="0"/>
              </a:rPr>
              <a:t> </a:t>
            </a:r>
            <a:r>
              <a:rPr lang="en-US" sz="2000" i="1" spc="-7" dirty="0" err="1">
                <a:solidFill>
                  <a:srgbClr val="231F20"/>
                </a:solidFill>
                <a:latin typeface="Times New Roman" panose="02020603050405020304" pitchFamily="18" charset="0"/>
                <a:cs typeface="Times New Roman" panose="02020603050405020304" pitchFamily="18" charset="0"/>
              </a:rPr>
              <a:t>mù</a:t>
            </a:r>
            <a:r>
              <a:rPr lang="en-US" sz="2000" i="1" dirty="0" err="1">
                <a:solidFill>
                  <a:srgbClr val="231F20"/>
                </a:solidFill>
                <a:latin typeface="Times New Roman" panose="02020603050405020304" pitchFamily="18" charset="0"/>
                <a:cs typeface="Times New Roman" panose="02020603050405020304" pitchFamily="18" charset="0"/>
              </a:rPr>
              <a:t>a</a:t>
            </a:r>
            <a:r>
              <a:rPr lang="en-US" sz="2000" i="1" spc="-14" dirty="0">
                <a:solidFill>
                  <a:srgbClr val="231F20"/>
                </a:solidFill>
                <a:latin typeface="Times New Roman" panose="02020603050405020304" pitchFamily="18" charset="0"/>
                <a:cs typeface="Times New Roman" panose="02020603050405020304" pitchFamily="18" charset="0"/>
              </a:rPr>
              <a:t> </a:t>
            </a:r>
            <a:r>
              <a:rPr lang="en-US" sz="2000" i="1" spc="-7" dirty="0" err="1">
                <a:solidFill>
                  <a:srgbClr val="231F20"/>
                </a:solidFill>
                <a:latin typeface="Times New Roman" panose="02020603050405020304" pitchFamily="18" charset="0"/>
                <a:cs typeface="Times New Roman" panose="02020603050405020304" pitchFamily="18" charset="0"/>
              </a:rPr>
              <a:t>xuân</a:t>
            </a:r>
            <a:r>
              <a:rPr lang="en-US" sz="2000" dirty="0">
                <a:solidFill>
                  <a:srgbClr val="231F20"/>
                </a:solidFill>
                <a:latin typeface="Times New Roman" panose="02020603050405020304" pitchFamily="18" charset="0"/>
                <a:cs typeface="Times New Roman" panose="02020603050405020304" pitchFamily="18" charset="0"/>
              </a:rPr>
              <a:t>,</a:t>
            </a:r>
            <a:r>
              <a:rPr lang="en-US" sz="2000" spc="-14" dirty="0">
                <a:solidFill>
                  <a:srgbClr val="231F20"/>
                </a:solidFill>
                <a:latin typeface="Times New Roman" panose="02020603050405020304" pitchFamily="18" charset="0"/>
                <a:cs typeface="Times New Roman" panose="02020603050405020304" pitchFamily="18" charset="0"/>
              </a:rPr>
              <a:t> </a:t>
            </a:r>
            <a:r>
              <a:rPr lang="en-US" sz="2000" spc="-7" dirty="0">
                <a:solidFill>
                  <a:srgbClr val="231F20"/>
                </a:solidFill>
                <a:latin typeface="Times New Roman" panose="02020603050405020304" pitchFamily="18" charset="0"/>
                <a:cs typeface="Times New Roman" panose="02020603050405020304" pitchFamily="18" charset="0"/>
              </a:rPr>
              <a:t>1978,  </a:t>
            </a:r>
          </a:p>
          <a:p>
            <a:pPr marL="27379" marR="21903" algn="ctr">
              <a:lnSpc>
                <a:spcPct val="101899"/>
              </a:lnSpc>
              <a:spcBef>
                <a:spcPts val="57"/>
              </a:spcBef>
            </a:pPr>
            <a:r>
              <a:rPr lang="en-US" sz="2000" spc="-7" dirty="0" err="1">
                <a:solidFill>
                  <a:srgbClr val="231F20"/>
                </a:solidFill>
                <a:latin typeface="Times New Roman" panose="02020603050405020304" pitchFamily="18" charset="0"/>
                <a:cs typeface="Times New Roman" panose="02020603050405020304" pitchFamily="18" charset="0"/>
              </a:rPr>
              <a:t>tran</a:t>
            </a:r>
            <a:r>
              <a:rPr lang="en-US" sz="2000" dirty="0" err="1">
                <a:solidFill>
                  <a:srgbClr val="231F20"/>
                </a:solidFill>
                <a:latin typeface="Times New Roman" panose="02020603050405020304" pitchFamily="18" charset="0"/>
                <a:cs typeface="Times New Roman" panose="02020603050405020304" pitchFamily="18" charset="0"/>
              </a:rPr>
              <a:t>h</a:t>
            </a:r>
            <a:r>
              <a:rPr lang="en-US" sz="2000" spc="-14" dirty="0">
                <a:solidFill>
                  <a:srgbClr val="231F20"/>
                </a:solidFill>
                <a:latin typeface="Times New Roman" panose="02020603050405020304" pitchFamily="18" charset="0"/>
                <a:cs typeface="Times New Roman" panose="02020603050405020304" pitchFamily="18" charset="0"/>
              </a:rPr>
              <a:t> </a:t>
            </a:r>
            <a:r>
              <a:rPr lang="en-US" sz="2000" spc="-86" dirty="0" err="1">
                <a:solidFill>
                  <a:srgbClr val="231F20"/>
                </a:solidFill>
                <a:latin typeface="Times New Roman" panose="02020603050405020304" pitchFamily="18" charset="0"/>
                <a:cs typeface="Times New Roman" panose="02020603050405020304" pitchFamily="18" charset="0"/>
              </a:rPr>
              <a:t>khắ</a:t>
            </a:r>
            <a:r>
              <a:rPr lang="en-US" sz="2000" spc="-57" dirty="0" err="1">
                <a:solidFill>
                  <a:srgbClr val="231F20"/>
                </a:solidFill>
                <a:latin typeface="Times New Roman" panose="02020603050405020304" pitchFamily="18" charset="0"/>
                <a:cs typeface="Times New Roman" panose="02020603050405020304" pitchFamily="18" charset="0"/>
              </a:rPr>
              <a:t>c</a:t>
            </a:r>
            <a:r>
              <a:rPr lang="en-US" sz="2000" spc="-14" dirty="0">
                <a:solidFill>
                  <a:srgbClr val="231F20"/>
                </a:solidFill>
                <a:latin typeface="Times New Roman" panose="02020603050405020304" pitchFamily="18" charset="0"/>
                <a:cs typeface="Times New Roman" panose="02020603050405020304" pitchFamily="18" charset="0"/>
              </a:rPr>
              <a:t> </a:t>
            </a:r>
            <a:r>
              <a:rPr lang="en-US" sz="2000" spc="-111" dirty="0" err="1">
                <a:solidFill>
                  <a:srgbClr val="231F20"/>
                </a:solidFill>
                <a:latin typeface="Times New Roman" panose="02020603050405020304" pitchFamily="18" charset="0"/>
                <a:cs typeface="Times New Roman" panose="02020603050405020304" pitchFamily="18" charset="0"/>
              </a:rPr>
              <a:t>g</a:t>
            </a:r>
            <a:r>
              <a:rPr lang="en-US" sz="2000" spc="-187" dirty="0" err="1">
                <a:solidFill>
                  <a:srgbClr val="231F20"/>
                </a:solidFill>
                <a:latin typeface="Times New Roman" panose="02020603050405020304" pitchFamily="18" charset="0"/>
                <a:cs typeface="Times New Roman" panose="02020603050405020304" pitchFamily="18" charset="0"/>
              </a:rPr>
              <a:t>ỗ</a:t>
            </a:r>
            <a:endParaRPr lang="en-US" sz="2000" baseline="33333" dirty="0">
              <a:latin typeface="Times New Roman" panose="02020603050405020304" pitchFamily="18" charset="0"/>
              <a:cs typeface="Times New Roman" panose="02020603050405020304" pitchFamily="18" charset="0"/>
            </a:endParaRPr>
          </a:p>
        </p:txBody>
      </p:sp>
      <p:pic>
        <p:nvPicPr>
          <p:cNvPr id="8" name="object 5">
            <a:extLst>
              <a:ext uri="{FF2B5EF4-FFF2-40B4-BE49-F238E27FC236}">
                <a16:creationId xmlns:a16="http://schemas.microsoft.com/office/drawing/2014/main" id="{26AE8C21-C1D1-4516-9115-699DA08F98F6}"/>
              </a:ext>
            </a:extLst>
          </p:cNvPr>
          <p:cNvPicPr/>
          <p:nvPr/>
        </p:nvPicPr>
        <p:blipFill>
          <a:blip r:embed="rId4" cstate="print"/>
          <a:stretch>
            <a:fillRect/>
          </a:stretch>
        </p:blipFill>
        <p:spPr>
          <a:xfrm>
            <a:off x="712072" y="1538871"/>
            <a:ext cx="5140088" cy="3838339"/>
          </a:xfrm>
          <a:prstGeom prst="rect">
            <a:avLst/>
          </a:prstGeom>
        </p:spPr>
      </p:pic>
      <p:pic>
        <p:nvPicPr>
          <p:cNvPr id="9" name="object 6">
            <a:extLst>
              <a:ext uri="{FF2B5EF4-FFF2-40B4-BE49-F238E27FC236}">
                <a16:creationId xmlns:a16="http://schemas.microsoft.com/office/drawing/2014/main" id="{A4CA6C8E-6453-4F0C-B8BE-1D71E975FCC0}"/>
              </a:ext>
            </a:extLst>
          </p:cNvPr>
          <p:cNvPicPr/>
          <p:nvPr/>
        </p:nvPicPr>
        <p:blipFill>
          <a:blip r:embed="rId5" cstate="print"/>
          <a:stretch>
            <a:fillRect/>
          </a:stretch>
        </p:blipFill>
        <p:spPr>
          <a:xfrm>
            <a:off x="7315200" y="1024223"/>
            <a:ext cx="3205984" cy="4352988"/>
          </a:xfrm>
          <a:prstGeom prst="rect">
            <a:avLst/>
          </a:prstGeom>
        </p:spPr>
      </p:pic>
      <p:sp>
        <p:nvSpPr>
          <p:cNvPr id="10" name="Rectangle 9">
            <a:extLst>
              <a:ext uri="{FF2B5EF4-FFF2-40B4-BE49-F238E27FC236}">
                <a16:creationId xmlns:a16="http://schemas.microsoft.com/office/drawing/2014/main" id="{329793D8-2FF4-4CE4-B864-CA1BD6D3056D}"/>
              </a:ext>
            </a:extLst>
          </p:cNvPr>
          <p:cNvSpPr/>
          <p:nvPr/>
        </p:nvSpPr>
        <p:spPr>
          <a:xfrm>
            <a:off x="1591646" y="5547345"/>
            <a:ext cx="4101336" cy="707886"/>
          </a:xfrm>
          <a:prstGeom prst="rect">
            <a:avLst/>
          </a:prstGeom>
          <a:solidFill>
            <a:schemeClr val="accent4">
              <a:lumMod val="20000"/>
              <a:lumOff val="80000"/>
            </a:schemeClr>
          </a:solidFill>
        </p:spPr>
        <p:txBody>
          <a:bodyPr wrap="square">
            <a:spAutoFit/>
          </a:bodyPr>
          <a:lstStyle/>
          <a:p>
            <a:pPr marL="342900" indent="-342900" algn="ctr">
              <a:buAutoNum type="arabicPeriod"/>
            </a:pPr>
            <a:r>
              <a:rPr lang="vi-VN" sz="2000" spc="-57" dirty="0">
                <a:solidFill>
                  <a:srgbClr val="231F20"/>
                </a:solidFill>
                <a:latin typeface="+mj-lt"/>
                <a:cs typeface="Arial MT"/>
              </a:rPr>
              <a:t>Nguyễ</a:t>
            </a:r>
            <a:r>
              <a:rPr lang="vi-VN" sz="2000" spc="-43" dirty="0">
                <a:solidFill>
                  <a:srgbClr val="231F20"/>
                </a:solidFill>
                <a:latin typeface="+mj-lt"/>
                <a:cs typeface="Arial MT"/>
              </a:rPr>
              <a:t>n</a:t>
            </a:r>
            <a:r>
              <a:rPr lang="vi-VN" sz="2000" spc="-25" dirty="0">
                <a:solidFill>
                  <a:srgbClr val="231F20"/>
                </a:solidFill>
                <a:latin typeface="+mj-lt"/>
                <a:cs typeface="Arial MT"/>
              </a:rPr>
              <a:t> </a:t>
            </a:r>
            <a:r>
              <a:rPr lang="vi-VN" sz="2000" spc="-90" dirty="0">
                <a:solidFill>
                  <a:srgbClr val="231F20"/>
                </a:solidFill>
                <a:latin typeface="+mj-lt"/>
                <a:cs typeface="Arial MT"/>
              </a:rPr>
              <a:t>T</a:t>
            </a:r>
            <a:r>
              <a:rPr lang="vi-VN" sz="2000" spc="-133" dirty="0">
                <a:solidFill>
                  <a:srgbClr val="231F20"/>
                </a:solidFill>
                <a:latin typeface="+mj-lt"/>
                <a:cs typeface="Arial MT"/>
              </a:rPr>
              <a:t>ư</a:t>
            </a:r>
            <a:r>
              <a:rPr lang="vi-VN" sz="2000" spc="-14" dirty="0">
                <a:solidFill>
                  <a:srgbClr val="231F20"/>
                </a:solidFill>
                <a:latin typeface="+mj-lt"/>
                <a:cs typeface="Arial MT"/>
              </a:rPr>
              <a:t> </a:t>
            </a:r>
            <a:r>
              <a:rPr lang="vi-VN" sz="2000" spc="-7" dirty="0">
                <a:solidFill>
                  <a:srgbClr val="231F20"/>
                </a:solidFill>
                <a:latin typeface="+mj-lt"/>
                <a:cs typeface="Arial MT"/>
              </a:rPr>
              <a:t>Nghiêm</a:t>
            </a:r>
            <a:r>
              <a:rPr lang="vi-VN" sz="2000" dirty="0">
                <a:solidFill>
                  <a:srgbClr val="231F20"/>
                </a:solidFill>
                <a:latin typeface="+mj-lt"/>
                <a:cs typeface="Arial MT"/>
              </a:rPr>
              <a:t>,</a:t>
            </a:r>
            <a:r>
              <a:rPr lang="vi-VN" sz="2000" spc="-14" dirty="0">
                <a:solidFill>
                  <a:srgbClr val="231F20"/>
                </a:solidFill>
                <a:latin typeface="+mj-lt"/>
                <a:cs typeface="Arial MT"/>
              </a:rPr>
              <a:t> </a:t>
            </a:r>
            <a:r>
              <a:rPr lang="vi-VN" sz="2000" i="1" spc="-7" dirty="0">
                <a:solidFill>
                  <a:srgbClr val="231F20"/>
                </a:solidFill>
                <a:latin typeface="+mj-lt"/>
                <a:cs typeface="Arial"/>
              </a:rPr>
              <a:t>Gióng</a:t>
            </a:r>
            <a:r>
              <a:rPr lang="vi-VN" sz="2000" dirty="0">
                <a:solidFill>
                  <a:srgbClr val="231F20"/>
                </a:solidFill>
                <a:latin typeface="+mj-lt"/>
                <a:cs typeface="Arial MT"/>
              </a:rPr>
              <a:t>,</a:t>
            </a:r>
            <a:r>
              <a:rPr lang="vi-VN" sz="2000" spc="-14" dirty="0">
                <a:solidFill>
                  <a:srgbClr val="231F20"/>
                </a:solidFill>
                <a:latin typeface="+mj-lt"/>
                <a:cs typeface="Arial MT"/>
              </a:rPr>
              <a:t> </a:t>
            </a:r>
            <a:r>
              <a:rPr lang="vi-VN" sz="2000" spc="-7" dirty="0">
                <a:solidFill>
                  <a:srgbClr val="231F20"/>
                </a:solidFill>
                <a:latin typeface="+mj-lt"/>
                <a:cs typeface="Arial MT"/>
              </a:rPr>
              <a:t>1990</a:t>
            </a:r>
            <a:r>
              <a:rPr lang="vi-VN" sz="2000" dirty="0">
                <a:solidFill>
                  <a:srgbClr val="231F20"/>
                </a:solidFill>
                <a:latin typeface="+mj-lt"/>
                <a:cs typeface="Arial MT"/>
              </a:rPr>
              <a:t>,</a:t>
            </a:r>
            <a:r>
              <a:rPr lang="vi-VN" sz="2000" spc="-14" dirty="0">
                <a:solidFill>
                  <a:srgbClr val="231F20"/>
                </a:solidFill>
                <a:latin typeface="+mj-lt"/>
                <a:cs typeface="Arial MT"/>
              </a:rPr>
              <a:t> </a:t>
            </a:r>
            <a:endParaRPr lang="en-US" sz="2000" spc="-14" dirty="0">
              <a:solidFill>
                <a:srgbClr val="231F20"/>
              </a:solidFill>
              <a:latin typeface="+mj-lt"/>
              <a:cs typeface="Arial MT"/>
            </a:endParaRPr>
          </a:p>
          <a:p>
            <a:pPr algn="ctr"/>
            <a:r>
              <a:rPr lang="vi-VN" sz="2000" spc="-7" dirty="0">
                <a:solidFill>
                  <a:srgbClr val="231F20"/>
                </a:solidFill>
                <a:latin typeface="+mj-lt"/>
                <a:cs typeface="Arial MT"/>
              </a:rPr>
              <a:t>tran</a:t>
            </a:r>
            <a:r>
              <a:rPr lang="vi-VN" sz="2000" dirty="0">
                <a:solidFill>
                  <a:srgbClr val="231F20"/>
                </a:solidFill>
                <a:latin typeface="+mj-lt"/>
                <a:cs typeface="Arial MT"/>
              </a:rPr>
              <a:t>h</a:t>
            </a:r>
            <a:r>
              <a:rPr lang="vi-VN" sz="2000" spc="-14" dirty="0">
                <a:solidFill>
                  <a:srgbClr val="231F20"/>
                </a:solidFill>
                <a:latin typeface="+mj-lt"/>
                <a:cs typeface="Arial MT"/>
              </a:rPr>
              <a:t> </a:t>
            </a:r>
            <a:r>
              <a:rPr lang="vi-VN" sz="2000" spc="-90" dirty="0">
                <a:solidFill>
                  <a:srgbClr val="231F20"/>
                </a:solidFill>
                <a:latin typeface="+mj-lt"/>
                <a:cs typeface="Arial MT"/>
              </a:rPr>
              <a:t>sơ</a:t>
            </a:r>
            <a:r>
              <a:rPr lang="vi-VN" sz="2000" spc="-61" dirty="0">
                <a:solidFill>
                  <a:srgbClr val="231F20"/>
                </a:solidFill>
                <a:latin typeface="+mj-lt"/>
                <a:cs typeface="Arial MT"/>
              </a:rPr>
              <a:t>n</a:t>
            </a:r>
            <a:r>
              <a:rPr lang="vi-VN" sz="2000" spc="-14" dirty="0">
                <a:solidFill>
                  <a:srgbClr val="231F20"/>
                </a:solidFill>
                <a:latin typeface="+mj-lt"/>
                <a:cs typeface="Arial MT"/>
              </a:rPr>
              <a:t> </a:t>
            </a:r>
            <a:r>
              <a:rPr lang="vi-VN" sz="2000" spc="-7" dirty="0">
                <a:solidFill>
                  <a:srgbClr val="231F20"/>
                </a:solidFill>
                <a:latin typeface="+mj-lt"/>
                <a:cs typeface="Arial MT"/>
              </a:rPr>
              <a:t>mà</a:t>
            </a:r>
            <a:r>
              <a:rPr lang="vi-VN" sz="2000" dirty="0">
                <a:solidFill>
                  <a:srgbClr val="231F20"/>
                </a:solidFill>
                <a:latin typeface="+mj-lt"/>
                <a:cs typeface="Arial MT"/>
              </a:rPr>
              <a:t>i</a:t>
            </a:r>
            <a:r>
              <a:rPr lang="vi-VN" sz="2000" spc="-14" dirty="0">
                <a:solidFill>
                  <a:srgbClr val="231F20"/>
                </a:solidFill>
                <a:latin typeface="+mj-lt"/>
                <a:cs typeface="Arial MT"/>
              </a:rPr>
              <a:t> </a:t>
            </a:r>
            <a:endParaRPr lang="en-US" sz="2000" dirty="0">
              <a:latin typeface="+mj-lt"/>
            </a:endParaRPr>
          </a:p>
        </p:txBody>
      </p:sp>
    </p:spTree>
    <p:extLst>
      <p:ext uri="{BB962C8B-B14F-4D97-AF65-F5344CB8AC3E}">
        <p14:creationId xmlns:p14="http://schemas.microsoft.com/office/powerpoint/2010/main" val="141689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7943D2-F51C-4C6B-ABEE-5BDF57B0B7D3}"/>
              </a:ext>
            </a:extLst>
          </p:cNvPr>
          <p:cNvPicPr>
            <a:picLocks noChangeAspect="1"/>
          </p:cNvPicPr>
          <p:nvPr/>
        </p:nvPicPr>
        <p:blipFill rotWithShape="1">
          <a:blip r:embed="rId2"/>
          <a:srcRect l="1101" t="654" r="70647" b="11798"/>
          <a:stretch/>
        </p:blipFill>
        <p:spPr>
          <a:xfrm>
            <a:off x="2115435" y="793669"/>
            <a:ext cx="2346960" cy="4883161"/>
          </a:xfrm>
          <a:prstGeom prst="rect">
            <a:avLst/>
          </a:prstGeom>
        </p:spPr>
      </p:pic>
      <p:pic>
        <p:nvPicPr>
          <p:cNvPr id="7" name="Picture 6">
            <a:extLst>
              <a:ext uri="{FF2B5EF4-FFF2-40B4-BE49-F238E27FC236}">
                <a16:creationId xmlns:a16="http://schemas.microsoft.com/office/drawing/2014/main" id="{92C404BA-6611-4B93-8F97-18B05F301E0A}"/>
              </a:ext>
            </a:extLst>
          </p:cNvPr>
          <p:cNvPicPr>
            <a:picLocks noChangeAspect="1"/>
          </p:cNvPicPr>
          <p:nvPr/>
        </p:nvPicPr>
        <p:blipFill rotWithShape="1">
          <a:blip r:embed="rId2"/>
          <a:srcRect l="53456" t="2067" r="1585" b="10714"/>
          <a:stretch/>
        </p:blipFill>
        <p:spPr>
          <a:xfrm>
            <a:off x="6908800" y="793668"/>
            <a:ext cx="3749040" cy="4883161"/>
          </a:xfrm>
          <a:prstGeom prst="rect">
            <a:avLst/>
          </a:prstGeom>
        </p:spPr>
      </p:pic>
      <p:sp>
        <p:nvSpPr>
          <p:cNvPr id="8" name="Rectangle 7">
            <a:extLst>
              <a:ext uri="{FF2B5EF4-FFF2-40B4-BE49-F238E27FC236}">
                <a16:creationId xmlns:a16="http://schemas.microsoft.com/office/drawing/2014/main" id="{1554F846-1820-411E-9455-13F5B85C64FA}"/>
              </a:ext>
            </a:extLst>
          </p:cNvPr>
          <p:cNvSpPr/>
          <p:nvPr/>
        </p:nvSpPr>
        <p:spPr>
          <a:xfrm>
            <a:off x="1177761" y="5848888"/>
            <a:ext cx="4355334" cy="707886"/>
          </a:xfrm>
          <a:prstGeom prst="rect">
            <a:avLst/>
          </a:prstGeom>
          <a:solidFill>
            <a:schemeClr val="accent4">
              <a:lumMod val="20000"/>
              <a:lumOff val="80000"/>
            </a:schemeClr>
          </a:solidFill>
        </p:spPr>
        <p:txBody>
          <a:bodyPr wrap="square">
            <a:spAutoFit/>
          </a:bodyPr>
          <a:lstStyle/>
          <a:p>
            <a:pPr algn="ctr"/>
            <a:r>
              <a:rPr lang="en-US" sz="2000" spc="-57" dirty="0">
                <a:solidFill>
                  <a:srgbClr val="231F20"/>
                </a:solidFill>
                <a:latin typeface="Times New Roman" panose="02020603050405020304" pitchFamily="18" charset="0"/>
                <a:cs typeface="Times New Roman" panose="02020603050405020304" pitchFamily="18" charset="0"/>
              </a:rPr>
              <a:t>3. </a:t>
            </a:r>
            <a:r>
              <a:rPr lang="en-US" sz="2000" spc="-57" dirty="0" err="1">
                <a:solidFill>
                  <a:srgbClr val="231F20"/>
                </a:solidFill>
                <a:latin typeface="Times New Roman" panose="02020603050405020304" pitchFamily="18" charset="0"/>
                <a:cs typeface="Times New Roman" panose="02020603050405020304" pitchFamily="18" charset="0"/>
              </a:rPr>
              <a:t>Diệp</a:t>
            </a:r>
            <a:r>
              <a:rPr lang="en-US" sz="2000" spc="-57" dirty="0">
                <a:solidFill>
                  <a:srgbClr val="231F20"/>
                </a:solidFill>
                <a:latin typeface="Times New Roman" panose="02020603050405020304" pitchFamily="18" charset="0"/>
                <a:cs typeface="Times New Roman" panose="02020603050405020304" pitchFamily="18" charset="0"/>
              </a:rPr>
              <a:t> Minh </a:t>
            </a:r>
            <a:r>
              <a:rPr lang="en-US" sz="2000" spc="-57" dirty="0" err="1">
                <a:solidFill>
                  <a:srgbClr val="231F20"/>
                </a:solidFill>
                <a:latin typeface="Times New Roman" panose="02020603050405020304" pitchFamily="18" charset="0"/>
                <a:cs typeface="Times New Roman" panose="02020603050405020304" pitchFamily="18" charset="0"/>
              </a:rPr>
              <a:t>Châu</a:t>
            </a:r>
            <a:r>
              <a:rPr lang="vi-VN" sz="2000" dirty="0">
                <a:solidFill>
                  <a:srgbClr val="231F20"/>
                </a:solidFill>
                <a:latin typeface="Times New Roman" panose="02020603050405020304" pitchFamily="18" charset="0"/>
                <a:cs typeface="Times New Roman" panose="02020603050405020304" pitchFamily="18" charset="0"/>
              </a:rPr>
              <a:t>,</a:t>
            </a:r>
            <a:r>
              <a:rPr lang="en-US" sz="2000" dirty="0">
                <a:solidFill>
                  <a:srgbClr val="231F20"/>
                </a:solidFill>
                <a:latin typeface="Times New Roman" panose="02020603050405020304" pitchFamily="18" charset="0"/>
                <a:cs typeface="Times New Roman" panose="02020603050405020304" pitchFamily="18" charset="0"/>
              </a:rPr>
              <a:t> </a:t>
            </a:r>
            <a:r>
              <a:rPr lang="en-US" sz="2000" i="1" dirty="0" err="1">
                <a:solidFill>
                  <a:srgbClr val="231F20"/>
                </a:solidFill>
                <a:latin typeface="Times New Roman" panose="02020603050405020304" pitchFamily="18" charset="0"/>
                <a:cs typeface="Times New Roman" panose="02020603050405020304" pitchFamily="18" charset="0"/>
              </a:rPr>
              <a:t>Võ</a:t>
            </a:r>
            <a:r>
              <a:rPr lang="en-US" sz="2000" i="1" dirty="0">
                <a:solidFill>
                  <a:srgbClr val="231F20"/>
                </a:solidFill>
                <a:latin typeface="Times New Roman" panose="02020603050405020304" pitchFamily="18" charset="0"/>
                <a:cs typeface="Times New Roman" panose="02020603050405020304" pitchFamily="18" charset="0"/>
              </a:rPr>
              <a:t> </a:t>
            </a:r>
            <a:r>
              <a:rPr lang="en-US" sz="2000" i="1" dirty="0" err="1">
                <a:solidFill>
                  <a:srgbClr val="231F20"/>
                </a:solidFill>
                <a:latin typeface="Times New Roman" panose="02020603050405020304" pitchFamily="18" charset="0"/>
                <a:cs typeface="Times New Roman" panose="02020603050405020304" pitchFamily="18" charset="0"/>
              </a:rPr>
              <a:t>Thị</a:t>
            </a:r>
            <a:r>
              <a:rPr lang="en-US" sz="2000" i="1" dirty="0">
                <a:solidFill>
                  <a:srgbClr val="231F20"/>
                </a:solidFill>
                <a:latin typeface="Times New Roman" panose="02020603050405020304" pitchFamily="18" charset="0"/>
                <a:cs typeface="Times New Roman" panose="02020603050405020304" pitchFamily="18" charset="0"/>
              </a:rPr>
              <a:t> </a:t>
            </a:r>
            <a:r>
              <a:rPr lang="en-US" sz="2000" i="1" dirty="0" err="1">
                <a:solidFill>
                  <a:srgbClr val="231F20"/>
                </a:solidFill>
                <a:latin typeface="Times New Roman" panose="02020603050405020304" pitchFamily="18" charset="0"/>
                <a:cs typeface="Times New Roman" panose="02020603050405020304" pitchFamily="18" charset="0"/>
              </a:rPr>
              <a:t>Sáu</a:t>
            </a:r>
            <a:r>
              <a:rPr lang="vi-VN" sz="2000" dirty="0">
                <a:solidFill>
                  <a:srgbClr val="231F20"/>
                </a:solidFill>
                <a:latin typeface="Times New Roman" panose="02020603050405020304" pitchFamily="18" charset="0"/>
                <a:cs typeface="Times New Roman" panose="02020603050405020304" pitchFamily="18" charset="0"/>
              </a:rPr>
              <a:t>,</a:t>
            </a:r>
            <a:r>
              <a:rPr lang="vi-VN" sz="2000" spc="-14" dirty="0">
                <a:solidFill>
                  <a:srgbClr val="231F20"/>
                </a:solidFill>
                <a:latin typeface="Times New Roman" panose="02020603050405020304" pitchFamily="18" charset="0"/>
                <a:cs typeface="Times New Roman" panose="02020603050405020304" pitchFamily="18" charset="0"/>
              </a:rPr>
              <a:t> </a:t>
            </a:r>
            <a:r>
              <a:rPr lang="vi-VN" sz="2000" spc="-7" dirty="0">
                <a:solidFill>
                  <a:srgbClr val="231F20"/>
                </a:solidFill>
                <a:latin typeface="Times New Roman" panose="02020603050405020304" pitchFamily="18" charset="0"/>
                <a:cs typeface="Times New Roman" panose="02020603050405020304" pitchFamily="18" charset="0"/>
              </a:rPr>
              <a:t>1</a:t>
            </a:r>
            <a:r>
              <a:rPr lang="en-US" sz="2000" spc="-7" dirty="0">
                <a:solidFill>
                  <a:srgbClr val="231F20"/>
                </a:solidFill>
                <a:latin typeface="Times New Roman" panose="02020603050405020304" pitchFamily="18" charset="0"/>
                <a:cs typeface="Times New Roman" panose="02020603050405020304" pitchFamily="18" charset="0"/>
              </a:rPr>
              <a:t>956</a:t>
            </a:r>
            <a:r>
              <a:rPr lang="vi-VN" sz="2000" dirty="0">
                <a:solidFill>
                  <a:srgbClr val="231F20"/>
                </a:solidFill>
                <a:latin typeface="Times New Roman" panose="02020603050405020304" pitchFamily="18" charset="0"/>
                <a:cs typeface="Times New Roman" panose="02020603050405020304" pitchFamily="18" charset="0"/>
              </a:rPr>
              <a:t>,</a:t>
            </a:r>
            <a:r>
              <a:rPr lang="vi-VN" sz="2000" spc="-14" dirty="0">
                <a:solidFill>
                  <a:srgbClr val="231F20"/>
                </a:solidFill>
                <a:latin typeface="Times New Roman" panose="02020603050405020304" pitchFamily="18" charset="0"/>
                <a:cs typeface="Times New Roman" panose="02020603050405020304" pitchFamily="18" charset="0"/>
              </a:rPr>
              <a:t> </a:t>
            </a:r>
            <a:endParaRPr lang="en-US" sz="2000" spc="-14" dirty="0">
              <a:solidFill>
                <a:srgbClr val="231F20"/>
              </a:solidFill>
              <a:latin typeface="Times New Roman" panose="02020603050405020304" pitchFamily="18" charset="0"/>
              <a:cs typeface="Times New Roman" panose="02020603050405020304" pitchFamily="18" charset="0"/>
            </a:endParaRPr>
          </a:p>
          <a:p>
            <a:pPr algn="ctr"/>
            <a:r>
              <a:rPr lang="en-US" sz="2000" spc="-7" dirty="0">
                <a:solidFill>
                  <a:srgbClr val="231F20"/>
                </a:solidFill>
                <a:latin typeface="Times New Roman" panose="02020603050405020304" pitchFamily="18" charset="0"/>
                <a:cs typeface="Times New Roman" panose="02020603050405020304" pitchFamily="18" charset="0"/>
              </a:rPr>
              <a:t>t</a:t>
            </a:r>
            <a:r>
              <a:rPr lang="vi-VN" sz="2000" spc="-7" dirty="0">
                <a:solidFill>
                  <a:srgbClr val="231F20"/>
                </a:solidFill>
                <a:latin typeface="Times New Roman" panose="02020603050405020304" pitchFamily="18" charset="0"/>
                <a:cs typeface="Times New Roman" panose="02020603050405020304" pitchFamily="18" charset="0"/>
              </a:rPr>
              <a:t>ư</a:t>
            </a:r>
            <a:r>
              <a:rPr lang="en-US" sz="2000" spc="-7" dirty="0" err="1">
                <a:solidFill>
                  <a:srgbClr val="231F20"/>
                </a:solidFill>
                <a:latin typeface="Times New Roman" panose="02020603050405020304" pitchFamily="18" charset="0"/>
                <a:cs typeface="Times New Roman" panose="02020603050405020304" pitchFamily="18" charset="0"/>
              </a:rPr>
              <a:t>ợng</a:t>
            </a:r>
            <a:r>
              <a:rPr lang="en-US" sz="2000" spc="-7" dirty="0">
                <a:solidFill>
                  <a:srgbClr val="231F20"/>
                </a:solidFill>
                <a:latin typeface="Times New Roman" panose="02020603050405020304" pitchFamily="18" charset="0"/>
                <a:cs typeface="Times New Roman" panose="02020603050405020304" pitchFamily="18" charset="0"/>
              </a:rPr>
              <a:t> </a:t>
            </a:r>
            <a:r>
              <a:rPr lang="en-US" sz="2000" spc="-7" dirty="0" err="1">
                <a:solidFill>
                  <a:srgbClr val="231F20"/>
                </a:solidFill>
                <a:latin typeface="Times New Roman" panose="02020603050405020304" pitchFamily="18" charset="0"/>
                <a:cs typeface="Times New Roman" panose="02020603050405020304" pitchFamily="18" charset="0"/>
              </a:rPr>
              <a:t>đồng</a:t>
            </a:r>
            <a:endParaRPr lang="en-US" sz="20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06F5C3C-B518-40D8-8D93-CFD156171757}"/>
              </a:ext>
            </a:extLst>
          </p:cNvPr>
          <p:cNvSpPr/>
          <p:nvPr/>
        </p:nvSpPr>
        <p:spPr>
          <a:xfrm>
            <a:off x="6605653" y="5848888"/>
            <a:ext cx="4355334" cy="707886"/>
          </a:xfrm>
          <a:prstGeom prst="rect">
            <a:avLst/>
          </a:prstGeom>
          <a:solidFill>
            <a:schemeClr val="accent4">
              <a:lumMod val="20000"/>
              <a:lumOff val="80000"/>
            </a:schemeClr>
          </a:solidFill>
        </p:spPr>
        <p:txBody>
          <a:bodyPr wrap="square">
            <a:spAutoFit/>
          </a:bodyPr>
          <a:lstStyle/>
          <a:p>
            <a:pPr algn="ctr"/>
            <a:r>
              <a:rPr lang="en-US" sz="2000" spc="-57" dirty="0">
                <a:solidFill>
                  <a:srgbClr val="231F20"/>
                </a:solidFill>
                <a:latin typeface="Times New Roman" panose="02020603050405020304" pitchFamily="18" charset="0"/>
                <a:cs typeface="Times New Roman" panose="02020603050405020304" pitchFamily="18" charset="0"/>
              </a:rPr>
              <a:t>4. </a:t>
            </a:r>
            <a:r>
              <a:rPr lang="en-US" sz="2000" spc="-57" dirty="0" err="1">
                <a:solidFill>
                  <a:srgbClr val="231F20"/>
                </a:solidFill>
                <a:latin typeface="Times New Roman" panose="02020603050405020304" pitchFamily="18" charset="0"/>
                <a:cs typeface="Times New Roman" panose="02020603050405020304" pitchFamily="18" charset="0"/>
              </a:rPr>
              <a:t>Trần</a:t>
            </a:r>
            <a:r>
              <a:rPr lang="en-US" sz="2000" spc="-57" dirty="0">
                <a:solidFill>
                  <a:srgbClr val="231F20"/>
                </a:solidFill>
                <a:latin typeface="Times New Roman" panose="02020603050405020304" pitchFamily="18" charset="0"/>
                <a:cs typeface="Times New Roman" panose="02020603050405020304" pitchFamily="18" charset="0"/>
              </a:rPr>
              <a:t> </a:t>
            </a:r>
            <a:r>
              <a:rPr lang="en-US" sz="2000" spc="-57" dirty="0" err="1">
                <a:solidFill>
                  <a:srgbClr val="231F20"/>
                </a:solidFill>
                <a:latin typeface="Times New Roman" panose="02020603050405020304" pitchFamily="18" charset="0"/>
                <a:cs typeface="Times New Roman" panose="02020603050405020304" pitchFamily="18" charset="0"/>
              </a:rPr>
              <a:t>Văn</a:t>
            </a:r>
            <a:r>
              <a:rPr lang="en-US" sz="2000" spc="-57" dirty="0">
                <a:solidFill>
                  <a:srgbClr val="231F20"/>
                </a:solidFill>
                <a:latin typeface="Times New Roman" panose="02020603050405020304" pitchFamily="18" charset="0"/>
                <a:cs typeface="Times New Roman" panose="02020603050405020304" pitchFamily="18" charset="0"/>
              </a:rPr>
              <a:t> </a:t>
            </a:r>
            <a:r>
              <a:rPr lang="en-US" sz="2000" spc="-57" dirty="0" err="1">
                <a:solidFill>
                  <a:srgbClr val="231F20"/>
                </a:solidFill>
                <a:latin typeface="Times New Roman" panose="02020603050405020304" pitchFamily="18" charset="0"/>
                <a:cs typeface="Times New Roman" panose="02020603050405020304" pitchFamily="18" charset="0"/>
              </a:rPr>
              <a:t>Lắm</a:t>
            </a:r>
            <a:r>
              <a:rPr lang="vi-VN" sz="2000" dirty="0">
                <a:solidFill>
                  <a:srgbClr val="231F20"/>
                </a:solidFill>
                <a:latin typeface="Times New Roman" panose="02020603050405020304" pitchFamily="18" charset="0"/>
                <a:cs typeface="Times New Roman" panose="02020603050405020304" pitchFamily="18" charset="0"/>
              </a:rPr>
              <a:t>,</a:t>
            </a:r>
            <a:r>
              <a:rPr lang="en-US" sz="2000" dirty="0">
                <a:solidFill>
                  <a:srgbClr val="231F20"/>
                </a:solidFill>
                <a:latin typeface="Times New Roman" panose="02020603050405020304" pitchFamily="18" charset="0"/>
                <a:cs typeface="Times New Roman" panose="02020603050405020304" pitchFamily="18" charset="0"/>
              </a:rPr>
              <a:t> </a:t>
            </a:r>
            <a:r>
              <a:rPr lang="en-US" sz="2000" i="1" dirty="0" err="1">
                <a:solidFill>
                  <a:srgbClr val="231F20"/>
                </a:solidFill>
                <a:latin typeface="Times New Roman" panose="02020603050405020304" pitchFamily="18" charset="0"/>
                <a:cs typeface="Times New Roman" panose="02020603050405020304" pitchFamily="18" charset="0"/>
              </a:rPr>
              <a:t>Lý</a:t>
            </a:r>
            <a:r>
              <a:rPr lang="en-US" sz="2000" i="1" dirty="0">
                <a:solidFill>
                  <a:srgbClr val="231F20"/>
                </a:solidFill>
                <a:latin typeface="Times New Roman" panose="02020603050405020304" pitchFamily="18" charset="0"/>
                <a:cs typeface="Times New Roman" panose="02020603050405020304" pitchFamily="18" charset="0"/>
              </a:rPr>
              <a:t> </a:t>
            </a:r>
            <a:r>
              <a:rPr lang="en-US" sz="2000" i="1" dirty="0" err="1">
                <a:solidFill>
                  <a:srgbClr val="231F20"/>
                </a:solidFill>
                <a:latin typeface="Times New Roman" panose="02020603050405020304" pitchFamily="18" charset="0"/>
                <a:cs typeface="Times New Roman" panose="02020603050405020304" pitchFamily="18" charset="0"/>
              </a:rPr>
              <a:t>Tự</a:t>
            </a:r>
            <a:r>
              <a:rPr lang="en-US" sz="2000" i="1" dirty="0">
                <a:solidFill>
                  <a:srgbClr val="231F20"/>
                </a:solidFill>
                <a:latin typeface="Times New Roman" panose="02020603050405020304" pitchFamily="18" charset="0"/>
                <a:cs typeface="Times New Roman" panose="02020603050405020304" pitchFamily="18" charset="0"/>
              </a:rPr>
              <a:t> </a:t>
            </a:r>
            <a:r>
              <a:rPr lang="en-US" sz="2000" i="1" dirty="0" err="1">
                <a:solidFill>
                  <a:srgbClr val="231F20"/>
                </a:solidFill>
                <a:latin typeface="Times New Roman" panose="02020603050405020304" pitchFamily="18" charset="0"/>
                <a:cs typeface="Times New Roman" panose="02020603050405020304" pitchFamily="18" charset="0"/>
              </a:rPr>
              <a:t>Trọng</a:t>
            </a:r>
            <a:r>
              <a:rPr lang="vi-VN" sz="2000" i="1" dirty="0">
                <a:solidFill>
                  <a:srgbClr val="231F20"/>
                </a:solidFill>
                <a:latin typeface="Times New Roman" panose="02020603050405020304" pitchFamily="18" charset="0"/>
                <a:cs typeface="Times New Roman" panose="02020603050405020304" pitchFamily="18" charset="0"/>
              </a:rPr>
              <a:t>,</a:t>
            </a:r>
            <a:r>
              <a:rPr lang="vi-VN" sz="2000" i="1" spc="-14" dirty="0">
                <a:solidFill>
                  <a:srgbClr val="231F20"/>
                </a:solidFill>
                <a:latin typeface="Times New Roman" panose="02020603050405020304" pitchFamily="18" charset="0"/>
                <a:cs typeface="Times New Roman" panose="02020603050405020304" pitchFamily="18" charset="0"/>
              </a:rPr>
              <a:t> </a:t>
            </a:r>
            <a:r>
              <a:rPr lang="vi-VN" sz="2000" spc="-7" dirty="0">
                <a:solidFill>
                  <a:srgbClr val="231F20"/>
                </a:solidFill>
                <a:latin typeface="Times New Roman" panose="02020603050405020304" pitchFamily="18" charset="0"/>
                <a:cs typeface="Times New Roman" panose="02020603050405020304" pitchFamily="18" charset="0"/>
              </a:rPr>
              <a:t>1</a:t>
            </a:r>
            <a:r>
              <a:rPr lang="en-US" sz="2000" spc="-7" dirty="0">
                <a:solidFill>
                  <a:srgbClr val="231F20"/>
                </a:solidFill>
                <a:latin typeface="Times New Roman" panose="02020603050405020304" pitchFamily="18" charset="0"/>
                <a:cs typeface="Times New Roman" panose="02020603050405020304" pitchFamily="18" charset="0"/>
              </a:rPr>
              <a:t>962</a:t>
            </a:r>
            <a:r>
              <a:rPr lang="vi-VN" sz="2000" dirty="0">
                <a:solidFill>
                  <a:srgbClr val="231F20"/>
                </a:solidFill>
                <a:latin typeface="Times New Roman" panose="02020603050405020304" pitchFamily="18" charset="0"/>
                <a:cs typeface="Times New Roman" panose="02020603050405020304" pitchFamily="18" charset="0"/>
              </a:rPr>
              <a:t>,</a:t>
            </a:r>
            <a:r>
              <a:rPr lang="vi-VN" sz="2000" spc="-14" dirty="0">
                <a:solidFill>
                  <a:srgbClr val="231F20"/>
                </a:solidFill>
                <a:latin typeface="Times New Roman" panose="02020603050405020304" pitchFamily="18" charset="0"/>
                <a:cs typeface="Times New Roman" panose="02020603050405020304" pitchFamily="18" charset="0"/>
              </a:rPr>
              <a:t> </a:t>
            </a:r>
            <a:endParaRPr lang="en-US" sz="2000" spc="-14" dirty="0">
              <a:solidFill>
                <a:srgbClr val="231F20"/>
              </a:solidFill>
              <a:latin typeface="Times New Roman" panose="02020603050405020304" pitchFamily="18" charset="0"/>
              <a:cs typeface="Times New Roman" panose="02020603050405020304" pitchFamily="18" charset="0"/>
            </a:endParaRPr>
          </a:p>
          <a:p>
            <a:pPr algn="ctr"/>
            <a:r>
              <a:rPr lang="en-US" sz="2000" spc="-7" dirty="0">
                <a:solidFill>
                  <a:srgbClr val="231F20"/>
                </a:solidFill>
                <a:latin typeface="Times New Roman" panose="02020603050405020304" pitchFamily="18" charset="0"/>
                <a:cs typeface="Times New Roman" panose="02020603050405020304" pitchFamily="18" charset="0"/>
              </a:rPr>
              <a:t>t</a:t>
            </a:r>
            <a:r>
              <a:rPr lang="vi-VN" sz="2000" spc="-7" dirty="0">
                <a:solidFill>
                  <a:srgbClr val="231F20"/>
                </a:solidFill>
                <a:latin typeface="Times New Roman" panose="02020603050405020304" pitchFamily="18" charset="0"/>
                <a:cs typeface="Times New Roman" panose="02020603050405020304" pitchFamily="18" charset="0"/>
              </a:rPr>
              <a:t>ư</a:t>
            </a:r>
            <a:r>
              <a:rPr lang="en-US" sz="2000" spc="-7" dirty="0" err="1">
                <a:solidFill>
                  <a:srgbClr val="231F20"/>
                </a:solidFill>
                <a:latin typeface="Times New Roman" panose="02020603050405020304" pitchFamily="18" charset="0"/>
                <a:cs typeface="Times New Roman" panose="02020603050405020304" pitchFamily="18" charset="0"/>
              </a:rPr>
              <a:t>ợng</a:t>
            </a:r>
            <a:r>
              <a:rPr lang="en-US" sz="2000" spc="-7" dirty="0">
                <a:solidFill>
                  <a:srgbClr val="231F20"/>
                </a:solidFill>
                <a:latin typeface="Times New Roman" panose="02020603050405020304" pitchFamily="18" charset="0"/>
                <a:cs typeface="Times New Roman" panose="02020603050405020304" pitchFamily="18" charset="0"/>
              </a:rPr>
              <a:t> </a:t>
            </a:r>
            <a:r>
              <a:rPr lang="en-US" sz="2000" spc="-7" dirty="0" err="1">
                <a:solidFill>
                  <a:srgbClr val="231F20"/>
                </a:solidFill>
                <a:latin typeface="Times New Roman" panose="02020603050405020304" pitchFamily="18" charset="0"/>
                <a:cs typeface="Times New Roman" panose="02020603050405020304" pitchFamily="18" charset="0"/>
              </a:rPr>
              <a:t>đồng</a:t>
            </a:r>
            <a:endParaRPr lang="en-US" sz="2000"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BA5850C-8543-4034-AFCE-7DA1048266C0}"/>
              </a:ext>
            </a:extLst>
          </p:cNvPr>
          <p:cNvGrpSpPr/>
          <p:nvPr/>
        </p:nvGrpSpPr>
        <p:grpSpPr>
          <a:xfrm>
            <a:off x="396765" y="0"/>
            <a:ext cx="10949774" cy="1304233"/>
            <a:chOff x="396765" y="0"/>
            <a:chExt cx="10949774" cy="1304233"/>
          </a:xfrm>
        </p:grpSpPr>
        <p:sp>
          <p:nvSpPr>
            <p:cNvPr id="11" name="Rectangle 10">
              <a:extLst>
                <a:ext uri="{FF2B5EF4-FFF2-40B4-BE49-F238E27FC236}">
                  <a16:creationId xmlns:a16="http://schemas.microsoft.com/office/drawing/2014/main" id="{FF68707E-D081-49F2-9EB2-C355F9B76585}"/>
                </a:ext>
              </a:extLst>
            </p:cNvPr>
            <p:cNvSpPr/>
            <p:nvPr/>
          </p:nvSpPr>
          <p:spPr>
            <a:xfrm>
              <a:off x="1392474" y="301226"/>
              <a:ext cx="9954065" cy="492443"/>
            </a:xfrm>
            <a:prstGeom prst="rect">
              <a:avLst/>
            </a:prstGeom>
          </p:spPr>
          <p:txBody>
            <a:bodyPr wrap="square">
              <a:spAutoFit/>
            </a:bodyPr>
            <a:lstStyle/>
            <a:p>
              <a:pPr marL="9126">
                <a:spcBef>
                  <a:spcPts val="4"/>
                </a:spcBef>
              </a:pPr>
              <a:r>
                <a:rPr lang="vi-VN" sz="2600" b="1" spc="-22" dirty="0">
                  <a:solidFill>
                    <a:srgbClr val="231F20"/>
                  </a:solidFill>
                  <a:latin typeface="+mj-lt"/>
                  <a:cs typeface="Arial"/>
                </a:rPr>
                <a:t>Tì</a:t>
              </a:r>
              <a:r>
                <a:rPr lang="vi-VN" sz="2600" b="1" dirty="0">
                  <a:solidFill>
                    <a:srgbClr val="231F20"/>
                  </a:solidFill>
                  <a:latin typeface="+mj-lt"/>
                  <a:cs typeface="Arial"/>
                </a:rPr>
                <a:t>m</a:t>
              </a:r>
              <a:r>
                <a:rPr lang="vi-VN" sz="2600" b="1" spc="-86" dirty="0">
                  <a:solidFill>
                    <a:srgbClr val="231F20"/>
                  </a:solidFill>
                  <a:latin typeface="+mj-lt"/>
                  <a:cs typeface="Arial"/>
                </a:rPr>
                <a:t> </a:t>
              </a:r>
              <a:r>
                <a:rPr lang="vi-VN" sz="2600" b="1" spc="-22" dirty="0">
                  <a:solidFill>
                    <a:srgbClr val="231F20"/>
                  </a:solidFill>
                  <a:latin typeface="+mj-lt"/>
                  <a:cs typeface="Arial"/>
                </a:rPr>
                <a:t>hiể</a:t>
              </a:r>
              <a:r>
                <a:rPr lang="vi-VN" sz="2600" b="1" dirty="0">
                  <a:solidFill>
                    <a:srgbClr val="231F20"/>
                  </a:solidFill>
                  <a:latin typeface="+mj-lt"/>
                  <a:cs typeface="Arial"/>
                </a:rPr>
                <a:t>u</a:t>
              </a:r>
              <a:r>
                <a:rPr lang="vi-VN" sz="2600" b="1" spc="-86" dirty="0">
                  <a:solidFill>
                    <a:srgbClr val="231F20"/>
                  </a:solidFill>
                  <a:latin typeface="+mj-lt"/>
                  <a:cs typeface="Arial"/>
                </a:rPr>
                <a:t> </a:t>
              </a:r>
              <a:r>
                <a:rPr lang="vi-VN" sz="2600" b="1" spc="-22" dirty="0">
                  <a:solidFill>
                    <a:srgbClr val="231F20"/>
                  </a:solidFill>
                  <a:latin typeface="+mj-lt"/>
                  <a:cs typeface="Arial"/>
                </a:rPr>
                <a:t>v</a:t>
              </a:r>
              <a:r>
                <a:rPr lang="vi-VN" sz="2600" b="1" dirty="0">
                  <a:solidFill>
                    <a:srgbClr val="231F20"/>
                  </a:solidFill>
                  <a:latin typeface="+mj-lt"/>
                  <a:cs typeface="Arial"/>
                </a:rPr>
                <a:t>ề</a:t>
              </a:r>
              <a:r>
                <a:rPr lang="vi-VN" sz="2600" b="1" spc="-90" dirty="0">
                  <a:solidFill>
                    <a:srgbClr val="231F20"/>
                  </a:solidFill>
                  <a:latin typeface="+mj-lt"/>
                  <a:cs typeface="Arial"/>
                </a:rPr>
                <a:t> </a:t>
              </a:r>
              <a:r>
                <a:rPr lang="vi-VN" sz="2600" b="1" spc="-22" dirty="0">
                  <a:solidFill>
                    <a:srgbClr val="231F20"/>
                  </a:solidFill>
                  <a:latin typeface="+mj-lt"/>
                  <a:cs typeface="Arial"/>
                </a:rPr>
                <a:t>hìn</a:t>
              </a:r>
              <a:r>
                <a:rPr lang="vi-VN" sz="2600" b="1" dirty="0">
                  <a:solidFill>
                    <a:srgbClr val="231F20"/>
                  </a:solidFill>
                  <a:latin typeface="+mj-lt"/>
                  <a:cs typeface="Arial"/>
                </a:rPr>
                <a:t>h</a:t>
              </a:r>
              <a:r>
                <a:rPr lang="vi-VN" sz="2600" b="1" spc="-86" dirty="0">
                  <a:solidFill>
                    <a:srgbClr val="231F20"/>
                  </a:solidFill>
                  <a:latin typeface="+mj-lt"/>
                  <a:cs typeface="Arial"/>
                </a:rPr>
                <a:t> </a:t>
              </a:r>
              <a:r>
                <a:rPr lang="vi-VN" sz="2600" b="1" spc="-22" dirty="0">
                  <a:solidFill>
                    <a:srgbClr val="231F20"/>
                  </a:solidFill>
                  <a:latin typeface="+mj-lt"/>
                  <a:cs typeface="Arial"/>
                </a:rPr>
                <a:t>tượn</a:t>
              </a:r>
              <a:r>
                <a:rPr lang="vi-VN" sz="2600" b="1" dirty="0">
                  <a:solidFill>
                    <a:srgbClr val="231F20"/>
                  </a:solidFill>
                  <a:latin typeface="+mj-lt"/>
                  <a:cs typeface="Arial"/>
                </a:rPr>
                <a:t>g</a:t>
              </a:r>
              <a:r>
                <a:rPr lang="vi-VN" sz="2600" b="1" spc="-86" dirty="0">
                  <a:solidFill>
                    <a:srgbClr val="231F20"/>
                  </a:solidFill>
                  <a:latin typeface="+mj-lt"/>
                  <a:cs typeface="Arial"/>
                </a:rPr>
                <a:t> </a:t>
              </a:r>
              <a:r>
                <a:rPr lang="vi-VN" sz="2600" b="1" spc="-22" dirty="0">
                  <a:solidFill>
                    <a:srgbClr val="231F20"/>
                  </a:solidFill>
                  <a:latin typeface="+mj-lt"/>
                  <a:cs typeface="Arial"/>
                </a:rPr>
                <a:t>an</a:t>
              </a:r>
              <a:r>
                <a:rPr lang="vi-VN" sz="2600" b="1" dirty="0">
                  <a:solidFill>
                    <a:srgbClr val="231F20"/>
                  </a:solidFill>
                  <a:latin typeface="+mj-lt"/>
                  <a:cs typeface="Arial"/>
                </a:rPr>
                <a:t>h</a:t>
              </a:r>
              <a:r>
                <a:rPr lang="vi-VN" sz="2600" b="1" spc="-90" dirty="0">
                  <a:solidFill>
                    <a:srgbClr val="231F20"/>
                  </a:solidFill>
                  <a:latin typeface="+mj-lt"/>
                  <a:cs typeface="Arial"/>
                </a:rPr>
                <a:t> </a:t>
              </a:r>
              <a:r>
                <a:rPr lang="vi-VN" sz="2600" b="1" spc="-22" dirty="0">
                  <a:solidFill>
                    <a:srgbClr val="231F20"/>
                  </a:solidFill>
                  <a:latin typeface="+mj-lt"/>
                  <a:cs typeface="Arial"/>
                </a:rPr>
                <a:t>hùn</a:t>
              </a:r>
              <a:r>
                <a:rPr lang="vi-VN" sz="2600" b="1" dirty="0">
                  <a:solidFill>
                    <a:srgbClr val="231F20"/>
                  </a:solidFill>
                  <a:latin typeface="+mj-lt"/>
                  <a:cs typeface="Arial"/>
                </a:rPr>
                <a:t>g</a:t>
              </a:r>
              <a:r>
                <a:rPr lang="vi-VN" sz="2600" b="1" spc="-86" dirty="0">
                  <a:solidFill>
                    <a:srgbClr val="231F20"/>
                  </a:solidFill>
                  <a:latin typeface="+mj-lt"/>
                  <a:cs typeface="Arial"/>
                </a:rPr>
                <a:t> </a:t>
              </a:r>
              <a:r>
                <a:rPr lang="vi-VN" sz="2600" b="1" spc="-22" dirty="0">
                  <a:solidFill>
                    <a:srgbClr val="231F20"/>
                  </a:solidFill>
                  <a:latin typeface="+mj-lt"/>
                  <a:cs typeface="Arial"/>
                </a:rPr>
                <a:t>dâ</a:t>
              </a:r>
              <a:r>
                <a:rPr lang="vi-VN" sz="2600" b="1" dirty="0">
                  <a:solidFill>
                    <a:srgbClr val="231F20"/>
                  </a:solidFill>
                  <a:latin typeface="+mj-lt"/>
                  <a:cs typeface="Arial"/>
                </a:rPr>
                <a:t>n</a:t>
              </a:r>
              <a:r>
                <a:rPr lang="vi-VN" sz="2600" b="1" spc="-86" dirty="0">
                  <a:solidFill>
                    <a:srgbClr val="231F20"/>
                  </a:solidFill>
                  <a:latin typeface="+mj-lt"/>
                  <a:cs typeface="Arial"/>
                </a:rPr>
                <a:t> </a:t>
              </a:r>
              <a:r>
                <a:rPr lang="vi-VN" sz="2600" b="1" spc="-22" dirty="0">
                  <a:solidFill>
                    <a:srgbClr val="231F20"/>
                  </a:solidFill>
                  <a:latin typeface="+mj-lt"/>
                  <a:cs typeface="Arial"/>
                </a:rPr>
                <a:t>tộ</a:t>
              </a:r>
              <a:r>
                <a:rPr lang="vi-VN" sz="2600" b="1" dirty="0">
                  <a:solidFill>
                    <a:srgbClr val="231F20"/>
                  </a:solidFill>
                  <a:latin typeface="+mj-lt"/>
                  <a:cs typeface="Arial"/>
                </a:rPr>
                <a:t>c</a:t>
              </a:r>
              <a:r>
                <a:rPr lang="vi-VN" sz="2600" b="1" spc="-86" dirty="0">
                  <a:solidFill>
                    <a:srgbClr val="231F20"/>
                  </a:solidFill>
                  <a:latin typeface="+mj-lt"/>
                  <a:cs typeface="Arial"/>
                </a:rPr>
                <a:t> </a:t>
              </a:r>
              <a:r>
                <a:rPr lang="vi-VN" sz="2600" b="1" spc="-22" dirty="0">
                  <a:solidFill>
                    <a:srgbClr val="231F20"/>
                  </a:solidFill>
                  <a:latin typeface="+mj-lt"/>
                  <a:cs typeface="Arial"/>
                </a:rPr>
                <a:t>tron</a:t>
              </a:r>
              <a:r>
                <a:rPr lang="vi-VN" sz="2600" b="1" dirty="0">
                  <a:solidFill>
                    <a:srgbClr val="231F20"/>
                  </a:solidFill>
                  <a:latin typeface="+mj-lt"/>
                  <a:cs typeface="Arial"/>
                </a:rPr>
                <a:t>g</a:t>
              </a:r>
              <a:r>
                <a:rPr lang="vi-VN" sz="2600" b="1" spc="-86" dirty="0">
                  <a:solidFill>
                    <a:srgbClr val="231F20"/>
                  </a:solidFill>
                  <a:latin typeface="+mj-lt"/>
                  <a:cs typeface="Arial"/>
                </a:rPr>
                <a:t> </a:t>
              </a:r>
              <a:r>
                <a:rPr lang="vi-VN" sz="2600" b="1" spc="-22" dirty="0">
                  <a:solidFill>
                    <a:srgbClr val="231F20"/>
                  </a:solidFill>
                  <a:latin typeface="+mj-lt"/>
                  <a:cs typeface="Arial"/>
                </a:rPr>
                <a:t>cá</a:t>
              </a:r>
              <a:r>
                <a:rPr lang="vi-VN" sz="2600" b="1" dirty="0">
                  <a:solidFill>
                    <a:srgbClr val="231F20"/>
                  </a:solidFill>
                  <a:latin typeface="+mj-lt"/>
                  <a:cs typeface="Arial"/>
                </a:rPr>
                <a:t>c</a:t>
              </a:r>
              <a:r>
                <a:rPr lang="vi-VN" sz="2600" b="1" spc="-90" dirty="0">
                  <a:solidFill>
                    <a:srgbClr val="231F20"/>
                  </a:solidFill>
                  <a:latin typeface="+mj-lt"/>
                  <a:cs typeface="Arial"/>
                </a:rPr>
                <a:t> </a:t>
              </a:r>
              <a:r>
                <a:rPr lang="vi-VN" sz="2600" b="1" spc="-22" dirty="0">
                  <a:solidFill>
                    <a:srgbClr val="231F20"/>
                  </a:solidFill>
                  <a:latin typeface="+mj-lt"/>
                  <a:cs typeface="Arial"/>
                </a:rPr>
                <a:t>tá</a:t>
              </a:r>
              <a:r>
                <a:rPr lang="vi-VN" sz="2600" b="1" dirty="0">
                  <a:solidFill>
                    <a:srgbClr val="231F20"/>
                  </a:solidFill>
                  <a:latin typeface="+mj-lt"/>
                  <a:cs typeface="Arial"/>
                </a:rPr>
                <a:t>c</a:t>
              </a:r>
              <a:r>
                <a:rPr lang="vi-VN" sz="2600" b="1" spc="-86" dirty="0">
                  <a:solidFill>
                    <a:srgbClr val="231F20"/>
                  </a:solidFill>
                  <a:latin typeface="+mj-lt"/>
                  <a:cs typeface="Arial"/>
                </a:rPr>
                <a:t> </a:t>
              </a:r>
              <a:r>
                <a:rPr lang="vi-VN" sz="2600" b="1" spc="-22" dirty="0">
                  <a:solidFill>
                    <a:srgbClr val="231F20"/>
                  </a:solidFill>
                  <a:latin typeface="+mj-lt"/>
                  <a:cs typeface="Arial"/>
                </a:rPr>
                <a:t>phẩ</a:t>
              </a:r>
              <a:r>
                <a:rPr lang="vi-VN" sz="2600" b="1" dirty="0">
                  <a:solidFill>
                    <a:srgbClr val="231F20"/>
                  </a:solidFill>
                  <a:latin typeface="+mj-lt"/>
                  <a:cs typeface="Arial"/>
                </a:rPr>
                <a:t>m</a:t>
              </a:r>
              <a:r>
                <a:rPr lang="vi-VN" sz="2600" b="1" spc="-86" dirty="0">
                  <a:solidFill>
                    <a:srgbClr val="231F20"/>
                  </a:solidFill>
                  <a:latin typeface="+mj-lt"/>
                  <a:cs typeface="Arial"/>
                </a:rPr>
                <a:t> </a:t>
              </a:r>
              <a:r>
                <a:rPr lang="vi-VN" sz="2600" b="1" spc="-22" dirty="0">
                  <a:solidFill>
                    <a:srgbClr val="231F20"/>
                  </a:solidFill>
                  <a:latin typeface="+mj-lt"/>
                  <a:cs typeface="Arial"/>
                </a:rPr>
                <a:t>m</a:t>
              </a:r>
              <a:r>
                <a:rPr lang="vi-VN" sz="2600" b="1" dirty="0">
                  <a:solidFill>
                    <a:srgbClr val="231F20"/>
                  </a:solidFill>
                  <a:latin typeface="+mj-lt"/>
                  <a:cs typeface="Arial"/>
                </a:rPr>
                <a:t>ĩ</a:t>
              </a:r>
              <a:r>
                <a:rPr lang="vi-VN" sz="2600" b="1" spc="-90" dirty="0">
                  <a:solidFill>
                    <a:srgbClr val="231F20"/>
                  </a:solidFill>
                  <a:latin typeface="+mj-lt"/>
                  <a:cs typeface="Arial"/>
                </a:rPr>
                <a:t> </a:t>
              </a:r>
              <a:r>
                <a:rPr lang="vi-VN" sz="2600" b="1" spc="-22" dirty="0">
                  <a:solidFill>
                    <a:srgbClr val="231F20"/>
                  </a:solidFill>
                  <a:latin typeface="+mj-lt"/>
                  <a:cs typeface="Arial"/>
                </a:rPr>
                <a:t>thuật</a:t>
              </a:r>
              <a:r>
                <a:rPr lang="en-US" sz="2600" b="1" spc="-11" dirty="0">
                  <a:solidFill>
                    <a:srgbClr val="231F20"/>
                  </a:solidFill>
                  <a:latin typeface="+mj-lt"/>
                  <a:cs typeface="Times New Roman" panose="02020603050405020304" pitchFamily="18" charset="0"/>
                </a:rPr>
                <a:t>.</a:t>
              </a:r>
              <a:endParaRPr lang="en-US" sz="2600" dirty="0">
                <a:latin typeface="+mj-lt"/>
                <a:cs typeface="Times New Roman" panose="02020603050405020304" pitchFamily="18" charset="0"/>
              </a:endParaRPr>
            </a:p>
          </p:txBody>
        </p:sp>
        <p:grpSp>
          <p:nvGrpSpPr>
            <p:cNvPr id="12" name="object 7">
              <a:extLst>
                <a:ext uri="{FF2B5EF4-FFF2-40B4-BE49-F238E27FC236}">
                  <a16:creationId xmlns:a16="http://schemas.microsoft.com/office/drawing/2014/main" id="{3EE39B03-50F6-4394-ABD3-7297466C1510}"/>
                </a:ext>
              </a:extLst>
            </p:cNvPr>
            <p:cNvGrpSpPr/>
            <p:nvPr/>
          </p:nvGrpSpPr>
          <p:grpSpPr>
            <a:xfrm>
              <a:off x="396765" y="0"/>
              <a:ext cx="1076989" cy="1304233"/>
              <a:chOff x="507275" y="2984146"/>
              <a:chExt cx="483870" cy="703580"/>
            </a:xfrm>
          </p:grpSpPr>
          <p:pic>
            <p:nvPicPr>
              <p:cNvPr id="13" name="object 8">
                <a:extLst>
                  <a:ext uri="{FF2B5EF4-FFF2-40B4-BE49-F238E27FC236}">
                    <a16:creationId xmlns:a16="http://schemas.microsoft.com/office/drawing/2014/main" id="{206F5BBA-F445-4D9D-8CCB-9CBBADE39F47}"/>
                  </a:ext>
                </a:extLst>
              </p:cNvPr>
              <p:cNvPicPr/>
              <p:nvPr/>
            </p:nvPicPr>
            <p:blipFill>
              <a:blip r:embed="rId3" cstate="print"/>
              <a:stretch>
                <a:fillRect/>
              </a:stretch>
            </p:blipFill>
            <p:spPr>
              <a:xfrm>
                <a:off x="507275" y="2984146"/>
                <a:ext cx="483454" cy="481642"/>
              </a:xfrm>
              <a:prstGeom prst="rect">
                <a:avLst/>
              </a:prstGeom>
            </p:spPr>
          </p:pic>
          <p:pic>
            <p:nvPicPr>
              <p:cNvPr id="14" name="object 9">
                <a:extLst>
                  <a:ext uri="{FF2B5EF4-FFF2-40B4-BE49-F238E27FC236}">
                    <a16:creationId xmlns:a16="http://schemas.microsoft.com/office/drawing/2014/main" id="{44B9DB08-772E-4544-AC5B-44C66AEEE8EB}"/>
                  </a:ext>
                </a:extLst>
              </p:cNvPr>
              <p:cNvPicPr/>
              <p:nvPr/>
            </p:nvPicPr>
            <p:blipFill>
              <a:blip r:embed="rId4" cstate="print"/>
              <a:stretch>
                <a:fillRect/>
              </a:stretch>
            </p:blipFill>
            <p:spPr>
              <a:xfrm>
                <a:off x="617376" y="3492723"/>
                <a:ext cx="214711" cy="194526"/>
              </a:xfrm>
              <a:prstGeom prst="rect">
                <a:avLst/>
              </a:prstGeom>
            </p:spPr>
          </p:pic>
        </p:grpSp>
      </p:grpSp>
    </p:spTree>
    <p:extLst>
      <p:ext uri="{BB962C8B-B14F-4D97-AF65-F5344CB8AC3E}">
        <p14:creationId xmlns:p14="http://schemas.microsoft.com/office/powerpoint/2010/main" val="70301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D17C4B-A4F3-4637-BEC3-CF9FFBDCD2D6}"/>
              </a:ext>
            </a:extLst>
          </p:cNvPr>
          <p:cNvPicPr>
            <a:picLocks noChangeAspect="1"/>
          </p:cNvPicPr>
          <p:nvPr/>
        </p:nvPicPr>
        <p:blipFill rotWithShape="1">
          <a:blip r:embed="rId2"/>
          <a:srcRect b="48540"/>
          <a:stretch/>
        </p:blipFill>
        <p:spPr>
          <a:xfrm>
            <a:off x="328434" y="1433723"/>
            <a:ext cx="11535132" cy="4438757"/>
          </a:xfrm>
          <a:prstGeom prst="rect">
            <a:avLst/>
          </a:prstGeom>
        </p:spPr>
      </p:pic>
      <p:grpSp>
        <p:nvGrpSpPr>
          <p:cNvPr id="3" name="Group 2">
            <a:extLst>
              <a:ext uri="{FF2B5EF4-FFF2-40B4-BE49-F238E27FC236}">
                <a16:creationId xmlns:a16="http://schemas.microsoft.com/office/drawing/2014/main" id="{2BC1A2DF-7E7A-45AA-AF4C-36428E8859C2}"/>
              </a:ext>
            </a:extLst>
          </p:cNvPr>
          <p:cNvGrpSpPr/>
          <p:nvPr/>
        </p:nvGrpSpPr>
        <p:grpSpPr>
          <a:xfrm>
            <a:off x="396765" y="0"/>
            <a:ext cx="10949774" cy="1304233"/>
            <a:chOff x="396765" y="0"/>
            <a:chExt cx="10949774" cy="1304233"/>
          </a:xfrm>
        </p:grpSpPr>
        <p:sp>
          <p:nvSpPr>
            <p:cNvPr id="4" name="Rectangle 3">
              <a:extLst>
                <a:ext uri="{FF2B5EF4-FFF2-40B4-BE49-F238E27FC236}">
                  <a16:creationId xmlns:a16="http://schemas.microsoft.com/office/drawing/2014/main" id="{5628CC34-E26D-4802-9B51-28849E1A5E0C}"/>
                </a:ext>
              </a:extLst>
            </p:cNvPr>
            <p:cNvSpPr/>
            <p:nvPr/>
          </p:nvSpPr>
          <p:spPr>
            <a:xfrm>
              <a:off x="1392474" y="301226"/>
              <a:ext cx="9954065" cy="492443"/>
            </a:xfrm>
            <a:prstGeom prst="rect">
              <a:avLst/>
            </a:prstGeom>
          </p:spPr>
          <p:txBody>
            <a:bodyPr wrap="square">
              <a:spAutoFit/>
            </a:bodyPr>
            <a:lstStyle/>
            <a:p>
              <a:pPr marL="9126">
                <a:spcBef>
                  <a:spcPts val="4"/>
                </a:spcBef>
              </a:pPr>
              <a:r>
                <a:rPr lang="vi-VN" sz="2600" b="1" spc="-22" dirty="0">
                  <a:solidFill>
                    <a:srgbClr val="231F20"/>
                  </a:solidFill>
                  <a:latin typeface="+mj-lt"/>
                  <a:cs typeface="Arial"/>
                </a:rPr>
                <a:t>Tì</a:t>
              </a:r>
              <a:r>
                <a:rPr lang="vi-VN" sz="2600" b="1" dirty="0">
                  <a:solidFill>
                    <a:srgbClr val="231F20"/>
                  </a:solidFill>
                  <a:latin typeface="+mj-lt"/>
                  <a:cs typeface="Arial"/>
                </a:rPr>
                <a:t>m</a:t>
              </a:r>
              <a:r>
                <a:rPr lang="vi-VN" sz="2600" b="1" spc="-86" dirty="0">
                  <a:solidFill>
                    <a:srgbClr val="231F20"/>
                  </a:solidFill>
                  <a:latin typeface="+mj-lt"/>
                  <a:cs typeface="Arial"/>
                </a:rPr>
                <a:t> </a:t>
              </a:r>
              <a:r>
                <a:rPr lang="vi-VN" sz="2600" b="1" spc="-22" dirty="0">
                  <a:solidFill>
                    <a:srgbClr val="231F20"/>
                  </a:solidFill>
                  <a:latin typeface="+mj-lt"/>
                  <a:cs typeface="Arial"/>
                </a:rPr>
                <a:t>hiể</a:t>
              </a:r>
              <a:r>
                <a:rPr lang="vi-VN" sz="2600" b="1" dirty="0">
                  <a:solidFill>
                    <a:srgbClr val="231F20"/>
                  </a:solidFill>
                  <a:latin typeface="+mj-lt"/>
                  <a:cs typeface="Arial"/>
                </a:rPr>
                <a:t>u</a:t>
              </a:r>
              <a:r>
                <a:rPr lang="vi-VN" sz="2600" b="1" spc="-86" dirty="0">
                  <a:solidFill>
                    <a:srgbClr val="231F20"/>
                  </a:solidFill>
                  <a:latin typeface="+mj-lt"/>
                  <a:cs typeface="Arial"/>
                </a:rPr>
                <a:t> </a:t>
              </a:r>
              <a:r>
                <a:rPr lang="vi-VN" sz="2600" b="1" spc="-22" dirty="0">
                  <a:solidFill>
                    <a:srgbClr val="231F20"/>
                  </a:solidFill>
                  <a:latin typeface="+mj-lt"/>
                  <a:cs typeface="Arial"/>
                </a:rPr>
                <a:t>v</a:t>
              </a:r>
              <a:r>
                <a:rPr lang="vi-VN" sz="2600" b="1" dirty="0">
                  <a:solidFill>
                    <a:srgbClr val="231F20"/>
                  </a:solidFill>
                  <a:latin typeface="+mj-lt"/>
                  <a:cs typeface="Arial"/>
                </a:rPr>
                <a:t>ề</a:t>
              </a:r>
              <a:r>
                <a:rPr lang="vi-VN" sz="2600" b="1" spc="-90" dirty="0">
                  <a:solidFill>
                    <a:srgbClr val="231F20"/>
                  </a:solidFill>
                  <a:latin typeface="+mj-lt"/>
                  <a:cs typeface="Arial"/>
                </a:rPr>
                <a:t> </a:t>
              </a:r>
              <a:r>
                <a:rPr lang="vi-VN" sz="2600" b="1" spc="-22" dirty="0">
                  <a:solidFill>
                    <a:srgbClr val="231F20"/>
                  </a:solidFill>
                  <a:latin typeface="+mj-lt"/>
                  <a:cs typeface="Arial"/>
                </a:rPr>
                <a:t>hìn</a:t>
              </a:r>
              <a:r>
                <a:rPr lang="vi-VN" sz="2600" b="1" dirty="0">
                  <a:solidFill>
                    <a:srgbClr val="231F20"/>
                  </a:solidFill>
                  <a:latin typeface="+mj-lt"/>
                  <a:cs typeface="Arial"/>
                </a:rPr>
                <a:t>h</a:t>
              </a:r>
              <a:r>
                <a:rPr lang="vi-VN" sz="2600" b="1" spc="-86" dirty="0">
                  <a:solidFill>
                    <a:srgbClr val="231F20"/>
                  </a:solidFill>
                  <a:latin typeface="+mj-lt"/>
                  <a:cs typeface="Arial"/>
                </a:rPr>
                <a:t> </a:t>
              </a:r>
              <a:r>
                <a:rPr lang="vi-VN" sz="2600" b="1" spc="-22" dirty="0">
                  <a:solidFill>
                    <a:srgbClr val="231F20"/>
                  </a:solidFill>
                  <a:latin typeface="+mj-lt"/>
                  <a:cs typeface="Arial"/>
                </a:rPr>
                <a:t>tượn</a:t>
              </a:r>
              <a:r>
                <a:rPr lang="vi-VN" sz="2600" b="1" dirty="0">
                  <a:solidFill>
                    <a:srgbClr val="231F20"/>
                  </a:solidFill>
                  <a:latin typeface="+mj-lt"/>
                  <a:cs typeface="Arial"/>
                </a:rPr>
                <a:t>g</a:t>
              </a:r>
              <a:r>
                <a:rPr lang="vi-VN" sz="2600" b="1" spc="-86" dirty="0">
                  <a:solidFill>
                    <a:srgbClr val="231F20"/>
                  </a:solidFill>
                  <a:latin typeface="+mj-lt"/>
                  <a:cs typeface="Arial"/>
                </a:rPr>
                <a:t> </a:t>
              </a:r>
              <a:r>
                <a:rPr lang="vi-VN" sz="2600" b="1" spc="-22" dirty="0">
                  <a:solidFill>
                    <a:srgbClr val="231F20"/>
                  </a:solidFill>
                  <a:latin typeface="+mj-lt"/>
                  <a:cs typeface="Arial"/>
                </a:rPr>
                <a:t>an</a:t>
              </a:r>
              <a:r>
                <a:rPr lang="vi-VN" sz="2600" b="1" dirty="0">
                  <a:solidFill>
                    <a:srgbClr val="231F20"/>
                  </a:solidFill>
                  <a:latin typeface="+mj-lt"/>
                  <a:cs typeface="Arial"/>
                </a:rPr>
                <a:t>h</a:t>
              </a:r>
              <a:r>
                <a:rPr lang="vi-VN" sz="2600" b="1" spc="-90" dirty="0">
                  <a:solidFill>
                    <a:srgbClr val="231F20"/>
                  </a:solidFill>
                  <a:latin typeface="+mj-lt"/>
                  <a:cs typeface="Arial"/>
                </a:rPr>
                <a:t> </a:t>
              </a:r>
              <a:r>
                <a:rPr lang="vi-VN" sz="2600" b="1" spc="-22" dirty="0">
                  <a:solidFill>
                    <a:srgbClr val="231F20"/>
                  </a:solidFill>
                  <a:latin typeface="+mj-lt"/>
                  <a:cs typeface="Arial"/>
                </a:rPr>
                <a:t>hùn</a:t>
              </a:r>
              <a:r>
                <a:rPr lang="vi-VN" sz="2600" b="1" dirty="0">
                  <a:solidFill>
                    <a:srgbClr val="231F20"/>
                  </a:solidFill>
                  <a:latin typeface="+mj-lt"/>
                  <a:cs typeface="Arial"/>
                </a:rPr>
                <a:t>g</a:t>
              </a:r>
              <a:r>
                <a:rPr lang="vi-VN" sz="2600" b="1" spc="-86" dirty="0">
                  <a:solidFill>
                    <a:srgbClr val="231F20"/>
                  </a:solidFill>
                  <a:latin typeface="+mj-lt"/>
                  <a:cs typeface="Arial"/>
                </a:rPr>
                <a:t> </a:t>
              </a:r>
              <a:r>
                <a:rPr lang="vi-VN" sz="2600" b="1" spc="-22" dirty="0">
                  <a:solidFill>
                    <a:srgbClr val="231F20"/>
                  </a:solidFill>
                  <a:latin typeface="+mj-lt"/>
                  <a:cs typeface="Arial"/>
                </a:rPr>
                <a:t>dâ</a:t>
              </a:r>
              <a:r>
                <a:rPr lang="vi-VN" sz="2600" b="1" dirty="0">
                  <a:solidFill>
                    <a:srgbClr val="231F20"/>
                  </a:solidFill>
                  <a:latin typeface="+mj-lt"/>
                  <a:cs typeface="Arial"/>
                </a:rPr>
                <a:t>n</a:t>
              </a:r>
              <a:r>
                <a:rPr lang="vi-VN" sz="2600" b="1" spc="-86" dirty="0">
                  <a:solidFill>
                    <a:srgbClr val="231F20"/>
                  </a:solidFill>
                  <a:latin typeface="+mj-lt"/>
                  <a:cs typeface="Arial"/>
                </a:rPr>
                <a:t> </a:t>
              </a:r>
              <a:r>
                <a:rPr lang="vi-VN" sz="2600" b="1" spc="-22" dirty="0">
                  <a:solidFill>
                    <a:srgbClr val="231F20"/>
                  </a:solidFill>
                  <a:latin typeface="+mj-lt"/>
                  <a:cs typeface="Arial"/>
                </a:rPr>
                <a:t>tộ</a:t>
              </a:r>
              <a:r>
                <a:rPr lang="vi-VN" sz="2600" b="1" dirty="0">
                  <a:solidFill>
                    <a:srgbClr val="231F20"/>
                  </a:solidFill>
                  <a:latin typeface="+mj-lt"/>
                  <a:cs typeface="Arial"/>
                </a:rPr>
                <a:t>c</a:t>
              </a:r>
              <a:r>
                <a:rPr lang="vi-VN" sz="2600" b="1" spc="-86" dirty="0">
                  <a:solidFill>
                    <a:srgbClr val="231F20"/>
                  </a:solidFill>
                  <a:latin typeface="+mj-lt"/>
                  <a:cs typeface="Arial"/>
                </a:rPr>
                <a:t> </a:t>
              </a:r>
              <a:r>
                <a:rPr lang="vi-VN" sz="2600" b="1" spc="-22" dirty="0">
                  <a:solidFill>
                    <a:srgbClr val="231F20"/>
                  </a:solidFill>
                  <a:latin typeface="+mj-lt"/>
                  <a:cs typeface="Arial"/>
                </a:rPr>
                <a:t>tron</a:t>
              </a:r>
              <a:r>
                <a:rPr lang="vi-VN" sz="2600" b="1" dirty="0">
                  <a:solidFill>
                    <a:srgbClr val="231F20"/>
                  </a:solidFill>
                  <a:latin typeface="+mj-lt"/>
                  <a:cs typeface="Arial"/>
                </a:rPr>
                <a:t>g</a:t>
              </a:r>
              <a:r>
                <a:rPr lang="vi-VN" sz="2600" b="1" spc="-86" dirty="0">
                  <a:solidFill>
                    <a:srgbClr val="231F20"/>
                  </a:solidFill>
                  <a:latin typeface="+mj-lt"/>
                  <a:cs typeface="Arial"/>
                </a:rPr>
                <a:t> </a:t>
              </a:r>
              <a:r>
                <a:rPr lang="vi-VN" sz="2600" b="1" spc="-22" dirty="0">
                  <a:solidFill>
                    <a:srgbClr val="231F20"/>
                  </a:solidFill>
                  <a:latin typeface="+mj-lt"/>
                  <a:cs typeface="Arial"/>
                </a:rPr>
                <a:t>cá</a:t>
              </a:r>
              <a:r>
                <a:rPr lang="vi-VN" sz="2600" b="1" dirty="0">
                  <a:solidFill>
                    <a:srgbClr val="231F20"/>
                  </a:solidFill>
                  <a:latin typeface="+mj-lt"/>
                  <a:cs typeface="Arial"/>
                </a:rPr>
                <a:t>c</a:t>
              </a:r>
              <a:r>
                <a:rPr lang="vi-VN" sz="2600" b="1" spc="-90" dirty="0">
                  <a:solidFill>
                    <a:srgbClr val="231F20"/>
                  </a:solidFill>
                  <a:latin typeface="+mj-lt"/>
                  <a:cs typeface="Arial"/>
                </a:rPr>
                <a:t> </a:t>
              </a:r>
              <a:r>
                <a:rPr lang="vi-VN" sz="2600" b="1" spc="-22" dirty="0">
                  <a:solidFill>
                    <a:srgbClr val="231F20"/>
                  </a:solidFill>
                  <a:latin typeface="+mj-lt"/>
                  <a:cs typeface="Arial"/>
                </a:rPr>
                <a:t>tá</a:t>
              </a:r>
              <a:r>
                <a:rPr lang="vi-VN" sz="2600" b="1" dirty="0">
                  <a:solidFill>
                    <a:srgbClr val="231F20"/>
                  </a:solidFill>
                  <a:latin typeface="+mj-lt"/>
                  <a:cs typeface="Arial"/>
                </a:rPr>
                <a:t>c</a:t>
              </a:r>
              <a:r>
                <a:rPr lang="vi-VN" sz="2600" b="1" spc="-86" dirty="0">
                  <a:solidFill>
                    <a:srgbClr val="231F20"/>
                  </a:solidFill>
                  <a:latin typeface="+mj-lt"/>
                  <a:cs typeface="Arial"/>
                </a:rPr>
                <a:t> </a:t>
              </a:r>
              <a:r>
                <a:rPr lang="vi-VN" sz="2600" b="1" spc="-22" dirty="0">
                  <a:solidFill>
                    <a:srgbClr val="231F20"/>
                  </a:solidFill>
                  <a:latin typeface="+mj-lt"/>
                  <a:cs typeface="Arial"/>
                </a:rPr>
                <a:t>phẩ</a:t>
              </a:r>
              <a:r>
                <a:rPr lang="vi-VN" sz="2600" b="1" dirty="0">
                  <a:solidFill>
                    <a:srgbClr val="231F20"/>
                  </a:solidFill>
                  <a:latin typeface="+mj-lt"/>
                  <a:cs typeface="Arial"/>
                </a:rPr>
                <a:t>m</a:t>
              </a:r>
              <a:r>
                <a:rPr lang="vi-VN" sz="2600" b="1" spc="-86" dirty="0">
                  <a:solidFill>
                    <a:srgbClr val="231F20"/>
                  </a:solidFill>
                  <a:latin typeface="+mj-lt"/>
                  <a:cs typeface="Arial"/>
                </a:rPr>
                <a:t> </a:t>
              </a:r>
              <a:r>
                <a:rPr lang="vi-VN" sz="2600" b="1" spc="-22" dirty="0">
                  <a:solidFill>
                    <a:srgbClr val="231F20"/>
                  </a:solidFill>
                  <a:latin typeface="+mj-lt"/>
                  <a:cs typeface="Arial"/>
                </a:rPr>
                <a:t>m</a:t>
              </a:r>
              <a:r>
                <a:rPr lang="vi-VN" sz="2600" b="1" dirty="0">
                  <a:solidFill>
                    <a:srgbClr val="231F20"/>
                  </a:solidFill>
                  <a:latin typeface="+mj-lt"/>
                  <a:cs typeface="Arial"/>
                </a:rPr>
                <a:t>ĩ</a:t>
              </a:r>
              <a:r>
                <a:rPr lang="vi-VN" sz="2600" b="1" spc="-90" dirty="0">
                  <a:solidFill>
                    <a:srgbClr val="231F20"/>
                  </a:solidFill>
                  <a:latin typeface="+mj-lt"/>
                  <a:cs typeface="Arial"/>
                </a:rPr>
                <a:t> </a:t>
              </a:r>
              <a:r>
                <a:rPr lang="vi-VN" sz="2600" b="1" spc="-22" dirty="0">
                  <a:solidFill>
                    <a:srgbClr val="231F20"/>
                  </a:solidFill>
                  <a:latin typeface="+mj-lt"/>
                  <a:cs typeface="Arial"/>
                </a:rPr>
                <a:t>thuật</a:t>
              </a:r>
              <a:r>
                <a:rPr lang="en-US" sz="2600" b="1" spc="-11" dirty="0">
                  <a:solidFill>
                    <a:srgbClr val="231F20"/>
                  </a:solidFill>
                  <a:latin typeface="+mj-lt"/>
                  <a:cs typeface="Times New Roman" panose="02020603050405020304" pitchFamily="18" charset="0"/>
                </a:rPr>
                <a:t>.</a:t>
              </a:r>
              <a:endParaRPr lang="en-US" sz="2600" dirty="0">
                <a:latin typeface="+mj-lt"/>
                <a:cs typeface="Times New Roman" panose="02020603050405020304" pitchFamily="18" charset="0"/>
              </a:endParaRPr>
            </a:p>
          </p:txBody>
        </p:sp>
        <p:grpSp>
          <p:nvGrpSpPr>
            <p:cNvPr id="5" name="object 7">
              <a:extLst>
                <a:ext uri="{FF2B5EF4-FFF2-40B4-BE49-F238E27FC236}">
                  <a16:creationId xmlns:a16="http://schemas.microsoft.com/office/drawing/2014/main" id="{C8B7AF0D-C67D-455E-B118-6D4F46304862}"/>
                </a:ext>
              </a:extLst>
            </p:cNvPr>
            <p:cNvGrpSpPr/>
            <p:nvPr/>
          </p:nvGrpSpPr>
          <p:grpSpPr>
            <a:xfrm>
              <a:off x="396765" y="0"/>
              <a:ext cx="1076989" cy="1304233"/>
              <a:chOff x="507275" y="2984146"/>
              <a:chExt cx="483870" cy="703580"/>
            </a:xfrm>
          </p:grpSpPr>
          <p:pic>
            <p:nvPicPr>
              <p:cNvPr id="6" name="object 8">
                <a:extLst>
                  <a:ext uri="{FF2B5EF4-FFF2-40B4-BE49-F238E27FC236}">
                    <a16:creationId xmlns:a16="http://schemas.microsoft.com/office/drawing/2014/main" id="{8A34A780-0AB3-4D26-9923-412D0B55613C}"/>
                  </a:ext>
                </a:extLst>
              </p:cNvPr>
              <p:cNvPicPr/>
              <p:nvPr/>
            </p:nvPicPr>
            <p:blipFill>
              <a:blip r:embed="rId3" cstate="print"/>
              <a:stretch>
                <a:fillRect/>
              </a:stretch>
            </p:blipFill>
            <p:spPr>
              <a:xfrm>
                <a:off x="507275" y="2984146"/>
                <a:ext cx="483454" cy="481642"/>
              </a:xfrm>
              <a:prstGeom prst="rect">
                <a:avLst/>
              </a:prstGeom>
            </p:spPr>
          </p:pic>
          <p:pic>
            <p:nvPicPr>
              <p:cNvPr id="7" name="object 9">
                <a:extLst>
                  <a:ext uri="{FF2B5EF4-FFF2-40B4-BE49-F238E27FC236}">
                    <a16:creationId xmlns:a16="http://schemas.microsoft.com/office/drawing/2014/main" id="{389B8F60-1435-45EA-837B-E4499A549369}"/>
                  </a:ext>
                </a:extLst>
              </p:cNvPr>
              <p:cNvPicPr/>
              <p:nvPr/>
            </p:nvPicPr>
            <p:blipFill>
              <a:blip r:embed="rId4" cstate="print"/>
              <a:stretch>
                <a:fillRect/>
              </a:stretch>
            </p:blipFill>
            <p:spPr>
              <a:xfrm>
                <a:off x="617376" y="3492723"/>
                <a:ext cx="214711" cy="194526"/>
              </a:xfrm>
              <a:prstGeom prst="rect">
                <a:avLst/>
              </a:prstGeom>
            </p:spPr>
          </p:pic>
        </p:grpSp>
      </p:grpSp>
    </p:spTree>
    <p:extLst>
      <p:ext uri="{BB962C8B-B14F-4D97-AF65-F5344CB8AC3E}">
        <p14:creationId xmlns:p14="http://schemas.microsoft.com/office/powerpoint/2010/main" val="174684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00CE01-9BD4-4485-8E4C-2BFA6467BF41}"/>
              </a:ext>
            </a:extLst>
          </p:cNvPr>
          <p:cNvSpPr/>
          <p:nvPr/>
        </p:nvSpPr>
        <p:spPr>
          <a:xfrm>
            <a:off x="969153" y="1693545"/>
            <a:ext cx="10613248" cy="2870016"/>
          </a:xfrm>
          <a:prstGeom prst="rect">
            <a:avLst/>
          </a:prstGeom>
        </p:spPr>
        <p:txBody>
          <a:bodyPr wrap="square">
            <a:spAutoFit/>
          </a:bodyPr>
          <a:lstStyle/>
          <a:p>
            <a:pPr marL="9126" algn="just">
              <a:spcBef>
                <a:spcPts val="496"/>
              </a:spcBef>
            </a:pPr>
            <a:r>
              <a:rPr lang="vi-VN" sz="2800" spc="-108" dirty="0">
                <a:solidFill>
                  <a:srgbClr val="231F20"/>
                </a:solidFill>
                <a:latin typeface="Times New Roman" panose="02020603050405020304" pitchFamily="18" charset="0"/>
                <a:cs typeface="Times New Roman" panose="02020603050405020304" pitchFamily="18" charset="0"/>
              </a:rPr>
              <a:t>Gợi ý:</a:t>
            </a:r>
          </a:p>
          <a:p>
            <a:pPr marL="9126" algn="just">
              <a:spcBef>
                <a:spcPts val="496"/>
              </a:spcBef>
            </a:pPr>
            <a:r>
              <a:rPr lang="vi-VN" sz="2800" spc="-108" dirty="0">
                <a:solidFill>
                  <a:srgbClr val="231F20"/>
                </a:solidFill>
                <a:latin typeface="Times New Roman" panose="02020603050405020304" pitchFamily="18" charset="0"/>
                <a:cs typeface="Times New Roman" panose="02020603050405020304" pitchFamily="18" charset="0"/>
              </a:rPr>
              <a:t> Mô tả đặc điểm tạo hình nhân vật được thể hiện trong tác phẩm mĩ thuật.</a:t>
            </a:r>
          </a:p>
          <a:p>
            <a:pPr marL="9126" algn="just">
              <a:spcBef>
                <a:spcPts val="496"/>
              </a:spcBef>
            </a:pPr>
            <a:r>
              <a:rPr lang="vi-VN" sz="2800" spc="-108" dirty="0">
                <a:solidFill>
                  <a:srgbClr val="231F20"/>
                </a:solidFill>
                <a:latin typeface="Times New Roman" panose="02020603050405020304" pitchFamily="18" charset="0"/>
                <a:cs typeface="Times New Roman" panose="02020603050405020304" pitchFamily="18" charset="0"/>
              </a:rPr>
              <a:t> Hãy cho biết hình thức thể hiện của các tác phẩm mĩ thuật. Cách thực hiện các tác phẩm mĩ thuật này có sự khác nhau như thế nào?</a:t>
            </a:r>
          </a:p>
          <a:p>
            <a:pPr marL="9126" algn="just">
              <a:spcBef>
                <a:spcPts val="496"/>
              </a:spcBef>
            </a:pPr>
            <a:r>
              <a:rPr lang="vi-VN" sz="2800" spc="-108" dirty="0">
                <a:solidFill>
                  <a:srgbClr val="231F20"/>
                </a:solidFill>
                <a:latin typeface="Times New Roman" panose="02020603050405020304" pitchFamily="18" charset="0"/>
                <a:cs typeface="Times New Roman" panose="02020603050405020304" pitchFamily="18" charset="0"/>
              </a:rPr>
              <a:t> Tìm hiểu về anh hùng dân tộc được thể hiện trong tranh và cho biết nhân vật đó có đóng góp gì trong lịch sử dân tộc </a:t>
            </a:r>
            <a:r>
              <a:rPr lang="en-US" sz="2800" spc="-108" dirty="0">
                <a:solidFill>
                  <a:srgbClr val="231F20"/>
                </a:solidFill>
                <a:latin typeface="Times New Roman" panose="02020603050405020304" pitchFamily="18" charset="0"/>
                <a:cs typeface="Times New Roman" panose="02020603050405020304" pitchFamily="18" charset="0"/>
              </a:rPr>
              <a:t>V</a:t>
            </a:r>
            <a:r>
              <a:rPr lang="vi-VN" sz="2800" spc="-108" dirty="0">
                <a:solidFill>
                  <a:srgbClr val="231F20"/>
                </a:solidFill>
                <a:latin typeface="Times New Roman" panose="02020603050405020304" pitchFamily="18" charset="0"/>
                <a:cs typeface="Times New Roman" panose="02020603050405020304" pitchFamily="18" charset="0"/>
              </a:rPr>
              <a:t>iệt Nam.</a:t>
            </a:r>
          </a:p>
        </p:txBody>
      </p:sp>
      <p:sp>
        <p:nvSpPr>
          <p:cNvPr id="3" name="TextBox 2">
            <a:extLst>
              <a:ext uri="{FF2B5EF4-FFF2-40B4-BE49-F238E27FC236}">
                <a16:creationId xmlns:a16="http://schemas.microsoft.com/office/drawing/2014/main" id="{F1402727-A5D3-470E-9CFA-7C3D8AAF01AC}"/>
              </a:ext>
            </a:extLst>
          </p:cNvPr>
          <p:cNvSpPr txBox="1"/>
          <p:nvPr/>
        </p:nvSpPr>
        <p:spPr>
          <a:xfrm>
            <a:off x="1772920" y="609600"/>
            <a:ext cx="8646160"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THẢO LUẬN</a:t>
            </a:r>
          </a:p>
        </p:txBody>
      </p:sp>
    </p:spTree>
    <p:extLst>
      <p:ext uri="{BB962C8B-B14F-4D97-AF65-F5344CB8AC3E}">
        <p14:creationId xmlns:p14="http://schemas.microsoft.com/office/powerpoint/2010/main" val="672398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391</Words>
  <Application>Microsoft Office PowerPoint</Application>
  <PresentationFormat>Màn hình rộng</PresentationFormat>
  <Paragraphs>41</Paragraphs>
  <Slides>14</Slides>
  <Notes>0</Notes>
  <HiddenSlides>0</HiddenSlides>
  <MMClips>1</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14</vt:i4>
      </vt:variant>
    </vt:vector>
  </HeadingPairs>
  <TitlesOfParts>
    <vt:vector size="19" baseType="lpstr">
      <vt:lpstr>Arial</vt:lpstr>
      <vt:lpstr>Calibri</vt:lpstr>
      <vt:lpstr>Calibri Light</vt:lpstr>
      <vt:lpstr>Times New Roman</vt:lpstr>
      <vt:lpstr>Office Theme</vt:lpstr>
      <vt:lpstr>UBND XÃ VĨNH HẢI Trường Tiểu học Vĩnh Phong – Tiền Phong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Bao Tram</dc:creator>
  <cp:lastModifiedBy>Xuân Phạm</cp:lastModifiedBy>
  <cp:revision>2</cp:revision>
  <dcterms:created xsi:type="dcterms:W3CDTF">2025-10-05T16:11:55Z</dcterms:created>
  <dcterms:modified xsi:type="dcterms:W3CDTF">2025-10-18T13:00:27Z</dcterms:modified>
</cp:coreProperties>
</file>