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2" r:id="rId16"/>
    <p:sldId id="273" r:id="rId17"/>
    <p:sldId id="274" r:id="rId18"/>
    <p:sldId id="275" r:id="rId19"/>
    <p:sldId id="271"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7A316C-C5F9-4638-BC9F-86B33870639E}" type="datetimeFigureOut">
              <a:rPr lang="en-US" smtClean="0"/>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FCAB18-2867-4152-B911-E57F67003F75}" type="slidenum">
              <a:rPr lang="en-US" smtClean="0"/>
              <a:t>‹#›</a:t>
            </a:fld>
            <a:endParaRPr lang="en-US"/>
          </a:p>
        </p:txBody>
      </p:sp>
    </p:spTree>
    <p:extLst>
      <p:ext uri="{BB962C8B-B14F-4D97-AF65-F5344CB8AC3E}">
        <p14:creationId xmlns:p14="http://schemas.microsoft.com/office/powerpoint/2010/main" val="1609782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1702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4575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46861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54C601-E51D-4104-BAD6-E30B8AD13B3A}"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787AE1-ED8C-45E0-A805-43655E0D9B43}" type="slidenum">
              <a:rPr lang="en-US" smtClean="0"/>
              <a:t>‹#›</a:t>
            </a:fld>
            <a:endParaRPr lang="en-US"/>
          </a:p>
        </p:txBody>
      </p:sp>
    </p:spTree>
    <p:extLst>
      <p:ext uri="{BB962C8B-B14F-4D97-AF65-F5344CB8AC3E}">
        <p14:creationId xmlns:p14="http://schemas.microsoft.com/office/powerpoint/2010/main" val="4276376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54C601-E51D-4104-BAD6-E30B8AD13B3A}"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787AE1-ED8C-45E0-A805-43655E0D9B43}" type="slidenum">
              <a:rPr lang="en-US" smtClean="0"/>
              <a:t>‹#›</a:t>
            </a:fld>
            <a:endParaRPr lang="en-US"/>
          </a:p>
        </p:txBody>
      </p:sp>
    </p:spTree>
    <p:extLst>
      <p:ext uri="{BB962C8B-B14F-4D97-AF65-F5344CB8AC3E}">
        <p14:creationId xmlns:p14="http://schemas.microsoft.com/office/powerpoint/2010/main" val="2259887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54C601-E51D-4104-BAD6-E30B8AD13B3A}"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787AE1-ED8C-45E0-A805-43655E0D9B43}" type="slidenum">
              <a:rPr lang="en-US" smtClean="0"/>
              <a:t>‹#›</a:t>
            </a:fld>
            <a:endParaRPr lang="en-US"/>
          </a:p>
        </p:txBody>
      </p:sp>
    </p:spTree>
    <p:extLst>
      <p:ext uri="{BB962C8B-B14F-4D97-AF65-F5344CB8AC3E}">
        <p14:creationId xmlns:p14="http://schemas.microsoft.com/office/powerpoint/2010/main" val="3178078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81729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54C601-E51D-4104-BAD6-E30B8AD13B3A}"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787AE1-ED8C-45E0-A805-43655E0D9B43}" type="slidenum">
              <a:rPr lang="en-US" smtClean="0"/>
              <a:t>‹#›</a:t>
            </a:fld>
            <a:endParaRPr lang="en-US"/>
          </a:p>
        </p:txBody>
      </p:sp>
    </p:spTree>
    <p:extLst>
      <p:ext uri="{BB962C8B-B14F-4D97-AF65-F5344CB8AC3E}">
        <p14:creationId xmlns:p14="http://schemas.microsoft.com/office/powerpoint/2010/main" val="1829288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654C601-E51D-4104-BAD6-E30B8AD13B3A}"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787AE1-ED8C-45E0-A805-43655E0D9B43}" type="slidenum">
              <a:rPr lang="en-US" smtClean="0"/>
              <a:t>‹#›</a:t>
            </a:fld>
            <a:endParaRPr lang="en-US"/>
          </a:p>
        </p:txBody>
      </p:sp>
    </p:spTree>
    <p:extLst>
      <p:ext uri="{BB962C8B-B14F-4D97-AF65-F5344CB8AC3E}">
        <p14:creationId xmlns:p14="http://schemas.microsoft.com/office/powerpoint/2010/main" val="3819012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54C601-E51D-4104-BAD6-E30B8AD13B3A}"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787AE1-ED8C-45E0-A805-43655E0D9B43}" type="slidenum">
              <a:rPr lang="en-US" smtClean="0"/>
              <a:t>‹#›</a:t>
            </a:fld>
            <a:endParaRPr lang="en-US"/>
          </a:p>
        </p:txBody>
      </p:sp>
    </p:spTree>
    <p:extLst>
      <p:ext uri="{BB962C8B-B14F-4D97-AF65-F5344CB8AC3E}">
        <p14:creationId xmlns:p14="http://schemas.microsoft.com/office/powerpoint/2010/main" val="2650339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54C601-E51D-4104-BAD6-E30B8AD13B3A}" type="datetimeFigureOut">
              <a:rPr lang="en-US" smtClean="0"/>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787AE1-ED8C-45E0-A805-43655E0D9B43}" type="slidenum">
              <a:rPr lang="en-US" smtClean="0"/>
              <a:t>‹#›</a:t>
            </a:fld>
            <a:endParaRPr lang="en-US"/>
          </a:p>
        </p:txBody>
      </p:sp>
    </p:spTree>
    <p:extLst>
      <p:ext uri="{BB962C8B-B14F-4D97-AF65-F5344CB8AC3E}">
        <p14:creationId xmlns:p14="http://schemas.microsoft.com/office/powerpoint/2010/main" val="4020746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54C601-E51D-4104-BAD6-E30B8AD13B3A}" type="datetimeFigureOut">
              <a:rPr lang="en-US" smtClean="0"/>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787AE1-ED8C-45E0-A805-43655E0D9B43}" type="slidenum">
              <a:rPr lang="en-US" smtClean="0"/>
              <a:t>‹#›</a:t>
            </a:fld>
            <a:endParaRPr lang="en-US"/>
          </a:p>
        </p:txBody>
      </p:sp>
    </p:spTree>
    <p:extLst>
      <p:ext uri="{BB962C8B-B14F-4D97-AF65-F5344CB8AC3E}">
        <p14:creationId xmlns:p14="http://schemas.microsoft.com/office/powerpoint/2010/main" val="1482299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4C601-E51D-4104-BAD6-E30B8AD13B3A}" type="datetimeFigureOut">
              <a:rPr lang="en-US" smtClean="0"/>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787AE1-ED8C-45E0-A805-43655E0D9B43}" type="slidenum">
              <a:rPr lang="en-US" smtClean="0"/>
              <a:t>‹#›</a:t>
            </a:fld>
            <a:endParaRPr lang="en-US"/>
          </a:p>
        </p:txBody>
      </p:sp>
    </p:spTree>
    <p:extLst>
      <p:ext uri="{BB962C8B-B14F-4D97-AF65-F5344CB8AC3E}">
        <p14:creationId xmlns:p14="http://schemas.microsoft.com/office/powerpoint/2010/main" val="1585999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654C601-E51D-4104-BAD6-E30B8AD13B3A}"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787AE1-ED8C-45E0-A805-43655E0D9B43}" type="slidenum">
              <a:rPr lang="en-US" smtClean="0"/>
              <a:t>‹#›</a:t>
            </a:fld>
            <a:endParaRPr lang="en-US"/>
          </a:p>
        </p:txBody>
      </p:sp>
    </p:spTree>
    <p:extLst>
      <p:ext uri="{BB962C8B-B14F-4D97-AF65-F5344CB8AC3E}">
        <p14:creationId xmlns:p14="http://schemas.microsoft.com/office/powerpoint/2010/main" val="3337070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654C601-E51D-4104-BAD6-E30B8AD13B3A}"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787AE1-ED8C-45E0-A805-43655E0D9B43}" type="slidenum">
              <a:rPr lang="en-US" smtClean="0"/>
              <a:t>‹#›</a:t>
            </a:fld>
            <a:endParaRPr lang="en-US"/>
          </a:p>
        </p:txBody>
      </p:sp>
    </p:spTree>
    <p:extLst>
      <p:ext uri="{BB962C8B-B14F-4D97-AF65-F5344CB8AC3E}">
        <p14:creationId xmlns:p14="http://schemas.microsoft.com/office/powerpoint/2010/main" val="599028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4C601-E51D-4104-BAD6-E30B8AD13B3A}" type="datetimeFigureOut">
              <a:rPr lang="en-US" smtClean="0"/>
              <a:t>10/30/2025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787AE1-ED8C-45E0-A805-43655E0D9B43}" type="slidenum">
              <a:rPr lang="en-US" smtClean="0"/>
              <a:t>‹#›</a:t>
            </a:fld>
            <a:endParaRPr lang="en-US"/>
          </a:p>
        </p:txBody>
      </p:sp>
    </p:spTree>
    <p:extLst>
      <p:ext uri="{BB962C8B-B14F-4D97-AF65-F5344CB8AC3E}">
        <p14:creationId xmlns:p14="http://schemas.microsoft.com/office/powerpoint/2010/main" val="3962111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7" Type="http://schemas.openxmlformats.org/officeDocument/2006/relationships/image" Target="../media/image11.svg"/><Relationship Id="rId12"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6.png"/><Relationship Id="rId9" Type="http://schemas.openxmlformats.org/officeDocument/2006/relationships/image" Target="../media/image13.svg"/></Relationships>
</file>

<file path=ppt/slides/_rels/slide11.xml.rels><?xml version="1.0" encoding="UTF-8" standalone="yes"?>
<Relationships xmlns="http://schemas.openxmlformats.org/package/2006/relationships"><Relationship Id="rId13" Type="http://schemas.openxmlformats.org/officeDocument/2006/relationships/image" Target="../media/image5.png"/><Relationship Id="rId3" Type="http://schemas.openxmlformats.org/officeDocument/2006/relationships/image" Target="../media/image3.png"/><Relationship Id="rId12" Type="http://schemas.openxmlformats.org/officeDocument/2006/relationships/image" Target="../media/image11.svg"/><Relationship Id="rId17" Type="http://schemas.openxmlformats.org/officeDocument/2006/relationships/image" Target="../media/image32.jpg"/><Relationship Id="rId2" Type="http://schemas.openxmlformats.org/officeDocument/2006/relationships/notesSlide" Target="../notesSlides/notesSlide2.xml"/><Relationship Id="rId16" Type="http://schemas.openxmlformats.org/officeDocument/2006/relationships/image" Target="../media/image15.svg"/><Relationship Id="rId1" Type="http://schemas.openxmlformats.org/officeDocument/2006/relationships/slideLayout" Target="../slideLayouts/slideLayout7.xml"/><Relationship Id="rId11" Type="http://schemas.openxmlformats.org/officeDocument/2006/relationships/image" Target="../media/image4.png"/><Relationship Id="rId15" Type="http://schemas.openxmlformats.org/officeDocument/2006/relationships/image" Target="../media/image6.png"/><Relationship Id="rId10" Type="http://schemas.openxmlformats.org/officeDocument/2006/relationships/image" Target="../media/image9.svg"/><Relationship Id="rId1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9.png"/><Relationship Id="rId7" Type="http://schemas.openxmlformats.org/officeDocument/2006/relationships/image" Target="../media/image11.svg"/><Relationship Id="rId12" Type="http://schemas.openxmlformats.org/officeDocument/2006/relationships/image" Target="../media/image25.gif"/><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6.png"/><Relationship Id="rId9" Type="http://schemas.openxmlformats.org/officeDocument/2006/relationships/image" Target="../media/image13.sv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1.png"/><Relationship Id="rId7" Type="http://schemas.openxmlformats.org/officeDocument/2006/relationships/image" Target="../media/image11.svg"/><Relationship Id="rId12" Type="http://schemas.openxmlformats.org/officeDocument/2006/relationships/image" Target="../media/image40.png"/><Relationship Id="rId2" Type="http://schemas.openxmlformats.org/officeDocument/2006/relationships/image" Target="../media/image3.png"/><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43.png"/><Relationship Id="rId10" Type="http://schemas.openxmlformats.org/officeDocument/2006/relationships/image" Target="../media/image6.png"/><Relationship Id="rId9" Type="http://schemas.openxmlformats.org/officeDocument/2006/relationships/image" Target="../media/image13.svg"/><Relationship Id="rId1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7" Type="http://schemas.openxmlformats.org/officeDocument/2006/relationships/image" Target="../media/image11.svg"/><Relationship Id="rId12"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6.png"/><Relationship Id="rId9" Type="http://schemas.openxmlformats.org/officeDocument/2006/relationships/image" Target="../media/image13.sv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5.svg"/><Relationship Id="rId18" Type="http://schemas.openxmlformats.org/officeDocument/2006/relationships/image" Target="../media/image11.png"/><Relationship Id="rId21" Type="http://schemas.openxmlformats.org/officeDocument/2006/relationships/image" Target="../media/image49.png"/><Relationship Id="rId7" Type="http://schemas.openxmlformats.org/officeDocument/2006/relationships/image" Target="../media/image9.svg"/><Relationship Id="rId12" Type="http://schemas.openxmlformats.org/officeDocument/2006/relationships/image" Target="../media/image6.png"/><Relationship Id="rId17" Type="http://schemas.openxmlformats.org/officeDocument/2006/relationships/image" Target="../media/image19.svg"/><Relationship Id="rId2" Type="http://schemas.openxmlformats.org/officeDocument/2006/relationships/image" Target="../media/image45.png"/><Relationship Id="rId16" Type="http://schemas.openxmlformats.org/officeDocument/2006/relationships/image" Target="../media/image47.png"/><Relationship Id="rId20"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5.png"/><Relationship Id="rId19" Type="http://schemas.openxmlformats.org/officeDocument/2006/relationships/image" Target="../media/image48.png"/><Relationship Id="rId9" Type="http://schemas.openxmlformats.org/officeDocument/2006/relationships/image" Target="../media/image11.svg"/><Relationship Id="rId1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50.jpe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6.png"/><Relationship Id="rId10" Type="http://schemas.openxmlformats.org/officeDocument/2006/relationships/image" Target="../media/image13.svg"/><Relationship Id="rId9" Type="http://schemas.openxmlformats.org/officeDocument/2006/relationships/image" Target="../media/image5.png"/><Relationship Id="rId1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5.svg"/><Relationship Id="rId18" Type="http://schemas.openxmlformats.org/officeDocument/2006/relationships/image" Target="../media/image11.png"/><Relationship Id="rId7" Type="http://schemas.openxmlformats.org/officeDocument/2006/relationships/image" Target="../media/image9.svg"/><Relationship Id="rId12" Type="http://schemas.openxmlformats.org/officeDocument/2006/relationships/image" Target="../media/image6.png"/><Relationship Id="rId17" Type="http://schemas.openxmlformats.org/officeDocument/2006/relationships/image" Target="../media/image19.svg"/><Relationship Id="rId2" Type="http://schemas.openxmlformats.org/officeDocument/2006/relationships/image" Target="../media/image45.png"/><Relationship Id="rId16" Type="http://schemas.openxmlformats.org/officeDocument/2006/relationships/image" Target="../media/image47.png"/><Relationship Id="rId20"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5.png"/><Relationship Id="rId19" Type="http://schemas.openxmlformats.org/officeDocument/2006/relationships/image" Target="../media/image48.png"/><Relationship Id="rId9" Type="http://schemas.openxmlformats.org/officeDocument/2006/relationships/image" Target="../media/image11.svg"/><Relationship Id="rId1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6.svg"/><Relationship Id="rId7" Type="http://schemas.openxmlformats.org/officeDocument/2006/relationships/image" Target="../media/image11.svg"/><Relationship Id="rId12"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6.png"/><Relationship Id="rId9" Type="http://schemas.openxmlformats.org/officeDocument/2006/relationships/image" Target="../media/image13.svg"/><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svg"/><Relationship Id="rId18" Type="http://schemas.openxmlformats.org/officeDocument/2006/relationships/image" Target="../media/image20.png"/><Relationship Id="rId3" Type="http://schemas.openxmlformats.org/officeDocument/2006/relationships/image" Target="../media/image30.svg"/><Relationship Id="rId21" Type="http://schemas.openxmlformats.org/officeDocument/2006/relationships/image" Target="../media/image22.png"/><Relationship Id="rId7" Type="http://schemas.openxmlformats.org/officeDocument/2006/relationships/image" Target="../media/image13.png"/><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image" Target="../media/image10.png"/><Relationship Id="rId16" Type="http://schemas.openxmlformats.org/officeDocument/2006/relationships/image" Target="../media/image42.sv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7.svg"/><Relationship Id="rId5" Type="http://schemas.openxmlformats.org/officeDocument/2006/relationships/image" Target="../media/image12.png"/><Relationship Id="rId15" Type="http://schemas.openxmlformats.org/officeDocument/2006/relationships/image" Target="../media/image18.png"/><Relationship Id="rId10" Type="http://schemas.openxmlformats.org/officeDocument/2006/relationships/image" Target="../media/image15.png"/><Relationship Id="rId19" Type="http://schemas.openxmlformats.org/officeDocument/2006/relationships/image" Target="../media/image45.svg"/><Relationship Id="rId4" Type="http://schemas.openxmlformats.org/officeDocument/2006/relationships/image" Target="../media/image11.png"/><Relationship Id="rId9" Type="http://schemas.openxmlformats.org/officeDocument/2006/relationships/image" Target="../media/image14.png"/><Relationship Id="rId14" Type="http://schemas.openxmlformats.org/officeDocument/2006/relationships/image" Target="../media/image17.png"/><Relationship Id="rId22"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5.gif"/><Relationship Id="rId7" Type="http://schemas.openxmlformats.org/officeDocument/2006/relationships/image" Target="../media/image11.svg"/><Relationship Id="rId12"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6.png"/><Relationship Id="rId9" Type="http://schemas.openxmlformats.org/officeDocument/2006/relationships/image" Target="../media/image13.svg"/></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1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6.png"/><Relationship Id="rId15" Type="http://schemas.openxmlformats.org/officeDocument/2006/relationships/image" Target="../media/image28.png"/><Relationship Id="rId10" Type="http://schemas.openxmlformats.org/officeDocument/2006/relationships/image" Target="../media/image13.svg"/><Relationship Id="rId9" Type="http://schemas.openxmlformats.org/officeDocument/2006/relationships/image" Target="../media/image5.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7" Type="http://schemas.openxmlformats.org/officeDocument/2006/relationships/image" Target="../media/image11.svg"/><Relationship Id="rId12"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6.png"/><Relationship Id="rId9" Type="http://schemas.openxmlformats.org/officeDocument/2006/relationships/image" Target="../media/image13.sv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1.wdp"/><Relationship Id="rId7" Type="http://schemas.openxmlformats.org/officeDocument/2006/relationships/image" Target="../media/image11.svg"/><Relationship Id="rId12"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5.svg"/><Relationship Id="rId5" Type="http://schemas.openxmlformats.org/officeDocument/2006/relationships/image" Target="../media/image9.svg"/><Relationship Id="rId15" Type="http://schemas.microsoft.com/office/2007/relationships/hdphoto" Target="../media/hdphoto2.wdp"/><Relationship Id="rId10" Type="http://schemas.openxmlformats.org/officeDocument/2006/relationships/image" Target="../media/image6.png"/><Relationship Id="rId9" Type="http://schemas.openxmlformats.org/officeDocument/2006/relationships/image" Target="../media/image13.sv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1558835" y="1122363"/>
            <a:ext cx="9109165" cy="4404905"/>
          </a:xfrm>
          <a:prstGeom prst="rect">
            <a:avLst/>
          </a:prstGeom>
        </p:spPr>
      </p:pic>
    </p:spTree>
    <p:extLst>
      <p:ext uri="{BB962C8B-B14F-4D97-AF65-F5344CB8AC3E}">
        <p14:creationId xmlns:p14="http://schemas.microsoft.com/office/powerpoint/2010/main" val="25429829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2">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12" name="Picture 11">
            <a:extLst>
              <a:ext uri="{FF2B5EF4-FFF2-40B4-BE49-F238E27FC236}">
                <a16:creationId xmlns:a16="http://schemas.microsoft.com/office/drawing/2014/main" id="{2C308F8D-51DC-4DB9-81A7-BC0BEE43885A}"/>
              </a:ext>
            </a:extLst>
          </p:cNvPr>
          <p:cNvPicPr>
            <a:picLocks noChangeAspect="1"/>
          </p:cNvPicPr>
          <p:nvPr/>
        </p:nvPicPr>
        <p:blipFill>
          <a:blip r:embed="rId12"/>
          <a:stretch>
            <a:fillRect/>
          </a:stretch>
        </p:blipFill>
        <p:spPr>
          <a:xfrm>
            <a:off x="949795" y="855052"/>
            <a:ext cx="957155" cy="762066"/>
          </a:xfrm>
          <a:prstGeom prst="rect">
            <a:avLst/>
          </a:prstGeom>
        </p:spPr>
      </p:pic>
      <p:sp>
        <p:nvSpPr>
          <p:cNvPr id="13" name="TextBox 12">
            <a:extLst>
              <a:ext uri="{FF2B5EF4-FFF2-40B4-BE49-F238E27FC236}">
                <a16:creationId xmlns:a16="http://schemas.microsoft.com/office/drawing/2014/main" id="{E83DD8B0-355C-408F-8E17-FB5F9FB0959F}"/>
              </a:ext>
            </a:extLst>
          </p:cNvPr>
          <p:cNvSpPr txBox="1"/>
          <p:nvPr/>
        </p:nvSpPr>
        <p:spPr>
          <a:xfrm>
            <a:off x="1833378" y="891091"/>
            <a:ext cx="4338822"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Luyện</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prstClr val="black">
                    <a:lumMod val="95000"/>
                    <a:lumOff val="5000"/>
                  </a:prstClr>
                </a:solidFill>
                <a:latin typeface="Cambria" panose="02040503050406030204" pitchFamily="18" charset="0"/>
                <a:ea typeface="Cambria" panose="02040503050406030204" pitchFamily="18" charset="0"/>
                <a:cs typeface="Arial-Rounded" panose="020B0500000000000000" pitchFamily="34" charset="0"/>
              </a:rPr>
              <a:t>đọc</a:t>
            </a:r>
            <a:r>
              <a:rPr lang="en-US" sz="3600" b="1" dirty="0">
                <a:solidFill>
                  <a:prstClr val="black">
                    <a:lumMod val="95000"/>
                    <a:lumOff val="5000"/>
                  </a:prstClr>
                </a:solidFill>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dài</a:t>
            </a:r>
            <a:endPar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TextBox 13">
            <a:extLst>
              <a:ext uri="{FF2B5EF4-FFF2-40B4-BE49-F238E27FC236}">
                <a16:creationId xmlns:a16="http://schemas.microsoft.com/office/drawing/2014/main" id="{D8ACA6F8-957B-4AE4-BCB4-3EA6081FCA55}"/>
              </a:ext>
            </a:extLst>
          </p:cNvPr>
          <p:cNvSpPr txBox="1"/>
          <p:nvPr/>
        </p:nvSpPr>
        <p:spPr>
          <a:xfrm>
            <a:off x="1233837" y="2052884"/>
            <a:ext cx="9691337" cy="1468864"/>
          </a:xfrm>
          <a:prstGeom prst="rect">
            <a:avLst/>
          </a:prstGeom>
          <a:solidFill>
            <a:schemeClr val="accent4">
              <a:lumMod val="20000"/>
              <a:lumOff val="80000"/>
            </a:schemeClr>
          </a:solidFill>
        </p:spPr>
        <p:txBody>
          <a:bodyPr wrap="square">
            <a:spAutoFit/>
          </a:bodyPr>
          <a:lstStyle/>
          <a:p>
            <a:pPr lvl="0" algn="just">
              <a:lnSpc>
                <a:spcPct val="150000"/>
              </a:lnSpc>
            </a:pPr>
            <a:r>
              <a:rPr lang="vi-VN"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Gà trống bay đến cây chò cao nhất,</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 nhìn lên</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 thấy mây bồng bềnh và sao nhấp nháy.</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TextBox 14">
            <a:extLst>
              <a:ext uri="{FF2B5EF4-FFF2-40B4-BE49-F238E27FC236}">
                <a16:creationId xmlns:a16="http://schemas.microsoft.com/office/drawing/2014/main" id="{73D5938E-4380-40FC-B872-13FFACC65096}"/>
              </a:ext>
            </a:extLst>
          </p:cNvPr>
          <p:cNvSpPr txBox="1"/>
          <p:nvPr/>
        </p:nvSpPr>
        <p:spPr>
          <a:xfrm>
            <a:off x="1205262" y="4062659"/>
            <a:ext cx="9929463" cy="1685077"/>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Cambria" panose="02040503050406030204" pitchFamily="18" charset="0"/>
                <a:ea typeface="Cambria" panose="02040503050406030204" pitchFamily="18" charset="0"/>
                <a:cs typeface="Arial-Rounded" panose="020B0500000000000000" pitchFamily="34" charset="0"/>
              </a:rPr>
              <a:t>Mặt trời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600" b="1" dirty="0">
                <a:solidFill>
                  <a:prstClr val="black"/>
                </a:solidFill>
                <a:latin typeface="Cambria" panose="02040503050406030204" pitchFamily="18" charset="0"/>
                <a:ea typeface="Cambria" panose="02040503050406030204" pitchFamily="18" charset="0"/>
                <a:cs typeface="Arial-Rounded" panose="020B0500000000000000" pitchFamily="34" charset="0"/>
              </a:rPr>
              <a:t> vươn những cánh tay ánh sáng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600" b="1" dirty="0">
                <a:solidFill>
                  <a:prstClr val="black"/>
                </a:solidFill>
                <a:latin typeface="Cambria" panose="02040503050406030204" pitchFamily="18" charset="0"/>
                <a:ea typeface="Cambria" panose="02040503050406030204" pitchFamily="18" charset="0"/>
                <a:cs typeface="Arial-Rounded" panose="020B0500000000000000" pitchFamily="34" charset="0"/>
              </a:rPr>
              <a:t> đính lên đầu gà trống một cụm lửa hồng…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endParaRPr lang="vi-VN" sz="3600" b="1" dirty="0">
              <a:solidFill>
                <a:prstClr val="black"/>
              </a:solidFill>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40443471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3">
              <a:extLst>
                <a:ext uri="{96DAC541-7B7A-43D3-8B79-37D633B846F1}">
                  <asvg:svgBlip xmlns:asvg="http://schemas.microsoft.com/office/drawing/2016/SVG/main" xmlns="" r:embed="rId10"/>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11">
              <a:extLst>
                <a:ext uri="{96DAC541-7B7A-43D3-8B79-37D633B846F1}">
                  <asvg:svgBlip xmlns:asvg="http://schemas.microsoft.com/office/drawing/2016/SVG/main" xmlns="" r:embed="rId12"/>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5">
              <a:extLst>
                <a:ext uri="{96DAC541-7B7A-43D3-8B79-37D633B846F1}">
                  <asvg:svgBlip xmlns:asvg="http://schemas.microsoft.com/office/drawing/2016/SVG/main" xmlns="" r:embed="rId16"/>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5" name="Picture 4" descr="A bird on a branch&#10;&#10;Description automatically generated with medium confidence">
            <a:extLst>
              <a:ext uri="{FF2B5EF4-FFF2-40B4-BE49-F238E27FC236}">
                <a16:creationId xmlns:a16="http://schemas.microsoft.com/office/drawing/2014/main" id="{B7F0FD72-D769-41B0-B0B6-57951EA0F52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782049" y="606435"/>
            <a:ext cx="5275465" cy="4807480"/>
          </a:xfrm>
          <a:prstGeom prst="ellipse">
            <a:avLst/>
          </a:prstGeom>
          <a:ln>
            <a:noFill/>
          </a:ln>
          <a:effectLst>
            <a:softEdge rad="112500"/>
          </a:effectLst>
        </p:spPr>
      </p:pic>
      <p:sp>
        <p:nvSpPr>
          <p:cNvPr id="4" name="TextBox 3"/>
          <p:cNvSpPr txBox="1"/>
          <p:nvPr/>
        </p:nvSpPr>
        <p:spPr>
          <a:xfrm>
            <a:off x="4136573" y="5273987"/>
            <a:ext cx="3265714" cy="646331"/>
          </a:xfrm>
          <a:prstGeom prst="rect">
            <a:avLst/>
          </a:prstGeom>
          <a:noFill/>
        </p:spPr>
        <p:txBody>
          <a:bodyPr wrap="square" rtlCol="0">
            <a:spAutoFit/>
          </a:bodyPr>
          <a:lstStyle/>
          <a:p>
            <a:r>
              <a:rPr lang="en-US" sz="3600" b="1" smtClean="0">
                <a:solidFill>
                  <a:srgbClr val="FF0000"/>
                </a:solidFill>
                <a:latin typeface="Times New Roman" panose="02020603050405020304" pitchFamily="18" charset="0"/>
                <a:cs typeface="Times New Roman" panose="02020603050405020304" pitchFamily="18" charset="0"/>
              </a:rPr>
              <a:t>LIẾU ĐIẾU</a:t>
            </a:r>
            <a:endParaRPr lang="en-US" sz="36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08986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E2E768-2443-4FC7-8B37-C1D7E9295880}"/>
              </a:ext>
            </a:extLst>
          </p:cNvPr>
          <p:cNvPicPr>
            <a:picLocks noChangeAspect="1"/>
          </p:cNvPicPr>
          <p:nvPr/>
        </p:nvPicPr>
        <p:blipFill>
          <a:blip r:embed="rId2"/>
          <a:stretch>
            <a:fillRect/>
          </a:stretch>
        </p:blipFill>
        <p:spPr>
          <a:xfrm>
            <a:off x="0" y="0"/>
            <a:ext cx="12191999" cy="6682420"/>
          </a:xfrm>
          <a:prstGeom prst="rect">
            <a:avLst/>
          </a:prstGeom>
        </p:spPr>
      </p:pic>
      <p:pic>
        <p:nvPicPr>
          <p:cNvPr id="3" name="Picture 4" descr="GỖ CHÒ CHỈ LÀ LOẠI GỖ GÌ? ỨNG DỤNG CỦA GỖ CHÒ CHỈ TRONG NỘI THẤT">
            <a:extLst>
              <a:ext uri="{FF2B5EF4-FFF2-40B4-BE49-F238E27FC236}">
                <a16:creationId xmlns:a16="http://schemas.microsoft.com/office/drawing/2014/main" id="{AB531038-B87E-05B7-D74A-4F461E54FD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620608"/>
            <a:ext cx="5715000" cy="40618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AA396E5-D11C-C38B-1023-F74BB0B713EA}"/>
              </a:ext>
            </a:extLst>
          </p:cNvPr>
          <p:cNvSpPr/>
          <p:nvPr/>
        </p:nvSpPr>
        <p:spPr>
          <a:xfrm>
            <a:off x="434340" y="148590"/>
            <a:ext cx="11064240" cy="65151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732736" y="141218"/>
            <a:ext cx="98405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rPr>
              <a:t>Chò</a:t>
            </a:r>
            <a:r>
              <a:rPr kumimoji="0" 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rPr>
              <a:t>rừng</a:t>
            </a:r>
            <a:r>
              <a:rPr kumimoji="0" 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rPr>
              <a:t>thân</a:t>
            </a:r>
            <a:r>
              <a:rPr kumimoji="0" 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rPr>
              <a:t>thẳng</a:t>
            </a:r>
            <a:r>
              <a:rPr kumimoji="0" 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rPr>
              <a:t>tròn</a:t>
            </a:r>
            <a:r>
              <a:rPr kumimoji="0" 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rPr>
              <a:t>tán</a:t>
            </a:r>
            <a:r>
              <a:rPr kumimoji="0" 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rPr>
              <a:t>lá</a:t>
            </a:r>
            <a:r>
              <a:rPr kumimoji="0" 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rPr>
              <a:t>gọn</a:t>
            </a:r>
            <a:r>
              <a:rPr kumimoji="0" 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7991004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ông dân trồng rừng lim lấy nấm - VnExpress">
            <a:extLst>
              <a:ext uri="{FF2B5EF4-FFF2-40B4-BE49-F238E27FC236}">
                <a16:creationId xmlns:a16="http://schemas.microsoft.com/office/drawing/2014/main" id="{D204A1B9-1630-FBA9-A769-DD79896F5A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821644" cy="664368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ỗ lim thuộc nhóm mấy">
            <a:extLst>
              <a:ext uri="{FF2B5EF4-FFF2-40B4-BE49-F238E27FC236}">
                <a16:creationId xmlns:a16="http://schemas.microsoft.com/office/drawing/2014/main" id="{ECEED07A-C82C-E3F0-6951-F0F851AB81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1644" y="0"/>
            <a:ext cx="6370356" cy="66436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F8D2AD5-25BC-8226-BBC2-2047D7D6C1F9}"/>
              </a:ext>
            </a:extLst>
          </p:cNvPr>
          <p:cNvSpPr/>
          <p:nvPr/>
        </p:nvSpPr>
        <p:spPr>
          <a:xfrm>
            <a:off x="434340" y="148590"/>
            <a:ext cx="11064240" cy="65151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517129E-4D52-5543-E4B6-6C29B2252517}"/>
              </a:ext>
            </a:extLst>
          </p:cNvPr>
          <p:cNvSpPr txBox="1"/>
          <p:nvPr/>
        </p:nvSpPr>
        <p:spPr>
          <a:xfrm>
            <a:off x="697230" y="274320"/>
            <a:ext cx="109728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rPr>
              <a:t>Cây lim</a:t>
            </a:r>
            <a:r>
              <a:rPr kumimoji="0" 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rPr>
              <a:t>:</a:t>
            </a:r>
            <a:r>
              <a:rPr kumimoji="0" lang="vi-VN"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rPr>
              <a:t> thuộc loại cây gỗ lớn, có thể cao trên 30m, có lá kép lông chim</a:t>
            </a:r>
            <a:r>
              <a:rPr kumimoji="0" 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rPr>
              <a:t>.</a:t>
            </a:r>
            <a:endParaRPr kumimoji="0" lang="vi-VN"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778727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17129E-4D52-5543-E4B6-6C29B2252517}"/>
              </a:ext>
            </a:extLst>
          </p:cNvPr>
          <p:cNvSpPr txBox="1"/>
          <p:nvPr/>
        </p:nvSpPr>
        <p:spPr>
          <a:xfrm>
            <a:off x="0" y="0"/>
            <a:ext cx="1219200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rPr>
              <a:t>Cây mây</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rPr>
              <a:t>:</a:t>
            </a:r>
            <a:r>
              <a:rPr kumimoji="0" lang="en-US" sz="2800" b="1" i="0" u="none" strike="noStrike" kern="1200" cap="none" spc="0" normalizeH="0" noProof="0" dirty="0">
                <a:ln>
                  <a:noFill/>
                </a:ln>
                <a:solidFill>
                  <a:srgbClr val="0000FF"/>
                </a:solidFill>
                <a:effectLst/>
                <a:uLnTx/>
                <a:uFillTx/>
                <a:latin typeface="Cambria" panose="02040503050406030204" pitchFamily="18" charset="0"/>
                <a:ea typeface="Cambria" panose="02040503050406030204" pitchFamily="18" charset="0"/>
              </a:rPr>
              <a:t> </a:t>
            </a:r>
            <a:r>
              <a:rPr kumimoji="0" lang="vi-VN"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rPr>
              <a:t>là loại cây bụi, có nhiều gai nhọn, được người dân trồng làm hàng rào bảo vệ ngôi nhà, làm đồ thủ công mỹ nghệ</a:t>
            </a:r>
          </a:p>
        </p:txBody>
      </p:sp>
      <p:pic>
        <p:nvPicPr>
          <p:cNvPr id="8194" name="Picture 2" descr="Cây Mây | Cây cảnh - Hoa cảnh - Bonsai - Hòn non bộ - Sân vườn tiểu cảnh -  Blog Cây cảnh .Vn">
            <a:extLst>
              <a:ext uri="{FF2B5EF4-FFF2-40B4-BE49-F238E27FC236}">
                <a16:creationId xmlns:a16="http://schemas.microsoft.com/office/drawing/2014/main" id="{C46F0033-7337-94CE-798F-162F585FEC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61608"/>
            <a:ext cx="5973417" cy="579639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ìm hiếu về nghề mây tre đan của Việt Nam">
            <a:extLst>
              <a:ext uri="{FF2B5EF4-FFF2-40B4-BE49-F238E27FC236}">
                <a16:creationId xmlns:a16="http://schemas.microsoft.com/office/drawing/2014/main" id="{D5215E16-E8DE-58B5-C4A5-A06006F33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9320" y="1074420"/>
            <a:ext cx="6202680" cy="5783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4644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2">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Picture 6" descr="å¯ç±çå°èèï¼ cute little bee. | Caras graciosas, Imagenes gif, Emoticonos">
            <a:extLst>
              <a:ext uri="{FF2B5EF4-FFF2-40B4-BE49-F238E27FC236}">
                <a16:creationId xmlns:a16="http://schemas.microsoft.com/office/drawing/2014/main" id="{DFB19830-AC7F-4EEC-BF0E-F2C7057E8433}"/>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600000">
            <a:off x="765677" y="3792608"/>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8" name="Picture 6" descr="å¯ç±çå°èèï¼ cute little bee. | Caras graciosas, Imagenes gif, Emoticonos">
            <a:extLst>
              <a:ext uri="{FF2B5EF4-FFF2-40B4-BE49-F238E27FC236}">
                <a16:creationId xmlns:a16="http://schemas.microsoft.com/office/drawing/2014/main" id="{9409C3BE-8BE7-49BC-8B87-0CE1238566D0}"/>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9088441" flipV="1">
            <a:off x="9922646" y="3684550"/>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 name="图片 79">
            <a:extLst>
              <a:ext uri="{FF2B5EF4-FFF2-40B4-BE49-F238E27FC236}">
                <a16:creationId xmlns:a16="http://schemas.microsoft.com/office/drawing/2014/main" id="{F145E22E-7299-4DF2-9AF6-1EACC5E35CD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23" name="Rounded Rectangle 27">
            <a:extLst>
              <a:ext uri="{FF2B5EF4-FFF2-40B4-BE49-F238E27FC236}">
                <a16:creationId xmlns:a16="http://schemas.microsoft.com/office/drawing/2014/main" id="{282681BE-AA12-4066-B097-48889F0D590C}"/>
              </a:ext>
            </a:extLst>
          </p:cNvPr>
          <p:cNvSpPr/>
          <p:nvPr/>
        </p:nvSpPr>
        <p:spPr>
          <a:xfrm>
            <a:off x="2666177" y="1777347"/>
            <a:ext cx="6504535" cy="323997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p:cNvSpPr txBox="1"/>
          <p:nvPr/>
        </p:nvSpPr>
        <p:spPr>
          <a:xfrm>
            <a:off x="3995057" y="2862293"/>
            <a:ext cx="4201885" cy="769441"/>
          </a:xfrm>
          <a:prstGeom prst="rect">
            <a:avLst/>
          </a:prstGeom>
          <a:noFill/>
        </p:spPr>
        <p:txBody>
          <a:bodyPr wrap="square" rtlCol="0">
            <a:spAutoFit/>
          </a:bodyPr>
          <a:lstStyle/>
          <a:p>
            <a:r>
              <a:rPr lang="en-US" sz="4400" b="1" smtClean="0">
                <a:solidFill>
                  <a:srgbClr val="FF0000"/>
                </a:solidFill>
                <a:latin typeface="Times New Roman" panose="02020603050405020304" pitchFamily="18" charset="0"/>
                <a:cs typeface="Times New Roman" panose="02020603050405020304" pitchFamily="18" charset="0"/>
              </a:rPr>
              <a:t>TÌM HIỂU BÀI</a:t>
            </a:r>
            <a:endParaRPr lang="en-US" sz="4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76702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50"/>
                                        <p:tgtEl>
                                          <p:spTgt spid="20"/>
                                        </p:tgtEl>
                                      </p:cBhvr>
                                    </p:animEffect>
                                    <p:anim calcmode="lin" valueType="num">
                                      <p:cBhvr>
                                        <p:cTn id="8" dur="750" fill="hold"/>
                                        <p:tgtEl>
                                          <p:spTgt spid="20"/>
                                        </p:tgtEl>
                                        <p:attrNameLst>
                                          <p:attrName>ppt_x</p:attrName>
                                        </p:attrNameLst>
                                      </p:cBhvr>
                                      <p:tavLst>
                                        <p:tav tm="0">
                                          <p:val>
                                            <p:strVal val="#ppt_x"/>
                                          </p:val>
                                        </p:tav>
                                        <p:tav tm="100000">
                                          <p:val>
                                            <p:strVal val="#ppt_x"/>
                                          </p:val>
                                        </p:tav>
                                      </p:tavLst>
                                    </p:anim>
                                    <p:anim calcmode="lin" valueType="num">
                                      <p:cBhvr>
                                        <p:cTn id="9" dur="75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750"/>
                                        <p:tgtEl>
                                          <p:spTgt spid="23"/>
                                        </p:tgtEl>
                                      </p:cBhvr>
                                    </p:animEffect>
                                    <p:anim calcmode="lin" valueType="num">
                                      <p:cBhvr>
                                        <p:cTn id="13" dur="750" fill="hold"/>
                                        <p:tgtEl>
                                          <p:spTgt spid="23"/>
                                        </p:tgtEl>
                                        <p:attrNameLst>
                                          <p:attrName>ppt_x</p:attrName>
                                        </p:attrNameLst>
                                      </p:cBhvr>
                                      <p:tavLst>
                                        <p:tav tm="0">
                                          <p:val>
                                            <p:strVal val="#ppt_x"/>
                                          </p:val>
                                        </p:tav>
                                        <p:tav tm="100000">
                                          <p:val>
                                            <p:strVal val="#ppt_x"/>
                                          </p:val>
                                        </p:tav>
                                      </p:tavLst>
                                    </p:anim>
                                    <p:anim calcmode="lin" valueType="num">
                                      <p:cBhvr>
                                        <p:cTn id="14" dur="75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2">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grpSp>
        <p:nvGrpSpPr>
          <p:cNvPr id="18" name="Group 17">
            <a:extLst>
              <a:ext uri="{FF2B5EF4-FFF2-40B4-BE49-F238E27FC236}">
                <a16:creationId xmlns:a16="http://schemas.microsoft.com/office/drawing/2014/main" id="{7A7AA777-4B7C-496F-BE14-5D1B53001530}"/>
              </a:ext>
            </a:extLst>
          </p:cNvPr>
          <p:cNvGrpSpPr/>
          <p:nvPr/>
        </p:nvGrpSpPr>
        <p:grpSpPr>
          <a:xfrm>
            <a:off x="918784" y="1286301"/>
            <a:ext cx="10415966" cy="5133549"/>
            <a:chOff x="76504" y="514663"/>
            <a:chExt cx="7485060" cy="5687287"/>
          </a:xfrm>
          <a:solidFill>
            <a:schemeClr val="bg1"/>
          </a:solidFill>
        </p:grpSpPr>
        <p:sp>
          <p:nvSpPr>
            <p:cNvPr id="25" name="Rectangle: Rounded Corners 24">
              <a:extLst>
                <a:ext uri="{FF2B5EF4-FFF2-40B4-BE49-F238E27FC236}">
                  <a16:creationId xmlns:a16="http://schemas.microsoft.com/office/drawing/2014/main" id="{46E3B92F-D053-4819-85F9-EA7B730500FF}"/>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dirty="0">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13218E6-2A52-4E58-ACD3-F53DEE1EC962}"/>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a:latin typeface="Cambria" panose="02040503050406030204" pitchFamily="18" charset="0"/>
                <a:ea typeface="Cambria" panose="02040503050406030204" pitchFamily="18" charset="0"/>
                <a:cs typeface="Arial-Rounded" panose="020B0500000000000000" pitchFamily="34" charset="0"/>
              </a:endParaRPr>
            </a:p>
          </p:txBody>
        </p:sp>
        <p:sp>
          <p:nvSpPr>
            <p:cNvPr id="27" name="Rectangle: Rounded Corners 26">
              <a:extLst>
                <a:ext uri="{FF2B5EF4-FFF2-40B4-BE49-F238E27FC236}">
                  <a16:creationId xmlns:a16="http://schemas.microsoft.com/office/drawing/2014/main" id="{AA1FE7E8-2853-4AA2-BDB5-6F3D75B30D8B}"/>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a:latin typeface="Cambria" panose="02040503050406030204" pitchFamily="18" charset="0"/>
                <a:ea typeface="Cambria" panose="02040503050406030204" pitchFamily="18" charset="0"/>
                <a:cs typeface="Arial-Rounded" panose="020B0500000000000000" pitchFamily="34" charset="0"/>
              </a:endParaRPr>
            </a:p>
          </p:txBody>
        </p:sp>
        <p:sp>
          <p:nvSpPr>
            <p:cNvPr id="28" name="Rectangle: Rounded Corners 27">
              <a:extLst>
                <a:ext uri="{FF2B5EF4-FFF2-40B4-BE49-F238E27FC236}">
                  <a16:creationId xmlns:a16="http://schemas.microsoft.com/office/drawing/2014/main" id="{60683A14-7FDA-4984-BDF3-1B4685DC1541}"/>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dirty="0">
                <a:latin typeface="Cambria" panose="02040503050406030204" pitchFamily="18" charset="0"/>
                <a:ea typeface="Cambria" panose="02040503050406030204" pitchFamily="18" charset="0"/>
                <a:cs typeface="Arial-Rounded" panose="020B0500000000000000" pitchFamily="34" charset="0"/>
              </a:endParaRPr>
            </a:p>
          </p:txBody>
        </p:sp>
      </p:grpSp>
      <p:sp>
        <p:nvSpPr>
          <p:cNvPr id="29" name="Content Placeholder 2">
            <a:extLst>
              <a:ext uri="{FF2B5EF4-FFF2-40B4-BE49-F238E27FC236}">
                <a16:creationId xmlns:a16="http://schemas.microsoft.com/office/drawing/2014/main" id="{D8EE098E-64B0-4679-81F7-5A26620705B6}"/>
              </a:ext>
            </a:extLst>
          </p:cNvPr>
          <p:cNvSpPr txBox="1">
            <a:spLocks/>
          </p:cNvSpPr>
          <p:nvPr/>
        </p:nvSpPr>
        <p:spPr>
          <a:xfrm>
            <a:off x="1834082" y="1750638"/>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2800" b="1" dirty="0" err="1">
                <a:latin typeface="Cambria" panose="02040503050406030204" pitchFamily="18" charset="0"/>
                <a:ea typeface="Cambria" panose="02040503050406030204" pitchFamily="18" charset="0"/>
                <a:cs typeface="Arial-Rounded" panose="020B0500000000000000" pitchFamily="34" charset="0"/>
              </a:rPr>
              <a:t>Vì</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sao</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gõ</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kiến</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phải</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đi</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các</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nhà</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hỏi</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xem</a:t>
            </a:r>
            <a:r>
              <a:rPr lang="en-US" sz="2800" b="1" dirty="0">
                <a:latin typeface="Cambria" panose="02040503050406030204" pitchFamily="18" charset="0"/>
                <a:ea typeface="Cambria" panose="02040503050406030204" pitchFamily="18" charset="0"/>
                <a:cs typeface="Arial-Rounded" panose="020B0500000000000000" pitchFamily="34" charset="0"/>
              </a:rPr>
              <a:t> ai </a:t>
            </a:r>
            <a:r>
              <a:rPr lang="en-US" sz="2800" b="1" dirty="0" err="1">
                <a:latin typeface="Cambria" panose="02040503050406030204" pitchFamily="18" charset="0"/>
                <a:ea typeface="Cambria" panose="02040503050406030204" pitchFamily="18" charset="0"/>
                <a:cs typeface="Arial-Rounded" panose="020B0500000000000000" pitchFamily="34" charset="0"/>
              </a:rPr>
              <a:t>có</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thể</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đi</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tìm</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mặt</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trời</a:t>
            </a:r>
            <a:r>
              <a:rPr lang="en-US" sz="2800" b="1" dirty="0">
                <a:latin typeface="Cambria" panose="02040503050406030204" pitchFamily="18" charset="0"/>
                <a:ea typeface="Cambria" panose="02040503050406030204" pitchFamily="18" charset="0"/>
                <a:cs typeface="Arial-Rounded" panose="020B0500000000000000" pitchFamily="34" charset="0"/>
              </a:rPr>
              <a:t>?</a:t>
            </a:r>
          </a:p>
        </p:txBody>
      </p:sp>
      <p:sp>
        <p:nvSpPr>
          <p:cNvPr id="30" name="Content Placeholder 2">
            <a:extLst>
              <a:ext uri="{FF2B5EF4-FFF2-40B4-BE49-F238E27FC236}">
                <a16:creationId xmlns:a16="http://schemas.microsoft.com/office/drawing/2014/main" id="{C72224AA-BF0E-4F1C-89FA-53B8DCDE08EA}"/>
              </a:ext>
            </a:extLst>
          </p:cNvPr>
          <p:cNvSpPr txBox="1">
            <a:spLocks/>
          </p:cNvSpPr>
          <p:nvPr/>
        </p:nvSpPr>
        <p:spPr>
          <a:xfrm>
            <a:off x="1882865" y="2903864"/>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Cambria" panose="02040503050406030204" pitchFamily="18" charset="0"/>
                <a:ea typeface="Cambria" panose="02040503050406030204" pitchFamily="18" charset="0"/>
                <a:cs typeface="Arial-Rounded" panose="020B0500000000000000" pitchFamily="34" charset="0"/>
              </a:rPr>
              <a:t>Gõ kiến đã gặp những ai để nhờ đi tìm mặt trời? Kết quả ra sao?</a:t>
            </a:r>
          </a:p>
        </p:txBody>
      </p:sp>
      <p:sp>
        <p:nvSpPr>
          <p:cNvPr id="31" name="Content Placeholder 2">
            <a:extLst>
              <a:ext uri="{FF2B5EF4-FFF2-40B4-BE49-F238E27FC236}">
                <a16:creationId xmlns:a16="http://schemas.microsoft.com/office/drawing/2014/main" id="{397DE938-10F6-4DC6-91CB-28FEE04C6071}"/>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Cambria" panose="02040503050406030204" pitchFamily="18" charset="0"/>
                <a:ea typeface="Cambria" panose="02040503050406030204" pitchFamily="18" charset="0"/>
                <a:cs typeface="Arial-Rounded" panose="020B0500000000000000" pitchFamily="34" charset="0"/>
              </a:rPr>
              <a:t>Kể lại hành trình đi tìm mặt trời gian nan của gà trống?</a:t>
            </a:r>
            <a:endParaRPr lang="en-US" b="1" dirty="0">
              <a:latin typeface="Cambria" panose="02040503050406030204" pitchFamily="18" charset="0"/>
              <a:ea typeface="Cambria" panose="02040503050406030204" pitchFamily="18" charset="0"/>
              <a:cs typeface="Arial-Rounded" panose="020B0500000000000000" pitchFamily="34" charset="0"/>
            </a:endParaRPr>
          </a:p>
        </p:txBody>
      </p:sp>
      <p:sp>
        <p:nvSpPr>
          <p:cNvPr id="32" name="Content Placeholder 2">
            <a:extLst>
              <a:ext uri="{FF2B5EF4-FFF2-40B4-BE49-F238E27FC236}">
                <a16:creationId xmlns:a16="http://schemas.microsoft.com/office/drawing/2014/main" id="{2147168F-C843-41C1-A3D0-78EA87581DD3}"/>
              </a:ext>
            </a:extLst>
          </p:cNvPr>
          <p:cNvSpPr txBox="1">
            <a:spLocks/>
          </p:cNvSpPr>
          <p:nvPr/>
        </p:nvSpPr>
        <p:spPr>
          <a:xfrm>
            <a:off x="1929332" y="4452945"/>
            <a:ext cx="919586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Cambria" panose="02040503050406030204" pitchFamily="18" charset="0"/>
                <a:ea typeface="Cambria" panose="02040503050406030204" pitchFamily="18" charset="0"/>
                <a:cs typeface="Arial-Rounded" panose="020B0500000000000000" pitchFamily="34" charset="0"/>
              </a:rPr>
              <a:t>Theo em, vì sao gà trống được mặt trời tặng một cụm lửa hồng?</a:t>
            </a:r>
            <a:endParaRPr lang="en-US" b="1" dirty="0">
              <a:latin typeface="Cambria" panose="02040503050406030204" pitchFamily="18" charset="0"/>
              <a:ea typeface="Cambria" panose="02040503050406030204" pitchFamily="18" charset="0"/>
              <a:cs typeface="Arial-Rounded" panose="020B0500000000000000" pitchFamily="34" charset="0"/>
            </a:endParaRPr>
          </a:p>
        </p:txBody>
      </p:sp>
      <p:pic>
        <p:nvPicPr>
          <p:cNvPr id="33" name="Picture 32" descr="A picture containing text&#10;&#10;Description automatically generated">
            <a:extLst>
              <a:ext uri="{FF2B5EF4-FFF2-40B4-BE49-F238E27FC236}">
                <a16:creationId xmlns:a16="http://schemas.microsoft.com/office/drawing/2014/main" id="{A0902836-6884-4104-8556-0D78C725412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34" name="Picture 33" descr="A picture containing text, clipart&#10;&#10;Description automatically generated">
            <a:extLst>
              <a:ext uri="{FF2B5EF4-FFF2-40B4-BE49-F238E27FC236}">
                <a16:creationId xmlns:a16="http://schemas.microsoft.com/office/drawing/2014/main" id="{1D3C4F88-3D72-4241-918D-E4A6619F1F6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35" name="Picture 34" descr="A picture containing text, clipart, vector graphics&#10;&#10;Description automatically generated">
            <a:extLst>
              <a:ext uri="{FF2B5EF4-FFF2-40B4-BE49-F238E27FC236}">
                <a16:creationId xmlns:a16="http://schemas.microsoft.com/office/drawing/2014/main" id="{55150D85-A4C8-47D4-AE50-7106A56BE82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36" name="Picture 35" descr="A picture containing text, clipart, vector graphics&#10;&#10;Description automatically generated">
            <a:extLst>
              <a:ext uri="{FF2B5EF4-FFF2-40B4-BE49-F238E27FC236}">
                <a16:creationId xmlns:a16="http://schemas.microsoft.com/office/drawing/2014/main" id="{D9C8F92D-204B-49E1-AADD-76C563E9572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pic>
        <p:nvPicPr>
          <p:cNvPr id="37" name="Picture 4" descr="Số 5 có ý nghĩa gì? - Ý nghĩa của số 5 - HoaTieu.vn">
            <a:extLst>
              <a:ext uri="{FF2B5EF4-FFF2-40B4-BE49-F238E27FC236}">
                <a16:creationId xmlns:a16="http://schemas.microsoft.com/office/drawing/2014/main" id="{BF7C6200-6EDD-4BA7-B626-CF869C5FF86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31380" y="5238214"/>
            <a:ext cx="863340" cy="863340"/>
          </a:xfrm>
          <a:prstGeom prst="rect">
            <a:avLst/>
          </a:prstGeom>
          <a:noFill/>
          <a:extLst>
            <a:ext uri="{909E8E84-426E-40DD-AFC4-6F175D3DCCD1}">
              <a14:hiddenFill xmlns:a14="http://schemas.microsoft.com/office/drawing/2010/main">
                <a:solidFill>
                  <a:srgbClr val="FFFFFF"/>
                </a:solidFill>
              </a14:hiddenFill>
            </a:ext>
          </a:extLst>
        </p:spPr>
      </p:pic>
      <p:sp>
        <p:nvSpPr>
          <p:cNvPr id="38" name="Content Placeholder 2">
            <a:extLst>
              <a:ext uri="{FF2B5EF4-FFF2-40B4-BE49-F238E27FC236}">
                <a16:creationId xmlns:a16="http://schemas.microsoft.com/office/drawing/2014/main" id="{CCBD5ED4-7E0A-4DE0-95F6-ADF413CC266B}"/>
              </a:ext>
            </a:extLst>
          </p:cNvPr>
          <p:cNvSpPr txBox="1">
            <a:spLocks/>
          </p:cNvSpPr>
          <p:nvPr/>
        </p:nvSpPr>
        <p:spPr>
          <a:xfrm>
            <a:off x="2164296" y="5521192"/>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Cambria" panose="02040503050406030204" pitchFamily="18" charset="0"/>
                <a:ea typeface="Cambria" panose="02040503050406030204" pitchFamily="18" charset="0"/>
                <a:cs typeface="Arial-Rounded" panose="020B0500000000000000" pitchFamily="34" charset="0"/>
              </a:rPr>
              <a:t>Câu chuyện muốn nói điều gì?</a:t>
            </a:r>
            <a:endParaRPr lang="en-US" b="1" dirty="0" err="1">
              <a:latin typeface="Cambria" panose="02040503050406030204" pitchFamily="18" charset="0"/>
              <a:ea typeface="Cambria" panose="02040503050406030204" pitchFamily="18" charset="0"/>
              <a:cs typeface="Arial-Rounded" panose="020B0500000000000000" pitchFamily="34" charset="0"/>
            </a:endParaRPr>
          </a:p>
        </p:txBody>
      </p:sp>
      <p:sp>
        <p:nvSpPr>
          <p:cNvPr id="40" name="TextBox 39">
            <a:extLst>
              <a:ext uri="{FF2B5EF4-FFF2-40B4-BE49-F238E27FC236}">
                <a16:creationId xmlns:a16="http://schemas.microsoft.com/office/drawing/2014/main" id="{B6F7BC9C-DA8B-4CEF-9077-117BD447E655}"/>
              </a:ext>
            </a:extLst>
          </p:cNvPr>
          <p:cNvSpPr txBox="1"/>
          <p:nvPr/>
        </p:nvSpPr>
        <p:spPr>
          <a:xfrm>
            <a:off x="3280823" y="611683"/>
            <a:ext cx="5699718"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ĐỌC THẦM VÀ TÌM HIỂU CÁC CÂU HỎI</a:t>
            </a:r>
            <a:endParaRPr lang="en-US"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746982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1000"/>
                                        <p:tgtEl>
                                          <p:spTgt spid="33"/>
                                        </p:tgtEl>
                                      </p:cBhvr>
                                    </p:animEffect>
                                    <p:anim calcmode="lin" valueType="num">
                                      <p:cBhvr>
                                        <p:cTn id="33" dur="1000" fill="hold"/>
                                        <p:tgtEl>
                                          <p:spTgt spid="33"/>
                                        </p:tgtEl>
                                        <p:attrNameLst>
                                          <p:attrName>ppt_x</p:attrName>
                                        </p:attrNameLst>
                                      </p:cBhvr>
                                      <p:tavLst>
                                        <p:tav tm="0">
                                          <p:val>
                                            <p:strVal val="#ppt_x"/>
                                          </p:val>
                                        </p:tav>
                                        <p:tav tm="100000">
                                          <p:val>
                                            <p:strVal val="#ppt_x"/>
                                          </p:val>
                                        </p:tav>
                                      </p:tavLst>
                                    </p:anim>
                                    <p:anim calcmode="lin" valueType="num">
                                      <p:cBhvr>
                                        <p:cTn id="34" dur="1000" fill="hold"/>
                                        <p:tgtEl>
                                          <p:spTgt spid="3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1000"/>
                                        <p:tgtEl>
                                          <p:spTgt spid="34"/>
                                        </p:tgtEl>
                                      </p:cBhvr>
                                    </p:animEffect>
                                    <p:anim calcmode="lin" valueType="num">
                                      <p:cBhvr>
                                        <p:cTn id="38" dur="1000" fill="hold"/>
                                        <p:tgtEl>
                                          <p:spTgt spid="34"/>
                                        </p:tgtEl>
                                        <p:attrNameLst>
                                          <p:attrName>ppt_x</p:attrName>
                                        </p:attrNameLst>
                                      </p:cBhvr>
                                      <p:tavLst>
                                        <p:tav tm="0">
                                          <p:val>
                                            <p:strVal val="#ppt_x"/>
                                          </p:val>
                                        </p:tav>
                                        <p:tav tm="100000">
                                          <p:val>
                                            <p:strVal val="#ppt_x"/>
                                          </p:val>
                                        </p:tav>
                                      </p:tavLst>
                                    </p:anim>
                                    <p:anim calcmode="lin" valueType="num">
                                      <p:cBhvr>
                                        <p:cTn id="39" dur="1000" fill="hold"/>
                                        <p:tgtEl>
                                          <p:spTgt spid="3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1000"/>
                                        <p:tgtEl>
                                          <p:spTgt spid="35"/>
                                        </p:tgtEl>
                                      </p:cBhvr>
                                    </p:animEffect>
                                    <p:anim calcmode="lin" valueType="num">
                                      <p:cBhvr>
                                        <p:cTn id="43" dur="1000" fill="hold"/>
                                        <p:tgtEl>
                                          <p:spTgt spid="35"/>
                                        </p:tgtEl>
                                        <p:attrNameLst>
                                          <p:attrName>ppt_x</p:attrName>
                                        </p:attrNameLst>
                                      </p:cBhvr>
                                      <p:tavLst>
                                        <p:tav tm="0">
                                          <p:val>
                                            <p:strVal val="#ppt_x"/>
                                          </p:val>
                                        </p:tav>
                                        <p:tav tm="100000">
                                          <p:val>
                                            <p:strVal val="#ppt_x"/>
                                          </p:val>
                                        </p:tav>
                                      </p:tavLst>
                                    </p:anim>
                                    <p:anim calcmode="lin" valueType="num">
                                      <p:cBhvr>
                                        <p:cTn id="44" dur="1000" fill="hold"/>
                                        <p:tgtEl>
                                          <p:spTgt spid="3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1000"/>
                                        <p:tgtEl>
                                          <p:spTgt spid="36"/>
                                        </p:tgtEl>
                                      </p:cBhvr>
                                    </p:animEffect>
                                    <p:anim calcmode="lin" valueType="num">
                                      <p:cBhvr>
                                        <p:cTn id="48" dur="1000" fill="hold"/>
                                        <p:tgtEl>
                                          <p:spTgt spid="36"/>
                                        </p:tgtEl>
                                        <p:attrNameLst>
                                          <p:attrName>ppt_x</p:attrName>
                                        </p:attrNameLst>
                                      </p:cBhvr>
                                      <p:tavLst>
                                        <p:tav tm="0">
                                          <p:val>
                                            <p:strVal val="#ppt_x"/>
                                          </p:val>
                                        </p:tav>
                                        <p:tav tm="100000">
                                          <p:val>
                                            <p:strVal val="#ppt_x"/>
                                          </p:val>
                                        </p:tav>
                                      </p:tavLst>
                                    </p:anim>
                                    <p:anim calcmode="lin" valueType="num">
                                      <p:cBhvr>
                                        <p:cTn id="49" dur="1000" fill="hold"/>
                                        <p:tgtEl>
                                          <p:spTgt spid="3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1000"/>
                                        <p:tgtEl>
                                          <p:spTgt spid="37"/>
                                        </p:tgtEl>
                                      </p:cBhvr>
                                    </p:animEffect>
                                    <p:anim calcmode="lin" valueType="num">
                                      <p:cBhvr>
                                        <p:cTn id="53" dur="1000" fill="hold"/>
                                        <p:tgtEl>
                                          <p:spTgt spid="37"/>
                                        </p:tgtEl>
                                        <p:attrNameLst>
                                          <p:attrName>ppt_x</p:attrName>
                                        </p:attrNameLst>
                                      </p:cBhvr>
                                      <p:tavLst>
                                        <p:tav tm="0">
                                          <p:val>
                                            <p:strVal val="#ppt_x"/>
                                          </p:val>
                                        </p:tav>
                                        <p:tav tm="100000">
                                          <p:val>
                                            <p:strVal val="#ppt_x"/>
                                          </p:val>
                                        </p:tav>
                                      </p:tavLst>
                                    </p:anim>
                                    <p:anim calcmode="lin" valueType="num">
                                      <p:cBhvr>
                                        <p:cTn id="54" dur="1000" fill="hold"/>
                                        <p:tgtEl>
                                          <p:spTgt spid="3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1000"/>
                                        <p:tgtEl>
                                          <p:spTgt spid="38"/>
                                        </p:tgtEl>
                                      </p:cBhvr>
                                    </p:animEffect>
                                    <p:anim calcmode="lin" valueType="num">
                                      <p:cBhvr>
                                        <p:cTn id="58" dur="1000" fill="hold"/>
                                        <p:tgtEl>
                                          <p:spTgt spid="38"/>
                                        </p:tgtEl>
                                        <p:attrNameLst>
                                          <p:attrName>ppt_x</p:attrName>
                                        </p:attrNameLst>
                                      </p:cBhvr>
                                      <p:tavLst>
                                        <p:tav tm="0">
                                          <p:val>
                                            <p:strVal val="#ppt_x"/>
                                          </p:val>
                                        </p:tav>
                                        <p:tav tm="100000">
                                          <p:val>
                                            <p:strVal val="#ppt_x"/>
                                          </p:val>
                                        </p:tav>
                                      </p:tavLst>
                                    </p:anim>
                                    <p:anim calcmode="lin" valueType="num">
                                      <p:cBhvr>
                                        <p:cTn id="59" dur="1000" fill="hold"/>
                                        <p:tgtEl>
                                          <p:spTgt spid="3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1000"/>
                                        <p:tgtEl>
                                          <p:spTgt spid="40"/>
                                        </p:tgtEl>
                                      </p:cBhvr>
                                    </p:animEffect>
                                    <p:anim calcmode="lin" valueType="num">
                                      <p:cBhvr>
                                        <p:cTn id="63" dur="1000" fill="hold"/>
                                        <p:tgtEl>
                                          <p:spTgt spid="40"/>
                                        </p:tgtEl>
                                        <p:attrNameLst>
                                          <p:attrName>ppt_x</p:attrName>
                                        </p:attrNameLst>
                                      </p:cBhvr>
                                      <p:tavLst>
                                        <p:tav tm="0">
                                          <p:val>
                                            <p:strVal val="#ppt_x"/>
                                          </p:val>
                                        </p:tav>
                                        <p:tav tm="100000">
                                          <p:val>
                                            <p:strVal val="#ppt_x"/>
                                          </p:val>
                                        </p:tav>
                                      </p:tavLst>
                                    </p:anim>
                                    <p:anim calcmode="lin" valueType="num">
                                      <p:cBhvr>
                                        <p:cTn id="6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8" grpId="0"/>
      <p:bldP spid="4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2">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4" y="606435"/>
            <a:ext cx="11219089"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3" name="Rectangle: Rounded Corners 12">
            <a:extLst>
              <a:ext uri="{FF2B5EF4-FFF2-40B4-BE49-F238E27FC236}">
                <a16:creationId xmlns:a16="http://schemas.microsoft.com/office/drawing/2014/main" id="{6FF68EA6-232F-4282-AAD5-E8CDB27E2314}"/>
              </a:ext>
            </a:extLst>
          </p:cNvPr>
          <p:cNvSpPr/>
          <p:nvPr/>
        </p:nvSpPr>
        <p:spPr>
          <a:xfrm>
            <a:off x="1023257" y="702231"/>
            <a:ext cx="10573104" cy="4918111"/>
          </a:xfrm>
          <a:prstGeom prst="roundRect">
            <a:avLst/>
          </a:prstGeom>
          <a:noFill/>
          <a:ln w="76200">
            <a:solidFill>
              <a:schemeClr val="accent4"/>
            </a:solidFill>
          </a:ln>
          <a:effectLst>
            <a:glow rad="1397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24B5D1D2-7DB4-409D-8075-5C5C47FE1996}"/>
              </a:ext>
            </a:extLst>
          </p:cNvPr>
          <p:cNvSpPr txBox="1"/>
          <p:nvPr/>
        </p:nvSpPr>
        <p:spPr>
          <a:xfrm>
            <a:off x="1992086" y="1596543"/>
            <a:ext cx="9274628" cy="861774"/>
          </a:xfrm>
          <a:prstGeom prst="rect">
            <a:avLst/>
          </a:prstGeom>
          <a:noFill/>
        </p:spPr>
        <p:txBody>
          <a:bodyPr wrap="square" rtlCol="0">
            <a:spAutoFit/>
          </a:bodyPr>
          <a:lstStyle/>
          <a:p>
            <a:pPr algn="ctr"/>
            <a:r>
              <a:rPr lang="en-US" sz="5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NỘI </a:t>
            </a:r>
            <a:r>
              <a:rPr lang="en-US" sz="5000" b="1">
                <a:solidFill>
                  <a:srgbClr val="FF0000"/>
                </a:solidFill>
                <a:latin typeface="Cambria" panose="02040503050406030204" pitchFamily="18" charset="0"/>
                <a:ea typeface="Cambria" panose="02040503050406030204" pitchFamily="18" charset="0"/>
                <a:cs typeface="Arial-Rounded" panose="020B0500000000000000" pitchFamily="34" charset="0"/>
              </a:rPr>
              <a:t>DUNG </a:t>
            </a:r>
            <a:r>
              <a:rPr lang="en-US" sz="5000" b="1" smtClean="0">
                <a:solidFill>
                  <a:srgbClr val="FF0000"/>
                </a:solidFill>
                <a:latin typeface="Cambria" panose="02040503050406030204" pitchFamily="18" charset="0"/>
                <a:ea typeface="Cambria" panose="02040503050406030204" pitchFamily="18" charset="0"/>
                <a:cs typeface="Arial-Rounded" panose="020B0500000000000000" pitchFamily="34" charset="0"/>
              </a:rPr>
              <a:t>CỦA </a:t>
            </a:r>
            <a:r>
              <a:rPr lang="en-US" sz="5000" b="1">
                <a:solidFill>
                  <a:srgbClr val="FF0000"/>
                </a:solidFill>
                <a:latin typeface="Cambria" panose="02040503050406030204" pitchFamily="18" charset="0"/>
                <a:ea typeface="Cambria" panose="02040503050406030204" pitchFamily="18" charset="0"/>
                <a:cs typeface="Arial-Rounded" panose="020B0500000000000000" pitchFamily="34" charset="0"/>
              </a:rPr>
              <a:t>BÀI </a:t>
            </a:r>
            <a:r>
              <a:rPr lang="en-US" sz="5000" b="1" smtClean="0">
                <a:solidFill>
                  <a:srgbClr val="FF0000"/>
                </a:solidFill>
                <a:latin typeface="Cambria" panose="02040503050406030204" pitchFamily="18" charset="0"/>
                <a:ea typeface="Cambria" panose="02040503050406030204" pitchFamily="18" charset="0"/>
                <a:cs typeface="Arial-Rounded" panose="020B0500000000000000" pitchFamily="34" charset="0"/>
              </a:rPr>
              <a:t>ĐỌC</a:t>
            </a:r>
            <a:endParaRPr lang="en-US" sz="50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15" name="TextBox 14">
            <a:extLst>
              <a:ext uri="{FF2B5EF4-FFF2-40B4-BE49-F238E27FC236}">
                <a16:creationId xmlns:a16="http://schemas.microsoft.com/office/drawing/2014/main" id="{63DF59EE-AE51-443A-925E-C916437E2456}"/>
              </a:ext>
            </a:extLst>
          </p:cNvPr>
          <p:cNvSpPr txBox="1"/>
          <p:nvPr/>
        </p:nvSpPr>
        <p:spPr>
          <a:xfrm>
            <a:off x="1023257" y="2899982"/>
            <a:ext cx="10853056" cy="2068259"/>
          </a:xfrm>
          <a:prstGeom prst="rect">
            <a:avLst/>
          </a:prstGeom>
          <a:noFill/>
        </p:spPr>
        <p:txBody>
          <a:bodyPr wrap="square">
            <a:spAutoFit/>
          </a:bodyPr>
          <a:lstStyle/>
          <a:p>
            <a:pPr algn="ctr">
              <a:lnSpc>
                <a:spcPct val="107000"/>
              </a:lnSpc>
              <a:spcAft>
                <a:spcPts val="800"/>
              </a:spcAft>
            </a:pPr>
            <a:r>
              <a:rPr lang="vi-VN" sz="4000" dirty="0">
                <a:solidFill>
                  <a:srgbClr val="0070C0"/>
                </a:solidFill>
                <a:latin typeface="Cambria" panose="02040503050406030204" pitchFamily="18" charset="0"/>
                <a:ea typeface="Cambria" panose="02040503050406030204" pitchFamily="18" charset="0"/>
                <a:cs typeface="Arial-Rounded" panose="020B0500000000000000" pitchFamily="34" charset="0"/>
              </a:rPr>
              <a:t>Bài đọc kể về hành trình đi tìm mặt trời của gà trống. Nhờ có sự dũng cảm, kiên trì của gà trống mà cả khu rừng đã có được ánh nắng mặt trời</a:t>
            </a:r>
            <a:r>
              <a:rPr lang="en-US" sz="4000" dirty="0">
                <a:solidFill>
                  <a:srgbClr val="0070C0"/>
                </a:solidFill>
                <a:latin typeface="Cambria" panose="02040503050406030204" pitchFamily="18" charset="0"/>
                <a:ea typeface="Cambria" panose="02040503050406030204" pitchFamily="18" charset="0"/>
                <a:cs typeface="Arial-Rounded" panose="020B0500000000000000" pitchFamily="34" charset="0"/>
              </a:rPr>
              <a:t>.</a:t>
            </a:r>
            <a:endParaRPr lang="vi-VN" sz="4000" dirty="0">
              <a:solidFill>
                <a:srgbClr val="0070C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descr="Icon&#10;&#10;Description automatically generated">
            <a:extLst>
              <a:ext uri="{FF2B5EF4-FFF2-40B4-BE49-F238E27FC236}">
                <a16:creationId xmlns:a16="http://schemas.microsoft.com/office/drawing/2014/main" id="{955DE4D2-E677-447F-B5F1-5629DF4CE75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421" y="0"/>
            <a:ext cx="2189252" cy="2189252"/>
          </a:xfrm>
          <a:prstGeom prst="rect">
            <a:avLst/>
          </a:prstGeom>
        </p:spPr>
      </p:pic>
    </p:spTree>
    <p:extLst>
      <p:ext uri="{BB962C8B-B14F-4D97-AF65-F5344CB8AC3E}">
        <p14:creationId xmlns:p14="http://schemas.microsoft.com/office/powerpoint/2010/main" val="11627196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6" presetClass="emph" presetSubtype="0" fill="hold" grpId="0" nodeType="withEffect">
                                  <p:stCondLst>
                                    <p:cond delay="0"/>
                                  </p:stCondLst>
                                  <p:childTnLst>
                                    <p:animEffect transition="out" filter="fade">
                                      <p:cBhvr>
                                        <p:cTn id="14" dur="500" tmFilter="0, 0; .2, .5; .8, .5; 1, 0"/>
                                        <p:tgtEl>
                                          <p:spTgt spid="13"/>
                                        </p:tgtEl>
                                      </p:cBhvr>
                                    </p:animEffect>
                                    <p:animScale>
                                      <p:cBhvr>
                                        <p:cTn id="15"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C6422-6926-EE30-CB2F-EF5F847E489C}"/>
            </a:ext>
          </a:extLst>
        </p:cNvPr>
        <p:cNvGrpSpPr/>
        <p:nvPr/>
      </p:nvGrpSpPr>
      <p:grpSpPr>
        <a:xfrm>
          <a:off x="0" y="0"/>
          <a:ext cx="0" cy="0"/>
          <a:chOff x="0" y="0"/>
          <a:chExt cx="0" cy="0"/>
        </a:xfrm>
      </p:grpSpPr>
      <p:pic>
        <p:nvPicPr>
          <p:cNvPr id="24" name="图形 23">
            <a:extLst>
              <a:ext uri="{FF2B5EF4-FFF2-40B4-BE49-F238E27FC236}">
                <a16:creationId xmlns:a16="http://schemas.microsoft.com/office/drawing/2014/main" id="{4A9A60B9-B343-7D5E-20B2-E7B7651C16BB}"/>
              </a:ext>
            </a:extLst>
          </p:cNvPr>
          <p:cNvPicPr>
            <a:picLocks noChangeAspect="1"/>
          </p:cNvPicPr>
          <p:nvPr/>
        </p:nvPicPr>
        <p:blipFill>
          <a:blip r:embed="rId2">
            <a:extLst>
              <a:ext uri="{96DAC541-7B7A-43D3-8B79-37D633B846F1}">
                <asvg:svgBlip xmlns:asvg="http://schemas.microsoft.com/office/drawing/2016/SVG/main" xmlns="" r:embed="rId5"/>
              </a:ext>
            </a:extLst>
          </a:blip>
          <a:stretch>
            <a:fillRect/>
          </a:stretch>
        </p:blipFill>
        <p:spPr>
          <a:xfrm>
            <a:off x="10286822" y="1588671"/>
            <a:ext cx="1853247" cy="580147"/>
          </a:xfrm>
          <a:prstGeom prst="rect">
            <a:avLst/>
          </a:prstGeom>
          <a:effectLst>
            <a:outerShdw blurRad="25400" dist="25400" dir="18900000" algn="bl" rotWithShape="0">
              <a:prstClr val="black">
                <a:alpha val="40000"/>
              </a:prstClr>
            </a:outerShdw>
          </a:effectLst>
        </p:spPr>
      </p:pic>
      <p:pic>
        <p:nvPicPr>
          <p:cNvPr id="14" name="图形 13">
            <a:extLst>
              <a:ext uri="{FF2B5EF4-FFF2-40B4-BE49-F238E27FC236}">
                <a16:creationId xmlns:a16="http://schemas.microsoft.com/office/drawing/2014/main" id="{28955869-7B72-2541-AD00-3FCC9C990837}"/>
              </a:ext>
            </a:extLst>
          </p:cNvPr>
          <p:cNvPicPr>
            <a:picLocks noChangeAspect="1"/>
          </p:cNvPicPr>
          <p:nvPr/>
        </p:nvPicPr>
        <p:blipFill>
          <a:blip r:embed="rId2">
            <a:extLst>
              <a:ext uri="{96DAC541-7B7A-43D3-8B79-37D633B846F1}">
                <asvg:svgBlip xmlns:asvg="http://schemas.microsoft.com/office/drawing/2016/SVG/main" xmlns="" r:embed="rId5"/>
              </a:ext>
            </a:extLst>
          </a:blip>
          <a:stretch>
            <a:fillRect/>
          </a:stretch>
        </p:blipFill>
        <p:spPr>
          <a:xfrm>
            <a:off x="8674752" y="3215619"/>
            <a:ext cx="1095375" cy="342900"/>
          </a:xfrm>
          <a:prstGeom prst="rect">
            <a:avLst/>
          </a:prstGeom>
          <a:effectLst>
            <a:outerShdw blurRad="25400" dist="25400" dir="18900000" algn="bl" rotWithShape="0">
              <a:prstClr val="black">
                <a:alpha val="40000"/>
              </a:prstClr>
            </a:outerShdw>
          </a:effectLst>
        </p:spPr>
      </p:pic>
      <p:grpSp>
        <p:nvGrpSpPr>
          <p:cNvPr id="2" name="组合 1">
            <a:extLst>
              <a:ext uri="{FF2B5EF4-FFF2-40B4-BE49-F238E27FC236}">
                <a16:creationId xmlns:a16="http://schemas.microsoft.com/office/drawing/2014/main" id="{A092794A-BB42-3488-B478-3BCF2A3B40D9}"/>
              </a:ext>
            </a:extLst>
          </p:cNvPr>
          <p:cNvGrpSpPr/>
          <p:nvPr/>
        </p:nvGrpSpPr>
        <p:grpSpPr>
          <a:xfrm>
            <a:off x="-123172" y="5053821"/>
            <a:ext cx="12438345" cy="1804179"/>
            <a:chOff x="-123172" y="5053821"/>
            <a:chExt cx="12438345" cy="1804179"/>
          </a:xfrm>
        </p:grpSpPr>
        <p:pic>
          <p:nvPicPr>
            <p:cNvPr id="4" name="图形 3">
              <a:extLst>
                <a:ext uri="{FF2B5EF4-FFF2-40B4-BE49-F238E27FC236}">
                  <a16:creationId xmlns:a16="http://schemas.microsoft.com/office/drawing/2014/main" id="{C7C555D3-A753-0F07-CC99-B75F7C78D89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0" y="5053821"/>
              <a:ext cx="12192000" cy="1412905"/>
            </a:xfrm>
            <a:prstGeom prst="rect">
              <a:avLst/>
            </a:prstGeom>
            <a:effectLst>
              <a:outerShdw blurRad="12700" dist="12700" dir="16200000" rotWithShape="0">
                <a:prstClr val="black">
                  <a:alpha val="40000"/>
                </a:prstClr>
              </a:outerShdw>
            </a:effectLst>
          </p:spPr>
        </p:pic>
        <p:pic>
          <p:nvPicPr>
            <p:cNvPr id="5" name="图形 4">
              <a:extLst>
                <a:ext uri="{FF2B5EF4-FFF2-40B4-BE49-F238E27FC236}">
                  <a16:creationId xmlns:a16="http://schemas.microsoft.com/office/drawing/2014/main" id="{1B50E719-45CD-3EA3-4B00-6242036326E1}"/>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23172" y="5861918"/>
              <a:ext cx="12438345" cy="580147"/>
            </a:xfrm>
            <a:prstGeom prst="rect">
              <a:avLst/>
            </a:prstGeom>
            <a:effectLst/>
          </p:spPr>
        </p:pic>
        <p:pic>
          <p:nvPicPr>
            <p:cNvPr id="6" name="图形 5">
              <a:extLst>
                <a:ext uri="{FF2B5EF4-FFF2-40B4-BE49-F238E27FC236}">
                  <a16:creationId xmlns:a16="http://schemas.microsoft.com/office/drawing/2014/main" id="{695F871C-A650-5005-30D9-1FD31D67F91F}"/>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61586" y="5931663"/>
              <a:ext cx="12315173" cy="440656"/>
            </a:xfrm>
            <a:prstGeom prst="rect">
              <a:avLst/>
            </a:prstGeom>
            <a:effectLst/>
          </p:spPr>
        </p:pic>
        <p:pic>
          <p:nvPicPr>
            <p:cNvPr id="8" name="图形 7">
              <a:extLst>
                <a:ext uri="{FF2B5EF4-FFF2-40B4-BE49-F238E27FC236}">
                  <a16:creationId xmlns:a16="http://schemas.microsoft.com/office/drawing/2014/main" id="{CE1B1BC0-07C4-628C-08F6-68C3367F5EB4}"/>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0" y="6278732"/>
              <a:ext cx="12192000" cy="579268"/>
            </a:xfrm>
            <a:prstGeom prst="rect">
              <a:avLst/>
            </a:prstGeom>
            <a:effectLst/>
          </p:spPr>
        </p:pic>
        <p:pic>
          <p:nvPicPr>
            <p:cNvPr id="15" name="图形 14">
              <a:extLst>
                <a:ext uri="{FF2B5EF4-FFF2-40B4-BE49-F238E27FC236}">
                  <a16:creationId xmlns:a16="http://schemas.microsoft.com/office/drawing/2014/main" id="{A973D95E-C1B3-A70C-F1CB-B7E83F54E2FC}"/>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7915834" y="5539770"/>
              <a:ext cx="1122605" cy="1192768"/>
            </a:xfrm>
            <a:prstGeom prst="rect">
              <a:avLst/>
            </a:prstGeom>
            <a:effectLst>
              <a:outerShdw blurRad="25400" dist="25400" dir="18900000" algn="bl" rotWithShape="0">
                <a:prstClr val="black">
                  <a:alpha val="40000"/>
                </a:prstClr>
              </a:outerShdw>
            </a:effectLst>
          </p:spPr>
        </p:pic>
      </p:grpSp>
      <p:pic>
        <p:nvPicPr>
          <p:cNvPr id="7" name="图形 6">
            <a:extLst>
              <a:ext uri="{FF2B5EF4-FFF2-40B4-BE49-F238E27FC236}">
                <a16:creationId xmlns:a16="http://schemas.microsoft.com/office/drawing/2014/main" id="{64FDC941-4A2F-4F25-BC43-AE821DAB0BD1}"/>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7585963" y="535571"/>
            <a:ext cx="4368327" cy="5616420"/>
          </a:xfrm>
          <a:prstGeom prst="rect">
            <a:avLst/>
          </a:prstGeom>
          <a:effectLst>
            <a:outerShdw blurRad="25400" dist="25400" dir="18900000" algn="bl" rotWithShape="0">
              <a:prstClr val="black">
                <a:alpha val="40000"/>
              </a:prstClr>
            </a:outerShdw>
          </a:effectLst>
        </p:spPr>
      </p:pic>
      <p:sp>
        <p:nvSpPr>
          <p:cNvPr id="3" name="Freeform 3">
            <a:extLst>
              <a:ext uri="{FF2B5EF4-FFF2-40B4-BE49-F238E27FC236}">
                <a16:creationId xmlns:a16="http://schemas.microsoft.com/office/drawing/2014/main" id="{38B98FE2-124C-8582-861A-6EBDBA9BDC15}"/>
              </a:ext>
            </a:extLst>
          </p:cNvPr>
          <p:cNvSpPr/>
          <p:nvPr/>
        </p:nvSpPr>
        <p:spPr>
          <a:xfrm>
            <a:off x="212044" y="-172312"/>
            <a:ext cx="2725466" cy="2744062"/>
          </a:xfrm>
          <a:custGeom>
            <a:avLst/>
            <a:gdLst/>
            <a:ahLst/>
            <a:cxnLst/>
            <a:rect l="l" t="t" r="r" b="b"/>
            <a:pathLst>
              <a:path w="6822532" h="6822532">
                <a:moveTo>
                  <a:pt x="0" y="0"/>
                </a:moveTo>
                <a:lnTo>
                  <a:pt x="6822532" y="0"/>
                </a:lnTo>
                <a:lnTo>
                  <a:pt x="6822532" y="6822533"/>
                </a:lnTo>
                <a:lnTo>
                  <a:pt x="0" y="6822533"/>
                </a:lnTo>
                <a:lnTo>
                  <a:pt x="0" y="0"/>
                </a:lnTo>
                <a:close/>
              </a:path>
            </a:pathLst>
          </a:custGeom>
          <a:blipFill>
            <a:blip r:embed="rId1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9" name="图形 15">
            <a:extLst>
              <a:ext uri="{FF2B5EF4-FFF2-40B4-BE49-F238E27FC236}">
                <a16:creationId xmlns:a16="http://schemas.microsoft.com/office/drawing/2014/main" id="{FDEB56F6-9A05-6248-2D0C-9EC220F48B30}"/>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0" y="-68679"/>
            <a:ext cx="1571625" cy="1657350"/>
          </a:xfrm>
          <a:prstGeom prst="rect">
            <a:avLst/>
          </a:prstGeom>
          <a:effectLst>
            <a:outerShdw blurRad="25400" dist="25400" dir="2700000" algn="tl" rotWithShape="0">
              <a:prstClr val="black">
                <a:alpha val="40000"/>
              </a:prstClr>
            </a:outerShdw>
          </a:effectLst>
        </p:spPr>
      </p:pic>
      <p:pic>
        <p:nvPicPr>
          <p:cNvPr id="10" name="Picture 9">
            <a:extLst>
              <a:ext uri="{FF2B5EF4-FFF2-40B4-BE49-F238E27FC236}">
                <a16:creationId xmlns:a16="http://schemas.microsoft.com/office/drawing/2014/main" id="{329A32CE-06E7-A901-8689-928B8CA81FBF}"/>
              </a:ext>
            </a:extLst>
          </p:cNvPr>
          <p:cNvPicPr>
            <a:picLocks noChangeAspect="1"/>
          </p:cNvPicPr>
          <p:nvPr/>
        </p:nvPicPr>
        <p:blipFill>
          <a:blip r:embed="rId21"/>
          <a:stretch>
            <a:fillRect/>
          </a:stretch>
        </p:blipFill>
        <p:spPr>
          <a:xfrm>
            <a:off x="1557010" y="1908810"/>
            <a:ext cx="6952408" cy="3623030"/>
          </a:xfrm>
          <a:prstGeom prst="rect">
            <a:avLst/>
          </a:prstGeom>
        </p:spPr>
      </p:pic>
    </p:spTree>
    <p:extLst>
      <p:ext uri="{BB962C8B-B14F-4D97-AF65-F5344CB8AC3E}">
        <p14:creationId xmlns:p14="http://schemas.microsoft.com/office/powerpoint/2010/main" val="13329745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xmlns=""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xmlns=""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411480"/>
            <a:ext cx="10877550" cy="584008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ounded Rectangle 7">
            <a:extLst>
              <a:ext uri="{FF2B5EF4-FFF2-40B4-BE49-F238E27FC236}">
                <a16:creationId xmlns:a16="http://schemas.microsoft.com/office/drawing/2014/main" id="{52288EF2-5A72-49B1-8205-E2E97E465254}"/>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7" name="Rectangle 16">
            <a:extLst>
              <a:ext uri="{FF2B5EF4-FFF2-40B4-BE49-F238E27FC236}">
                <a16:creationId xmlns:a16="http://schemas.microsoft.com/office/drawing/2014/main" id="{A9F604D9-39E0-4DD2-BC10-08B1B518861D}"/>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5" name="Rectangle 24">
            <a:extLst>
              <a:ext uri="{FF2B5EF4-FFF2-40B4-BE49-F238E27FC236}">
                <a16:creationId xmlns:a16="http://schemas.microsoft.com/office/drawing/2014/main" id="{0B66E46C-4F41-4FCC-BBD7-8E83DB36B4F9}"/>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6" name="Rectangle 25">
            <a:extLst>
              <a:ext uri="{FF2B5EF4-FFF2-40B4-BE49-F238E27FC236}">
                <a16:creationId xmlns:a16="http://schemas.microsoft.com/office/drawing/2014/main" id="{54E6380C-669F-43C3-8C45-D09353076CEF}"/>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7" name="Oval 26">
            <a:extLst>
              <a:ext uri="{FF2B5EF4-FFF2-40B4-BE49-F238E27FC236}">
                <a16:creationId xmlns:a16="http://schemas.microsoft.com/office/drawing/2014/main" id="{C9C55C28-EA6F-4DA3-B727-12F8F1320F16}"/>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8" name="Rounded Rectangle 9">
            <a:extLst>
              <a:ext uri="{FF2B5EF4-FFF2-40B4-BE49-F238E27FC236}">
                <a16:creationId xmlns:a16="http://schemas.microsoft.com/office/drawing/2014/main" id="{0CAF4F77-53D8-4EA5-8EEC-42D15B0190D0}"/>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2F507A9D-A5BC-4DFF-8BFC-588EFE67BBAC}"/>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30" name="Oval 29">
            <a:extLst>
              <a:ext uri="{FF2B5EF4-FFF2-40B4-BE49-F238E27FC236}">
                <a16:creationId xmlns:a16="http://schemas.microsoft.com/office/drawing/2014/main" id="{280D8752-CBC8-4577-B262-F8DA240415D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31" name="Rounded Rectangle 12">
            <a:extLst>
              <a:ext uri="{FF2B5EF4-FFF2-40B4-BE49-F238E27FC236}">
                <a16:creationId xmlns:a16="http://schemas.microsoft.com/office/drawing/2014/main" id="{84088319-EE10-4D90-9F5D-CEAD7378FA66}"/>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32" name="Rectangle 31">
            <a:extLst>
              <a:ext uri="{FF2B5EF4-FFF2-40B4-BE49-F238E27FC236}">
                <a16:creationId xmlns:a16="http://schemas.microsoft.com/office/drawing/2014/main" id="{62AF0B50-7FEF-49B9-8E75-C37B4C4C2ED1}"/>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33" name="Oval 32">
            <a:extLst>
              <a:ext uri="{FF2B5EF4-FFF2-40B4-BE49-F238E27FC236}">
                <a16:creationId xmlns:a16="http://schemas.microsoft.com/office/drawing/2014/main" id="{0FAE0BCD-7834-4573-B8E8-DFC53793B36E}"/>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34" name="Picture 2" descr="Star Cartoon Images, Stock Photos &amp;amp; Vectors | Shutterstock">
            <a:extLst>
              <a:ext uri="{FF2B5EF4-FFF2-40B4-BE49-F238E27FC236}">
                <a16:creationId xmlns:a16="http://schemas.microsoft.com/office/drawing/2014/main" id="{5CE141B9-62D3-4937-A510-30C2CB4953C8}"/>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r Cartoon Images, Stock Photos &amp;amp; Vectors | Shutterstock">
            <a:extLst>
              <a:ext uri="{FF2B5EF4-FFF2-40B4-BE49-F238E27FC236}">
                <a16:creationId xmlns:a16="http://schemas.microsoft.com/office/drawing/2014/main" id="{504DC2F8-A54A-4EF1-9685-75592B7805B3}"/>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a:extLst>
              <a:ext uri="{FF2B5EF4-FFF2-40B4-BE49-F238E27FC236}">
                <a16:creationId xmlns:a16="http://schemas.microsoft.com/office/drawing/2014/main" id="{A06188CD-93CF-47DF-97C8-004F9F72C993}"/>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3EF2E233-69D5-4588-991E-EB88DFE6404B}"/>
              </a:ext>
            </a:extLst>
          </p:cNvPr>
          <p:cNvPicPr>
            <a:picLocks noChangeAspect="1"/>
          </p:cNvPicPr>
          <p:nvPr/>
        </p:nvPicPr>
        <p:blipFill>
          <a:blip r:embed="rId1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8251871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5" grpId="0"/>
      <p:bldP spid="26" grpId="0"/>
      <p:bldP spid="27" grpId="0" animBg="1"/>
      <p:bldP spid="28" grpId="0" animBg="1"/>
      <p:bldP spid="29" grpId="0"/>
      <p:bldP spid="30" grpId="0" animBg="1"/>
      <p:bldP spid="31" grpId="0" animBg="1"/>
      <p:bldP spid="32" grpId="0"/>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hệ mặt trời">
            <a:hlinkClick r:id="" action="ppaction://media"/>
            <a:extLst>
              <a:ext uri="{FF2B5EF4-FFF2-40B4-BE49-F238E27FC236}">
                <a16:creationId xmlns:a16="http://schemas.microsoft.com/office/drawing/2014/main" id="{7FF53CBB-7F84-4265-A7FF-AB54FE99962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636847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0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C6422-6926-EE30-CB2F-EF5F847E489C}"/>
            </a:ext>
          </a:extLst>
        </p:cNvPr>
        <p:cNvGrpSpPr/>
        <p:nvPr/>
      </p:nvGrpSpPr>
      <p:grpSpPr>
        <a:xfrm>
          <a:off x="0" y="0"/>
          <a:ext cx="0" cy="0"/>
          <a:chOff x="0" y="0"/>
          <a:chExt cx="0" cy="0"/>
        </a:xfrm>
      </p:grpSpPr>
      <p:pic>
        <p:nvPicPr>
          <p:cNvPr id="24" name="图形 23">
            <a:extLst>
              <a:ext uri="{FF2B5EF4-FFF2-40B4-BE49-F238E27FC236}">
                <a16:creationId xmlns:a16="http://schemas.microsoft.com/office/drawing/2014/main" id="{4A9A60B9-B343-7D5E-20B2-E7B7651C16BB}"/>
              </a:ext>
            </a:extLst>
          </p:cNvPr>
          <p:cNvPicPr>
            <a:picLocks noChangeAspect="1"/>
          </p:cNvPicPr>
          <p:nvPr/>
        </p:nvPicPr>
        <p:blipFill>
          <a:blip r:embed="rId2">
            <a:extLst>
              <a:ext uri="{96DAC541-7B7A-43D3-8B79-37D633B846F1}">
                <asvg:svgBlip xmlns:asvg="http://schemas.microsoft.com/office/drawing/2016/SVG/main" xmlns="" r:embed="rId5"/>
              </a:ext>
            </a:extLst>
          </a:blip>
          <a:stretch>
            <a:fillRect/>
          </a:stretch>
        </p:blipFill>
        <p:spPr>
          <a:xfrm>
            <a:off x="10286822" y="1588671"/>
            <a:ext cx="1853247" cy="580147"/>
          </a:xfrm>
          <a:prstGeom prst="rect">
            <a:avLst/>
          </a:prstGeom>
          <a:effectLst>
            <a:outerShdw blurRad="25400" dist="25400" dir="18900000" algn="bl" rotWithShape="0">
              <a:prstClr val="black">
                <a:alpha val="40000"/>
              </a:prstClr>
            </a:outerShdw>
          </a:effectLst>
        </p:spPr>
      </p:pic>
      <p:pic>
        <p:nvPicPr>
          <p:cNvPr id="14" name="图形 13">
            <a:extLst>
              <a:ext uri="{FF2B5EF4-FFF2-40B4-BE49-F238E27FC236}">
                <a16:creationId xmlns:a16="http://schemas.microsoft.com/office/drawing/2014/main" id="{28955869-7B72-2541-AD00-3FCC9C990837}"/>
              </a:ext>
            </a:extLst>
          </p:cNvPr>
          <p:cNvPicPr>
            <a:picLocks noChangeAspect="1"/>
          </p:cNvPicPr>
          <p:nvPr/>
        </p:nvPicPr>
        <p:blipFill>
          <a:blip r:embed="rId2">
            <a:extLst>
              <a:ext uri="{96DAC541-7B7A-43D3-8B79-37D633B846F1}">
                <asvg:svgBlip xmlns:asvg="http://schemas.microsoft.com/office/drawing/2016/SVG/main" xmlns="" r:embed="rId5"/>
              </a:ext>
            </a:extLst>
          </a:blip>
          <a:stretch>
            <a:fillRect/>
          </a:stretch>
        </p:blipFill>
        <p:spPr>
          <a:xfrm>
            <a:off x="8674752" y="3215619"/>
            <a:ext cx="1095375" cy="342900"/>
          </a:xfrm>
          <a:prstGeom prst="rect">
            <a:avLst/>
          </a:prstGeom>
          <a:effectLst>
            <a:outerShdw blurRad="25400" dist="25400" dir="18900000" algn="bl" rotWithShape="0">
              <a:prstClr val="black">
                <a:alpha val="40000"/>
              </a:prstClr>
            </a:outerShdw>
          </a:effectLst>
        </p:spPr>
      </p:pic>
      <p:grpSp>
        <p:nvGrpSpPr>
          <p:cNvPr id="2" name="组合 1">
            <a:extLst>
              <a:ext uri="{FF2B5EF4-FFF2-40B4-BE49-F238E27FC236}">
                <a16:creationId xmlns:a16="http://schemas.microsoft.com/office/drawing/2014/main" id="{A092794A-BB42-3488-B478-3BCF2A3B40D9}"/>
              </a:ext>
            </a:extLst>
          </p:cNvPr>
          <p:cNvGrpSpPr/>
          <p:nvPr/>
        </p:nvGrpSpPr>
        <p:grpSpPr>
          <a:xfrm>
            <a:off x="-123172" y="5053821"/>
            <a:ext cx="12438345" cy="1804179"/>
            <a:chOff x="-123172" y="5053821"/>
            <a:chExt cx="12438345" cy="1804179"/>
          </a:xfrm>
        </p:grpSpPr>
        <p:pic>
          <p:nvPicPr>
            <p:cNvPr id="4" name="图形 3">
              <a:extLst>
                <a:ext uri="{FF2B5EF4-FFF2-40B4-BE49-F238E27FC236}">
                  <a16:creationId xmlns:a16="http://schemas.microsoft.com/office/drawing/2014/main" id="{C7C555D3-A753-0F07-CC99-B75F7C78D89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0" y="5053821"/>
              <a:ext cx="12192000" cy="1412905"/>
            </a:xfrm>
            <a:prstGeom prst="rect">
              <a:avLst/>
            </a:prstGeom>
            <a:effectLst>
              <a:outerShdw blurRad="12700" dist="12700" dir="16200000" rotWithShape="0">
                <a:prstClr val="black">
                  <a:alpha val="40000"/>
                </a:prstClr>
              </a:outerShdw>
            </a:effectLst>
          </p:spPr>
        </p:pic>
        <p:pic>
          <p:nvPicPr>
            <p:cNvPr id="5" name="图形 4">
              <a:extLst>
                <a:ext uri="{FF2B5EF4-FFF2-40B4-BE49-F238E27FC236}">
                  <a16:creationId xmlns:a16="http://schemas.microsoft.com/office/drawing/2014/main" id="{1B50E719-45CD-3EA3-4B00-6242036326E1}"/>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23172" y="5861918"/>
              <a:ext cx="12438345" cy="580147"/>
            </a:xfrm>
            <a:prstGeom prst="rect">
              <a:avLst/>
            </a:prstGeom>
            <a:effectLst/>
          </p:spPr>
        </p:pic>
        <p:pic>
          <p:nvPicPr>
            <p:cNvPr id="6" name="图形 5">
              <a:extLst>
                <a:ext uri="{FF2B5EF4-FFF2-40B4-BE49-F238E27FC236}">
                  <a16:creationId xmlns:a16="http://schemas.microsoft.com/office/drawing/2014/main" id="{695F871C-A650-5005-30D9-1FD31D67F91F}"/>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61586" y="5931663"/>
              <a:ext cx="12315173" cy="440656"/>
            </a:xfrm>
            <a:prstGeom prst="rect">
              <a:avLst/>
            </a:prstGeom>
            <a:effectLst/>
          </p:spPr>
        </p:pic>
        <p:pic>
          <p:nvPicPr>
            <p:cNvPr id="8" name="图形 7">
              <a:extLst>
                <a:ext uri="{FF2B5EF4-FFF2-40B4-BE49-F238E27FC236}">
                  <a16:creationId xmlns:a16="http://schemas.microsoft.com/office/drawing/2014/main" id="{CE1B1BC0-07C4-628C-08F6-68C3367F5EB4}"/>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0" y="6278732"/>
              <a:ext cx="12192000" cy="579268"/>
            </a:xfrm>
            <a:prstGeom prst="rect">
              <a:avLst/>
            </a:prstGeom>
            <a:effectLst/>
          </p:spPr>
        </p:pic>
        <p:pic>
          <p:nvPicPr>
            <p:cNvPr id="15" name="图形 14">
              <a:extLst>
                <a:ext uri="{FF2B5EF4-FFF2-40B4-BE49-F238E27FC236}">
                  <a16:creationId xmlns:a16="http://schemas.microsoft.com/office/drawing/2014/main" id="{A973D95E-C1B3-A70C-F1CB-B7E83F54E2FC}"/>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7915834" y="5539770"/>
              <a:ext cx="1122605" cy="1192768"/>
            </a:xfrm>
            <a:prstGeom prst="rect">
              <a:avLst/>
            </a:prstGeom>
            <a:effectLst>
              <a:outerShdw blurRad="25400" dist="25400" dir="18900000" algn="bl" rotWithShape="0">
                <a:prstClr val="black">
                  <a:alpha val="40000"/>
                </a:prstClr>
              </a:outerShdw>
            </a:effectLst>
          </p:spPr>
        </p:pic>
      </p:grpSp>
      <p:pic>
        <p:nvPicPr>
          <p:cNvPr id="7" name="图形 6">
            <a:extLst>
              <a:ext uri="{FF2B5EF4-FFF2-40B4-BE49-F238E27FC236}">
                <a16:creationId xmlns:a16="http://schemas.microsoft.com/office/drawing/2014/main" id="{64FDC941-4A2F-4F25-BC43-AE821DAB0BD1}"/>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7585963" y="535571"/>
            <a:ext cx="4368327" cy="5616420"/>
          </a:xfrm>
          <a:prstGeom prst="rect">
            <a:avLst/>
          </a:prstGeom>
          <a:effectLst>
            <a:outerShdw blurRad="25400" dist="25400" dir="18900000" algn="bl" rotWithShape="0">
              <a:prstClr val="black">
                <a:alpha val="40000"/>
              </a:prstClr>
            </a:outerShdw>
          </a:effectLst>
        </p:spPr>
      </p:pic>
      <p:sp>
        <p:nvSpPr>
          <p:cNvPr id="3" name="Freeform 3">
            <a:extLst>
              <a:ext uri="{FF2B5EF4-FFF2-40B4-BE49-F238E27FC236}">
                <a16:creationId xmlns:a16="http://schemas.microsoft.com/office/drawing/2014/main" id="{38B98FE2-124C-8582-861A-6EBDBA9BDC15}"/>
              </a:ext>
            </a:extLst>
          </p:cNvPr>
          <p:cNvSpPr/>
          <p:nvPr/>
        </p:nvSpPr>
        <p:spPr>
          <a:xfrm>
            <a:off x="212044" y="-172312"/>
            <a:ext cx="2725466" cy="2744062"/>
          </a:xfrm>
          <a:custGeom>
            <a:avLst/>
            <a:gdLst/>
            <a:ahLst/>
            <a:cxnLst/>
            <a:rect l="l" t="t" r="r" b="b"/>
            <a:pathLst>
              <a:path w="6822532" h="6822532">
                <a:moveTo>
                  <a:pt x="0" y="0"/>
                </a:moveTo>
                <a:lnTo>
                  <a:pt x="6822532" y="0"/>
                </a:lnTo>
                <a:lnTo>
                  <a:pt x="6822532" y="6822533"/>
                </a:lnTo>
                <a:lnTo>
                  <a:pt x="0" y="6822533"/>
                </a:lnTo>
                <a:lnTo>
                  <a:pt x="0" y="0"/>
                </a:lnTo>
                <a:close/>
              </a:path>
            </a:pathLst>
          </a:custGeom>
          <a:blipFill>
            <a:blip r:embed="rId1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9" name="图形 15">
            <a:extLst>
              <a:ext uri="{FF2B5EF4-FFF2-40B4-BE49-F238E27FC236}">
                <a16:creationId xmlns:a16="http://schemas.microsoft.com/office/drawing/2014/main" id="{FDEB56F6-9A05-6248-2D0C-9EC220F48B30}"/>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0" y="-68679"/>
            <a:ext cx="1571625" cy="1657350"/>
          </a:xfrm>
          <a:prstGeom prst="rect">
            <a:avLst/>
          </a:prstGeom>
          <a:effectLst>
            <a:outerShdw blurRad="25400" dist="25400" dir="2700000" algn="tl" rotWithShape="0">
              <a:prstClr val="black">
                <a:alpha val="40000"/>
              </a:prstClr>
            </a:outerShdw>
          </a:effectLst>
        </p:spPr>
      </p:pic>
      <p:sp>
        <p:nvSpPr>
          <p:cNvPr id="11" name="TextBox 10"/>
          <p:cNvSpPr txBox="1"/>
          <p:nvPr/>
        </p:nvSpPr>
        <p:spPr>
          <a:xfrm>
            <a:off x="1571625" y="2533086"/>
            <a:ext cx="8198502" cy="769441"/>
          </a:xfrm>
          <a:prstGeom prst="rect">
            <a:avLst/>
          </a:prstGeom>
          <a:noFill/>
        </p:spPr>
        <p:txBody>
          <a:bodyPr wrap="square" rtlCol="0">
            <a:spAutoFit/>
          </a:bodyPr>
          <a:lstStyle/>
          <a:p>
            <a:r>
              <a:rPr lang="en-US" sz="4400" b="1" smtClean="0">
                <a:solidFill>
                  <a:srgbClr val="C00000"/>
                </a:solidFill>
                <a:latin typeface="Bookman Old Style" panose="02050604050505020204" pitchFamily="18" charset="0"/>
              </a:rPr>
              <a:t>CHÀO TẠM BIỆT CÁC EM</a:t>
            </a:r>
            <a:endParaRPr lang="en-US" sz="4400" b="1">
              <a:solidFill>
                <a:srgbClr val="C00000"/>
              </a:solidFill>
              <a:latin typeface="Bookman Old Style" panose="02050604050505020204" pitchFamily="18" charset="0"/>
            </a:endParaRPr>
          </a:p>
        </p:txBody>
      </p:sp>
    </p:spTree>
    <p:extLst>
      <p:ext uri="{BB962C8B-B14F-4D97-AF65-F5344CB8AC3E}">
        <p14:creationId xmlns:p14="http://schemas.microsoft.com/office/powerpoint/2010/main" val="33973919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2">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形 7">
            <a:extLst>
              <a:ext uri="{FF2B5EF4-FFF2-40B4-BE49-F238E27FC236}">
                <a16:creationId xmlns:a16="http://schemas.microsoft.com/office/drawing/2014/main" id="{1756ECC9-83DE-457C-950A-C9F50CF37529}"/>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7132320" y="1403634"/>
            <a:ext cx="3993173" cy="4050732"/>
          </a:xfrm>
          <a:prstGeom prst="rect">
            <a:avLst/>
          </a:prstGeom>
          <a:effectLst>
            <a:outerShdw blurRad="25400" dist="25400" dir="2700000" algn="tl" rotWithShape="0">
              <a:prstClr val="black">
                <a:alpha val="40000"/>
              </a:prstClr>
            </a:outerShdw>
          </a:effectLst>
        </p:spPr>
      </p:pic>
      <p:pic>
        <p:nvPicPr>
          <p:cNvPr id="12" name="Picture 11" descr="Icon&#10;&#10;Description automatically generated">
            <a:extLst>
              <a:ext uri="{FF2B5EF4-FFF2-40B4-BE49-F238E27FC236}">
                <a16:creationId xmlns:a16="http://schemas.microsoft.com/office/drawing/2014/main" id="{41B31721-CCAC-4D35-AA19-DE0F1D2C63A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2871" y="542818"/>
            <a:ext cx="2189252" cy="2189252"/>
          </a:xfrm>
          <a:prstGeom prst="rect">
            <a:avLst/>
          </a:prstGeom>
        </p:spPr>
      </p:pic>
      <p:sp>
        <p:nvSpPr>
          <p:cNvPr id="6" name="Rectangle: Rounded Corners 5">
            <a:extLst>
              <a:ext uri="{FF2B5EF4-FFF2-40B4-BE49-F238E27FC236}">
                <a16:creationId xmlns:a16="http://schemas.microsoft.com/office/drawing/2014/main" id="{DA60F29E-1E02-4063-8AB1-F415C30BC30B}"/>
              </a:ext>
            </a:extLst>
          </p:cNvPr>
          <p:cNvSpPr/>
          <p:nvPr/>
        </p:nvSpPr>
        <p:spPr>
          <a:xfrm>
            <a:off x="1314450" y="2676525"/>
            <a:ext cx="5762625" cy="150495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Hãy</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tưởng</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tượng</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không</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có</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mặt</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trời</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điều</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gì</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sẽ</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xảy</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ra</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p>
        </p:txBody>
      </p:sp>
    </p:spTree>
    <p:extLst>
      <p:ext uri="{BB962C8B-B14F-4D97-AF65-F5344CB8AC3E}">
        <p14:creationId xmlns:p14="http://schemas.microsoft.com/office/powerpoint/2010/main" val="13230004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ạo_Video_Hoạt_Hình_D_Về_Mặt_Trời">
            <a:hlinkClick r:id="" action="ppaction://media"/>
            <a:extLst>
              <a:ext uri="{FF2B5EF4-FFF2-40B4-BE49-F238E27FC236}">
                <a16:creationId xmlns:a16="http://schemas.microsoft.com/office/drawing/2014/main" id="{33E8AFEE-FAB7-0920-5D4B-DA19F371363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520775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39459" y="2681666"/>
            <a:ext cx="1470903" cy="631151"/>
          </a:xfrm>
          <a:custGeom>
            <a:avLst/>
            <a:gdLst/>
            <a:ahLst/>
            <a:cxnLst/>
            <a:rect l="l" t="t" r="r" b="b"/>
            <a:pathLst>
              <a:path w="2206355" h="946727">
                <a:moveTo>
                  <a:pt x="0" y="0"/>
                </a:moveTo>
                <a:lnTo>
                  <a:pt x="2206355" y="0"/>
                </a:lnTo>
                <a:lnTo>
                  <a:pt x="2206355" y="946727"/>
                </a:lnTo>
                <a:lnTo>
                  <a:pt x="0" y="9467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3821823" y="2681665"/>
            <a:ext cx="4548355" cy="4548355"/>
          </a:xfrm>
          <a:custGeom>
            <a:avLst/>
            <a:gdLst/>
            <a:ahLst/>
            <a:cxnLst/>
            <a:rect l="l" t="t" r="r" b="b"/>
            <a:pathLst>
              <a:path w="6822532" h="6822532">
                <a:moveTo>
                  <a:pt x="0" y="0"/>
                </a:moveTo>
                <a:lnTo>
                  <a:pt x="6822532" y="0"/>
                </a:lnTo>
                <a:lnTo>
                  <a:pt x="6822532" y="6822533"/>
                </a:lnTo>
                <a:lnTo>
                  <a:pt x="0" y="6822533"/>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03056" y="4226502"/>
            <a:ext cx="12559691" cy="2055222"/>
          </a:xfrm>
          <a:custGeom>
            <a:avLst/>
            <a:gdLst/>
            <a:ahLst/>
            <a:cxnLst/>
            <a:rect l="l" t="t" r="r" b="b"/>
            <a:pathLst>
              <a:path w="18839537" h="3082833">
                <a:moveTo>
                  <a:pt x="0" y="0"/>
                </a:moveTo>
                <a:lnTo>
                  <a:pt x="18839536" y="0"/>
                </a:lnTo>
                <a:lnTo>
                  <a:pt x="18839536" y="3082834"/>
                </a:lnTo>
                <a:lnTo>
                  <a:pt x="0" y="308283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49980" y="5586603"/>
            <a:ext cx="12691959" cy="4362861"/>
          </a:xfrm>
          <a:custGeom>
            <a:avLst/>
            <a:gdLst/>
            <a:ahLst/>
            <a:cxnLst/>
            <a:rect l="l" t="t" r="r" b="b"/>
            <a:pathLst>
              <a:path w="19037939" h="6544292">
                <a:moveTo>
                  <a:pt x="0" y="0"/>
                </a:moveTo>
                <a:lnTo>
                  <a:pt x="19037940" y="0"/>
                </a:lnTo>
                <a:lnTo>
                  <a:pt x="19037940" y="6544292"/>
                </a:lnTo>
                <a:lnTo>
                  <a:pt x="0" y="65442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8685368" y="5537986"/>
            <a:ext cx="2049987" cy="1268429"/>
          </a:xfrm>
          <a:custGeom>
            <a:avLst/>
            <a:gdLst/>
            <a:ahLst/>
            <a:cxnLst/>
            <a:rect l="l" t="t" r="r" b="b"/>
            <a:pathLst>
              <a:path w="3074980" h="1902644">
                <a:moveTo>
                  <a:pt x="0" y="0"/>
                </a:moveTo>
                <a:lnTo>
                  <a:pt x="3074980" y="0"/>
                </a:lnTo>
                <a:lnTo>
                  <a:pt x="3074980" y="1902644"/>
                </a:lnTo>
                <a:lnTo>
                  <a:pt x="0" y="190264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7380726" y="4878372"/>
            <a:ext cx="1304642" cy="1928043"/>
          </a:xfrm>
          <a:custGeom>
            <a:avLst/>
            <a:gdLst/>
            <a:ahLst/>
            <a:cxnLst/>
            <a:rect l="l" t="t" r="r" b="b"/>
            <a:pathLst>
              <a:path w="1956963" h="2892064">
                <a:moveTo>
                  <a:pt x="0" y="0"/>
                </a:moveTo>
                <a:lnTo>
                  <a:pt x="1956963" y="0"/>
                </a:lnTo>
                <a:lnTo>
                  <a:pt x="1956963" y="2892064"/>
                </a:lnTo>
                <a:lnTo>
                  <a:pt x="0" y="28920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2456573" y="5999539"/>
            <a:ext cx="892286" cy="564371"/>
          </a:xfrm>
          <a:custGeom>
            <a:avLst/>
            <a:gdLst/>
            <a:ahLst/>
            <a:cxnLst/>
            <a:rect l="l" t="t" r="r" b="b"/>
            <a:pathLst>
              <a:path w="1338429" h="846557">
                <a:moveTo>
                  <a:pt x="0" y="0"/>
                </a:moveTo>
                <a:lnTo>
                  <a:pt x="1338429" y="0"/>
                </a:lnTo>
                <a:lnTo>
                  <a:pt x="1338429" y="846557"/>
                </a:lnTo>
                <a:lnTo>
                  <a:pt x="0" y="84655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1506884" y="5537986"/>
            <a:ext cx="949689" cy="1017069"/>
          </a:xfrm>
          <a:custGeom>
            <a:avLst/>
            <a:gdLst/>
            <a:ahLst/>
            <a:cxnLst/>
            <a:rect l="l" t="t" r="r" b="b"/>
            <a:pathLst>
              <a:path w="1424533" h="1525604">
                <a:moveTo>
                  <a:pt x="0" y="0"/>
                </a:moveTo>
                <a:lnTo>
                  <a:pt x="1424533" y="0"/>
                </a:lnTo>
                <a:lnTo>
                  <a:pt x="1424533" y="1525604"/>
                </a:lnTo>
                <a:lnTo>
                  <a:pt x="0" y="1525604"/>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flipH="1">
            <a:off x="-993665" y="3429000"/>
            <a:ext cx="3282889" cy="3196713"/>
          </a:xfrm>
          <a:custGeom>
            <a:avLst/>
            <a:gdLst/>
            <a:ahLst/>
            <a:cxnLst/>
            <a:rect l="l" t="t" r="r" b="b"/>
            <a:pathLst>
              <a:path w="4924333" h="4795069">
                <a:moveTo>
                  <a:pt x="4924333" y="0"/>
                </a:moveTo>
                <a:lnTo>
                  <a:pt x="0" y="0"/>
                </a:lnTo>
                <a:lnTo>
                  <a:pt x="0" y="4795069"/>
                </a:lnTo>
                <a:lnTo>
                  <a:pt x="4924333" y="4795069"/>
                </a:lnTo>
                <a:lnTo>
                  <a:pt x="4924333"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265847" y="164715"/>
            <a:ext cx="2852371" cy="1223927"/>
          </a:xfrm>
          <a:custGeom>
            <a:avLst/>
            <a:gdLst/>
            <a:ahLst/>
            <a:cxnLst/>
            <a:rect l="l" t="t" r="r" b="b"/>
            <a:pathLst>
              <a:path w="4278556" h="1835890">
                <a:moveTo>
                  <a:pt x="0" y="0"/>
                </a:moveTo>
                <a:lnTo>
                  <a:pt x="4278556" y="0"/>
                </a:lnTo>
                <a:lnTo>
                  <a:pt x="4278556" y="1835889"/>
                </a:lnTo>
                <a:lnTo>
                  <a:pt x="0" y="18358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flipH="1">
            <a:off x="9014315" y="1215414"/>
            <a:ext cx="4306824" cy="5486400"/>
          </a:xfrm>
          <a:custGeom>
            <a:avLst/>
            <a:gdLst/>
            <a:ahLst/>
            <a:cxnLst/>
            <a:rect l="l" t="t" r="r" b="b"/>
            <a:pathLst>
              <a:path w="6460236" h="8229600">
                <a:moveTo>
                  <a:pt x="6460236" y="0"/>
                </a:moveTo>
                <a:lnTo>
                  <a:pt x="0" y="0"/>
                </a:lnTo>
                <a:lnTo>
                  <a:pt x="0" y="8229600"/>
                </a:lnTo>
                <a:lnTo>
                  <a:pt x="6460236" y="8229600"/>
                </a:lnTo>
                <a:lnTo>
                  <a:pt x="6460236" y="0"/>
                </a:lnTo>
                <a:close/>
              </a:path>
            </a:pathLst>
          </a:custGeom>
          <a:blipFill>
            <a:blip r:embed="rId17"/>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flipH="1">
            <a:off x="10211893" y="3690057"/>
            <a:ext cx="2588614" cy="3297598"/>
          </a:xfrm>
          <a:custGeom>
            <a:avLst/>
            <a:gdLst/>
            <a:ahLst/>
            <a:cxnLst/>
            <a:rect l="l" t="t" r="r" b="b"/>
            <a:pathLst>
              <a:path w="3882921" h="4946397">
                <a:moveTo>
                  <a:pt x="3882922" y="0"/>
                </a:moveTo>
                <a:lnTo>
                  <a:pt x="0" y="0"/>
                </a:lnTo>
                <a:lnTo>
                  <a:pt x="0" y="4946397"/>
                </a:lnTo>
                <a:lnTo>
                  <a:pt x="3882922" y="4946397"/>
                </a:lnTo>
                <a:lnTo>
                  <a:pt x="3882922" y="0"/>
                </a:lnTo>
                <a:close/>
              </a:path>
            </a:pathLst>
          </a:custGeom>
          <a:blipFill>
            <a:blip r:embed="rId17"/>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261180" y="1732009"/>
            <a:ext cx="2651950" cy="1137927"/>
          </a:xfrm>
          <a:custGeom>
            <a:avLst/>
            <a:gdLst/>
            <a:ahLst/>
            <a:cxnLst/>
            <a:rect l="l" t="t" r="r" b="b"/>
            <a:pathLst>
              <a:path w="3977925" h="1706891">
                <a:moveTo>
                  <a:pt x="0" y="0"/>
                </a:moveTo>
                <a:lnTo>
                  <a:pt x="3977925" y="0"/>
                </a:lnTo>
                <a:lnTo>
                  <a:pt x="3977925" y="1706891"/>
                </a:lnTo>
                <a:lnTo>
                  <a:pt x="0" y="170689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282757">
            <a:off x="-1667774" y="37018"/>
            <a:ext cx="3857908" cy="4914533"/>
          </a:xfrm>
          <a:custGeom>
            <a:avLst/>
            <a:gdLst/>
            <a:ahLst/>
            <a:cxnLst/>
            <a:rect l="l" t="t" r="r" b="b"/>
            <a:pathLst>
              <a:path w="5786862" h="7371799">
                <a:moveTo>
                  <a:pt x="0" y="0"/>
                </a:moveTo>
                <a:lnTo>
                  <a:pt x="5786862" y="0"/>
                </a:lnTo>
                <a:lnTo>
                  <a:pt x="5786862" y="7371799"/>
                </a:lnTo>
                <a:lnTo>
                  <a:pt x="0" y="7371799"/>
                </a:lnTo>
                <a:lnTo>
                  <a:pt x="0" y="0"/>
                </a:lnTo>
                <a:close/>
              </a:path>
            </a:pathLst>
          </a:custGeom>
          <a:blipFill>
            <a:blip r:embed="rId17"/>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2167265" y="3004947"/>
            <a:ext cx="1470903" cy="631151"/>
          </a:xfrm>
          <a:custGeom>
            <a:avLst/>
            <a:gdLst/>
            <a:ahLst/>
            <a:cxnLst/>
            <a:rect l="l" t="t" r="r" b="b"/>
            <a:pathLst>
              <a:path w="2206355" h="946727">
                <a:moveTo>
                  <a:pt x="0" y="0"/>
                </a:moveTo>
                <a:lnTo>
                  <a:pt x="2206355" y="0"/>
                </a:lnTo>
                <a:lnTo>
                  <a:pt x="2206355" y="946727"/>
                </a:lnTo>
                <a:lnTo>
                  <a:pt x="0" y="9467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5504962" y="2997241"/>
            <a:ext cx="1182077" cy="526024"/>
          </a:xfrm>
          <a:custGeom>
            <a:avLst/>
            <a:gdLst/>
            <a:ahLst/>
            <a:cxnLst/>
            <a:rect l="l" t="t" r="r" b="b"/>
            <a:pathLst>
              <a:path w="1773115" h="789036">
                <a:moveTo>
                  <a:pt x="0" y="0"/>
                </a:moveTo>
                <a:lnTo>
                  <a:pt x="1773116" y="0"/>
                </a:lnTo>
                <a:lnTo>
                  <a:pt x="1773116" y="789036"/>
                </a:lnTo>
                <a:lnTo>
                  <a:pt x="0" y="78903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defTabSz="609630"/>
            <a:endParaRPr lang="en-US" sz="1200">
              <a:solidFill>
                <a:prstClr val="black"/>
              </a:solidFill>
              <a:latin typeface="Calibri"/>
            </a:endParaRPr>
          </a:p>
        </p:txBody>
      </p:sp>
      <p:pic>
        <p:nvPicPr>
          <p:cNvPr id="36" name="Picture 35">
            <a:extLst>
              <a:ext uri="{FF2B5EF4-FFF2-40B4-BE49-F238E27FC236}">
                <a16:creationId xmlns:a16="http://schemas.microsoft.com/office/drawing/2014/main" id="{F2AC7DB6-85DB-AD32-E47E-A63C069583AA}"/>
              </a:ext>
            </a:extLst>
          </p:cNvPr>
          <p:cNvPicPr>
            <a:picLocks noChangeAspect="1"/>
          </p:cNvPicPr>
          <p:nvPr/>
        </p:nvPicPr>
        <p:blipFill>
          <a:blip r:embed="rId20"/>
          <a:stretch>
            <a:fillRect/>
          </a:stretch>
        </p:blipFill>
        <p:spPr>
          <a:xfrm>
            <a:off x="4509421" y="-120722"/>
            <a:ext cx="3158002" cy="1493649"/>
          </a:xfrm>
          <a:prstGeom prst="rect">
            <a:avLst/>
          </a:prstGeom>
        </p:spPr>
      </p:pic>
      <p:pic>
        <p:nvPicPr>
          <p:cNvPr id="42" name="Picture 41">
            <a:extLst>
              <a:ext uri="{FF2B5EF4-FFF2-40B4-BE49-F238E27FC236}">
                <a16:creationId xmlns:a16="http://schemas.microsoft.com/office/drawing/2014/main" id="{38B4D772-5423-7ABB-99EA-FF5F53F4ED75}"/>
              </a:ext>
            </a:extLst>
          </p:cNvPr>
          <p:cNvPicPr>
            <a:picLocks noChangeAspect="1"/>
          </p:cNvPicPr>
          <p:nvPr/>
        </p:nvPicPr>
        <p:blipFill>
          <a:blip r:embed="rId21"/>
          <a:stretch>
            <a:fillRect/>
          </a:stretch>
        </p:blipFill>
        <p:spPr>
          <a:xfrm>
            <a:off x="1671419" y="1524701"/>
            <a:ext cx="9443522" cy="1408298"/>
          </a:xfrm>
          <a:prstGeom prst="rect">
            <a:avLst/>
          </a:prstGeom>
        </p:spPr>
      </p:pic>
      <p:pic>
        <p:nvPicPr>
          <p:cNvPr id="43" name="Picture 42">
            <a:extLst>
              <a:ext uri="{FF2B5EF4-FFF2-40B4-BE49-F238E27FC236}">
                <a16:creationId xmlns:a16="http://schemas.microsoft.com/office/drawing/2014/main" id="{D8C792FC-28BE-BFDB-D49B-D2CB9A5C61FF}"/>
              </a:ext>
            </a:extLst>
          </p:cNvPr>
          <p:cNvPicPr>
            <a:picLocks noChangeAspect="1"/>
          </p:cNvPicPr>
          <p:nvPr/>
        </p:nvPicPr>
        <p:blipFill>
          <a:blip r:embed="rId22"/>
          <a:stretch>
            <a:fillRect/>
          </a:stretch>
        </p:blipFill>
        <p:spPr>
          <a:xfrm>
            <a:off x="2319287" y="535185"/>
            <a:ext cx="1579001" cy="676715"/>
          </a:xfrm>
          <a:prstGeom prst="rect">
            <a:avLst/>
          </a:prstGeom>
        </p:spPr>
      </p:pic>
    </p:spTree>
    <p:extLst>
      <p:ext uri="{BB962C8B-B14F-4D97-AF65-F5344CB8AC3E}">
        <p14:creationId xmlns:p14="http://schemas.microsoft.com/office/powerpoint/2010/main" val="14038529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barn(inVertical)">
                                      <p:cBhvr>
                                        <p:cTn id="12" dur="500"/>
                                        <p:tgtEl>
                                          <p:spTgt spid="43"/>
                                        </p:tgtEl>
                                      </p:cBhvr>
                                    </p:animEffect>
                                  </p:childTnLst>
                                </p:cTn>
                              </p:par>
                              <p:par>
                                <p:cTn id="13" presetID="16" presetClass="entr" presetSubtype="21"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2">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3" name="Group 12">
            <a:extLst>
              <a:ext uri="{FF2B5EF4-FFF2-40B4-BE49-F238E27FC236}">
                <a16:creationId xmlns:a16="http://schemas.microsoft.com/office/drawing/2014/main" id="{3BD66327-DE61-4465-82DB-13D2BBB2A073}"/>
              </a:ext>
            </a:extLst>
          </p:cNvPr>
          <p:cNvGrpSpPr/>
          <p:nvPr/>
        </p:nvGrpSpPr>
        <p:grpSpPr>
          <a:xfrm>
            <a:off x="2727344" y="466130"/>
            <a:ext cx="6504535" cy="4355855"/>
            <a:chOff x="2696657" y="669430"/>
            <a:chExt cx="6504535" cy="4355855"/>
          </a:xfrm>
        </p:grpSpPr>
        <p:pic>
          <p:nvPicPr>
            <p:cNvPr id="14" name="图片 78">
              <a:extLst>
                <a:ext uri="{FF2B5EF4-FFF2-40B4-BE49-F238E27FC236}">
                  <a16:creationId xmlns:a16="http://schemas.microsoft.com/office/drawing/2014/main" id="{9D123C90-3B44-4EE7-A5D9-2933D25B82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5" name="Rounded Rectangle 27">
              <a:extLst>
                <a:ext uri="{FF2B5EF4-FFF2-40B4-BE49-F238E27FC236}">
                  <a16:creationId xmlns:a16="http://schemas.microsoft.com/office/drawing/2014/main" id="{4D96BEAE-0EF3-4670-B358-E64DEDB84AB1}"/>
                </a:ext>
              </a:extLst>
            </p:cNvPr>
            <p:cNvSpPr/>
            <p:nvPr/>
          </p:nvSpPr>
          <p:spPr>
            <a:xfrm>
              <a:off x="2696657" y="1785307"/>
              <a:ext cx="6504535" cy="323997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pic>
        <p:nvPicPr>
          <p:cNvPr id="17" name="Picture 6" descr="å¯ç±çå°èèï¼ cute little bee. | Caras graciosas, Imagenes gif, Emoticonos">
            <a:extLst>
              <a:ext uri="{FF2B5EF4-FFF2-40B4-BE49-F238E27FC236}">
                <a16:creationId xmlns:a16="http://schemas.microsoft.com/office/drawing/2014/main" id="{DFB19830-AC7F-4EEC-BF0E-F2C7057E8433}"/>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3600000">
            <a:off x="765677" y="3792608"/>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8" name="Picture 6" descr="å¯ç±çå°èèï¼ cute little bee. | Caras graciosas, Imagenes gif, Emoticonos">
            <a:extLst>
              <a:ext uri="{FF2B5EF4-FFF2-40B4-BE49-F238E27FC236}">
                <a16:creationId xmlns:a16="http://schemas.microsoft.com/office/drawing/2014/main" id="{9409C3BE-8BE7-49BC-8B87-0CE1238566D0}"/>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9088441" flipV="1">
            <a:off x="9922646" y="3684550"/>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45429" y="2733442"/>
            <a:ext cx="4191000" cy="769441"/>
          </a:xfrm>
          <a:prstGeom prst="rect">
            <a:avLst/>
          </a:prstGeom>
          <a:noFill/>
        </p:spPr>
        <p:txBody>
          <a:bodyPr wrap="square" rtlCol="0">
            <a:spAutoFit/>
          </a:bodyPr>
          <a:lstStyle/>
          <a:p>
            <a:r>
              <a:rPr lang="en-US" sz="4400" b="1" smtClean="0">
                <a:solidFill>
                  <a:srgbClr val="FF0000"/>
                </a:solidFill>
                <a:latin typeface="Times New Roman" panose="02020603050405020304" pitchFamily="18" charset="0"/>
                <a:cs typeface="Times New Roman" panose="02020603050405020304" pitchFamily="18" charset="0"/>
              </a:rPr>
              <a:t>LUYỆN ĐỌC</a:t>
            </a:r>
            <a:endParaRPr lang="en-US" sz="4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0015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xmlns=""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xmlns=""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400050" y="361950"/>
            <a:ext cx="11153775" cy="631507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4" name="TextBox 3">
            <a:extLst>
              <a:ext uri="{FF2B5EF4-FFF2-40B4-BE49-F238E27FC236}">
                <a16:creationId xmlns:a16="http://schemas.microsoft.com/office/drawing/2014/main" id="{1A0155B8-B599-4AA6-BF3D-D6077BCE17E7}"/>
              </a:ext>
            </a:extLst>
          </p:cNvPr>
          <p:cNvSpPr txBox="1"/>
          <p:nvPr/>
        </p:nvSpPr>
        <p:spPr>
          <a:xfrm>
            <a:off x="4438650" y="361950"/>
            <a:ext cx="45434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Đi</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mặt</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trời</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AEBCDBA7-35BD-476B-8BFB-F5338AB80E7B}"/>
              </a:ext>
            </a:extLst>
          </p:cNvPr>
          <p:cNvSpPr txBox="1"/>
          <p:nvPr/>
        </p:nvSpPr>
        <p:spPr>
          <a:xfrm>
            <a:off x="895350" y="1076325"/>
            <a:ext cx="103251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Ngày xưa, muôn loài sống trong rừng già tối tăm, ẩm ướt. Gõ kiến được giao nhiệm vụ đến các nhà hỏi xem ai có thể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Gõ kiến gõ cửa nhà công, công mải múa. Gõ cửa nhà liếu điếu, liếu điếu bận cãi nhau. Gõ cửa nhà chích chòe, chích chòe mải hót,… Chỉ có gà trống nhận lời đi tìm mặt trời.</a:t>
            </a:r>
          </a:p>
        </p:txBody>
      </p:sp>
      <p:pic>
        <p:nvPicPr>
          <p:cNvPr id="7" name="Picture 6">
            <a:extLst>
              <a:ext uri="{FF2B5EF4-FFF2-40B4-BE49-F238E27FC236}">
                <a16:creationId xmlns:a16="http://schemas.microsoft.com/office/drawing/2014/main" id="{4DDFB0B9-CCDD-4000-A882-ADA502ACF041}"/>
              </a:ext>
            </a:extLst>
          </p:cNvPr>
          <p:cNvPicPr>
            <a:picLocks noChangeAspect="1"/>
          </p:cNvPicPr>
          <p:nvPr/>
        </p:nvPicPr>
        <p:blipFill>
          <a:blip r:embed="rId13"/>
          <a:stretch>
            <a:fillRect/>
          </a:stretch>
        </p:blipFill>
        <p:spPr>
          <a:xfrm>
            <a:off x="657224" y="3152287"/>
            <a:ext cx="2657475" cy="3448537"/>
          </a:xfrm>
          <a:prstGeom prst="rect">
            <a:avLst/>
          </a:prstGeom>
        </p:spPr>
      </p:pic>
      <p:pic>
        <p:nvPicPr>
          <p:cNvPr id="12" name="Picture 11">
            <a:extLst>
              <a:ext uri="{FF2B5EF4-FFF2-40B4-BE49-F238E27FC236}">
                <a16:creationId xmlns:a16="http://schemas.microsoft.com/office/drawing/2014/main" id="{F93AA6A1-7190-4DC4-AB8C-BFABFDC4954E}"/>
              </a:ext>
            </a:extLst>
          </p:cNvPr>
          <p:cNvPicPr>
            <a:picLocks noChangeAspect="1"/>
          </p:cNvPicPr>
          <p:nvPr/>
        </p:nvPicPr>
        <p:blipFill>
          <a:blip r:embed="rId14"/>
          <a:stretch>
            <a:fillRect/>
          </a:stretch>
        </p:blipFill>
        <p:spPr>
          <a:xfrm>
            <a:off x="3276600" y="5962650"/>
            <a:ext cx="2667000" cy="661987"/>
          </a:xfrm>
          <a:prstGeom prst="rect">
            <a:avLst/>
          </a:prstGeom>
        </p:spPr>
      </p:pic>
      <p:sp>
        <p:nvSpPr>
          <p:cNvPr id="28" name="TextBox 27">
            <a:extLst>
              <a:ext uri="{FF2B5EF4-FFF2-40B4-BE49-F238E27FC236}">
                <a16:creationId xmlns:a16="http://schemas.microsoft.com/office/drawing/2014/main" id="{8700C049-737F-4129-B31A-FA83074BFA10}"/>
              </a:ext>
            </a:extLst>
          </p:cNvPr>
          <p:cNvSpPr txBox="1"/>
          <p:nvPr/>
        </p:nvSpPr>
        <p:spPr>
          <a:xfrm>
            <a:off x="4210050" y="2781300"/>
            <a:ext cx="710565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Gió lạnh rít ù ù. Mấy lần gà trống suýt ngã. Nó quắp những ngón chân thật chặt vào thân cây. Chờ mãi, đợi mãi… Nghĩ thương các bạn sống trong tối tăm, ẩm ướt, gà trống đấm ngực kêu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Trời đất ơi…. ơi…!</a:t>
            </a:r>
          </a:p>
        </p:txBody>
      </p:sp>
      <p:sp>
        <p:nvSpPr>
          <p:cNvPr id="13" name="Rectangle: Rounded Corners 12">
            <a:extLst>
              <a:ext uri="{FF2B5EF4-FFF2-40B4-BE49-F238E27FC236}">
                <a16:creationId xmlns:a16="http://schemas.microsoft.com/office/drawing/2014/main" id="{BCC3EA28-6095-46C2-A987-EEB28CEE8103}"/>
              </a:ext>
            </a:extLst>
          </p:cNvPr>
          <p:cNvSpPr/>
          <p:nvPr/>
        </p:nvSpPr>
        <p:spPr>
          <a:xfrm>
            <a:off x="287991" y="303184"/>
            <a:ext cx="3686129" cy="566678"/>
          </a:xfrm>
          <a:prstGeom prst="roundRect">
            <a:avLst>
              <a:gd name="adj" fmla="val 3782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chia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đoạn</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4" name="Group 13">
            <a:extLst>
              <a:ext uri="{FF2B5EF4-FFF2-40B4-BE49-F238E27FC236}">
                <a16:creationId xmlns:a16="http://schemas.microsoft.com/office/drawing/2014/main" id="{22FB48C2-DC20-4AFB-BC5E-C0A2C9543393}"/>
              </a:ext>
            </a:extLst>
          </p:cNvPr>
          <p:cNvGrpSpPr/>
          <p:nvPr/>
        </p:nvGrpSpPr>
        <p:grpSpPr>
          <a:xfrm>
            <a:off x="372279" y="1067679"/>
            <a:ext cx="851094" cy="584333"/>
            <a:chOff x="47097" y="972081"/>
            <a:chExt cx="851094" cy="584333"/>
          </a:xfrm>
        </p:grpSpPr>
        <p:pic>
          <p:nvPicPr>
            <p:cNvPr id="15" name="Picture 14">
              <a:extLst>
                <a:ext uri="{FF2B5EF4-FFF2-40B4-BE49-F238E27FC236}">
                  <a16:creationId xmlns:a16="http://schemas.microsoft.com/office/drawing/2014/main" id="{EBCEEE04-229C-4190-B259-613E79800E3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6" name="TextBox 15">
              <a:extLst>
                <a:ext uri="{FF2B5EF4-FFF2-40B4-BE49-F238E27FC236}">
                  <a16:creationId xmlns:a16="http://schemas.microsoft.com/office/drawing/2014/main" id="{57ADB14B-CF6F-47BF-A468-D77B1F79950C}"/>
                </a:ext>
              </a:extLst>
            </p:cNvPr>
            <p:cNvSpPr txBox="1"/>
            <p:nvPr/>
          </p:nvSpPr>
          <p:spPr>
            <a:xfrm>
              <a:off x="297634" y="1015865"/>
              <a:ext cx="39786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1</a:t>
              </a:r>
            </a:p>
          </p:txBody>
        </p:sp>
      </p:grpSp>
      <p:grpSp>
        <p:nvGrpSpPr>
          <p:cNvPr id="17" name="Group 16">
            <a:extLst>
              <a:ext uri="{FF2B5EF4-FFF2-40B4-BE49-F238E27FC236}">
                <a16:creationId xmlns:a16="http://schemas.microsoft.com/office/drawing/2014/main" id="{0A63EC92-1CD3-44FA-9559-AA4CC8C729EB}"/>
              </a:ext>
            </a:extLst>
          </p:cNvPr>
          <p:cNvGrpSpPr/>
          <p:nvPr/>
        </p:nvGrpSpPr>
        <p:grpSpPr>
          <a:xfrm>
            <a:off x="3677454" y="2725029"/>
            <a:ext cx="851094" cy="584333"/>
            <a:chOff x="47097" y="972081"/>
            <a:chExt cx="851094" cy="584333"/>
          </a:xfrm>
        </p:grpSpPr>
        <p:pic>
          <p:nvPicPr>
            <p:cNvPr id="18" name="Picture 17">
              <a:extLst>
                <a:ext uri="{FF2B5EF4-FFF2-40B4-BE49-F238E27FC236}">
                  <a16:creationId xmlns:a16="http://schemas.microsoft.com/office/drawing/2014/main" id="{BF4962E6-A4BA-42F9-90BC-2ADD5B44259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0" name="TextBox 19">
              <a:extLst>
                <a:ext uri="{FF2B5EF4-FFF2-40B4-BE49-F238E27FC236}">
                  <a16:creationId xmlns:a16="http://schemas.microsoft.com/office/drawing/2014/main" id="{C5004F0C-49DB-4E44-9B20-1F9E336667EA}"/>
                </a:ext>
              </a:extLst>
            </p:cNvPr>
            <p:cNvSpPr txBox="1"/>
            <p:nvPr/>
          </p:nvSpPr>
          <p:spPr>
            <a:xfrm>
              <a:off x="297634" y="1015865"/>
              <a:ext cx="39786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2</a:t>
              </a:r>
            </a:p>
          </p:txBody>
        </p:sp>
      </p:grpSp>
      <p:grpSp>
        <p:nvGrpSpPr>
          <p:cNvPr id="23" name="Group 22">
            <a:extLst>
              <a:ext uri="{FF2B5EF4-FFF2-40B4-BE49-F238E27FC236}">
                <a16:creationId xmlns:a16="http://schemas.microsoft.com/office/drawing/2014/main" id="{B05EF6A2-908D-43EB-8B56-09E43B30C86C}"/>
              </a:ext>
            </a:extLst>
          </p:cNvPr>
          <p:cNvGrpSpPr/>
          <p:nvPr/>
        </p:nvGrpSpPr>
        <p:grpSpPr>
          <a:xfrm>
            <a:off x="3686979" y="4182354"/>
            <a:ext cx="851094" cy="584333"/>
            <a:chOff x="47097" y="972081"/>
            <a:chExt cx="851094" cy="584333"/>
          </a:xfrm>
        </p:grpSpPr>
        <p:pic>
          <p:nvPicPr>
            <p:cNvPr id="24" name="Picture 23">
              <a:extLst>
                <a:ext uri="{FF2B5EF4-FFF2-40B4-BE49-F238E27FC236}">
                  <a16:creationId xmlns:a16="http://schemas.microsoft.com/office/drawing/2014/main" id="{EDD4B3F3-7D22-4BBF-B9B0-89E16A338CD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5" name="TextBox 24">
              <a:extLst>
                <a:ext uri="{FF2B5EF4-FFF2-40B4-BE49-F238E27FC236}">
                  <a16:creationId xmlns:a16="http://schemas.microsoft.com/office/drawing/2014/main" id="{0525392A-DE87-437A-B294-0F594D6EBC07}"/>
                </a:ext>
              </a:extLst>
            </p:cNvPr>
            <p:cNvSpPr txBox="1"/>
            <p:nvPr/>
          </p:nvSpPr>
          <p:spPr>
            <a:xfrm>
              <a:off x="297634" y="1015865"/>
              <a:ext cx="39786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3</a:t>
              </a:r>
            </a:p>
          </p:txBody>
        </p:sp>
      </p:grpSp>
    </p:spTree>
    <p:extLst>
      <p:ext uri="{BB962C8B-B14F-4D97-AF65-F5344CB8AC3E}">
        <p14:creationId xmlns:p14="http://schemas.microsoft.com/office/powerpoint/2010/main" val="20160326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2">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6" name="TextBox 5">
            <a:extLst>
              <a:ext uri="{FF2B5EF4-FFF2-40B4-BE49-F238E27FC236}">
                <a16:creationId xmlns:a16="http://schemas.microsoft.com/office/drawing/2014/main" id="{8C889E33-0D86-46A3-870E-B7A3016D5C17}"/>
              </a:ext>
            </a:extLst>
          </p:cNvPr>
          <p:cNvSpPr txBox="1"/>
          <p:nvPr/>
        </p:nvSpPr>
        <p:spPr>
          <a:xfrm>
            <a:off x="1002030" y="741045"/>
            <a:ext cx="10106025" cy="5016758"/>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marL="0" marR="0" lvl="0" indent="0" algn="just"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Gà trống vui sướng bay về. Bay tới đâu, ánh sáng theo đến đấy. Đất rừng sáng tươi như tranh vẽ.</a:t>
            </a:r>
          </a:p>
          <a:p>
            <a:pPr marL="0" marR="0" lvl="0" indent="0" algn="just"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 đó, khi gà trống cất tiếng gáy là mặt trời hiện ra, chiếu ánh sáng cho mọi người, mọi vật.</a:t>
            </a:r>
          </a:p>
          <a:p>
            <a:pPr marL="0" marR="0" lvl="0" indent="0" algn="r"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Vũ Tú Nam)</a:t>
            </a:r>
          </a:p>
        </p:txBody>
      </p:sp>
      <p:grpSp>
        <p:nvGrpSpPr>
          <p:cNvPr id="13" name="Group 12">
            <a:extLst>
              <a:ext uri="{FF2B5EF4-FFF2-40B4-BE49-F238E27FC236}">
                <a16:creationId xmlns:a16="http://schemas.microsoft.com/office/drawing/2014/main" id="{0055F872-C999-435E-9D54-20E154D79E1D}"/>
              </a:ext>
            </a:extLst>
          </p:cNvPr>
          <p:cNvGrpSpPr/>
          <p:nvPr/>
        </p:nvGrpSpPr>
        <p:grpSpPr>
          <a:xfrm>
            <a:off x="515154" y="610479"/>
            <a:ext cx="851094" cy="584333"/>
            <a:chOff x="47097" y="972081"/>
            <a:chExt cx="851094" cy="584333"/>
          </a:xfrm>
        </p:grpSpPr>
        <p:pic>
          <p:nvPicPr>
            <p:cNvPr id="14" name="Picture 13">
              <a:extLst>
                <a:ext uri="{FF2B5EF4-FFF2-40B4-BE49-F238E27FC236}">
                  <a16:creationId xmlns:a16="http://schemas.microsoft.com/office/drawing/2014/main" id="{5F755D54-B289-4D8C-9317-2D0A366B855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5" name="TextBox 14">
              <a:extLst>
                <a:ext uri="{FF2B5EF4-FFF2-40B4-BE49-F238E27FC236}">
                  <a16:creationId xmlns:a16="http://schemas.microsoft.com/office/drawing/2014/main" id="{4DA816EA-C408-4CC4-B9F1-C24321B11508}"/>
                </a:ext>
              </a:extLst>
            </p:cNvPr>
            <p:cNvSpPr txBox="1"/>
            <p:nvPr/>
          </p:nvSpPr>
          <p:spPr>
            <a:xfrm>
              <a:off x="297634" y="1015865"/>
              <a:ext cx="39786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4</a:t>
              </a:r>
            </a:p>
          </p:txBody>
        </p:sp>
      </p:grpSp>
    </p:spTree>
    <p:extLst>
      <p:ext uri="{BB962C8B-B14F-4D97-AF65-F5344CB8AC3E}">
        <p14:creationId xmlns:p14="http://schemas.microsoft.com/office/powerpoint/2010/main" val="25592713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2">
              <a:extLst>
                <a:ext uri="{96DAC541-7B7A-43D3-8B79-37D633B846F1}">
                  <asvg:svgBlip xmlns:asvg="http://schemas.microsoft.com/office/drawing/2016/SVG/main" xmlns=""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xmlns=""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xmlns=""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0" name="Picture 2" descr="cute bird PNG image with transparent background | TOPpng">
            <a:extLst>
              <a:ext uri="{FF2B5EF4-FFF2-40B4-BE49-F238E27FC236}">
                <a16:creationId xmlns:a16="http://schemas.microsoft.com/office/drawing/2014/main" id="{795C2590-5E3A-4BA4-B6CD-F57C51E3BCC5}"/>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278282" y="1636223"/>
            <a:ext cx="1243390" cy="1271649"/>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48881AE5-78C4-40B4-9323-E34217B16513}"/>
              </a:ext>
            </a:extLst>
          </p:cNvPr>
          <p:cNvGrpSpPr/>
          <p:nvPr/>
        </p:nvGrpSpPr>
        <p:grpSpPr>
          <a:xfrm>
            <a:off x="1791981" y="1925317"/>
            <a:ext cx="3696358" cy="1706531"/>
            <a:chOff x="456545" y="1944464"/>
            <a:chExt cx="5769876" cy="2663831"/>
          </a:xfrm>
        </p:grpSpPr>
        <p:grpSp>
          <p:nvGrpSpPr>
            <p:cNvPr id="24" name="Group 23">
              <a:extLst>
                <a:ext uri="{FF2B5EF4-FFF2-40B4-BE49-F238E27FC236}">
                  <a16:creationId xmlns:a16="http://schemas.microsoft.com/office/drawing/2014/main" id="{896517ED-1F3C-4B77-89E6-1E727397669D}"/>
                </a:ext>
              </a:extLst>
            </p:cNvPr>
            <p:cNvGrpSpPr/>
            <p:nvPr/>
          </p:nvGrpSpPr>
          <p:grpSpPr>
            <a:xfrm>
              <a:off x="1262322" y="2677464"/>
              <a:ext cx="4964099" cy="1930831"/>
              <a:chOff x="2692128" y="2809461"/>
              <a:chExt cx="4964099" cy="1930831"/>
            </a:xfrm>
          </p:grpSpPr>
          <p:sp>
            <p:nvSpPr>
              <p:cNvPr id="26" name="Rectangle: Rounded Corners 49">
                <a:extLst>
                  <a:ext uri="{FF2B5EF4-FFF2-40B4-BE49-F238E27FC236}">
                    <a16:creationId xmlns:a16="http://schemas.microsoft.com/office/drawing/2014/main" id="{E72F653C-22B3-47A6-AE6E-94B27C036859}"/>
                  </a:ext>
                </a:extLst>
              </p:cNvPr>
              <p:cNvSpPr/>
              <p:nvPr/>
            </p:nvSpPr>
            <p:spPr>
              <a:xfrm>
                <a:off x="2692128" y="2809461"/>
                <a:ext cx="4964099" cy="1930831"/>
              </a:xfrm>
              <a:prstGeom prst="roundRect">
                <a:avLst/>
              </a:prstGeom>
              <a:noFill/>
              <a:ln w="1270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cs typeface="Arial-Rounded" panose="020B0500000000000000" pitchFamily="34" charset="0"/>
                </a:endParaRPr>
              </a:p>
            </p:txBody>
          </p:sp>
          <p:sp>
            <p:nvSpPr>
              <p:cNvPr id="27" name="TextBox 26">
                <a:extLst>
                  <a:ext uri="{FF2B5EF4-FFF2-40B4-BE49-F238E27FC236}">
                    <a16:creationId xmlns:a16="http://schemas.microsoft.com/office/drawing/2014/main" id="{4F28A900-2380-45DA-BE9A-4450266F84A0}"/>
                  </a:ext>
                </a:extLst>
              </p:cNvPr>
              <p:cNvSpPr txBox="1"/>
              <p:nvPr/>
            </p:nvSpPr>
            <p:spPr>
              <a:xfrm>
                <a:off x="3097592" y="3309693"/>
                <a:ext cx="4558632" cy="1008899"/>
              </a:xfrm>
              <a:prstGeom prst="rect">
                <a:avLst/>
              </a:prstGeom>
              <a:noFill/>
            </p:spPr>
            <p:txBody>
              <a:bodyPr wrap="square" rtlCol="0">
                <a:spAutoFit/>
              </a:bodyPr>
              <a:lstStyle/>
              <a:p>
                <a:r>
                  <a:rPr lang="en-US" sz="3600" dirty="0" err="1">
                    <a:latin typeface="Cambria" panose="02040503050406030204" pitchFamily="18" charset="0"/>
                    <a:ea typeface="Cambria" panose="02040503050406030204" pitchFamily="18" charset="0"/>
                    <a:cs typeface="Arial-Rounded" panose="020B0500000000000000" pitchFamily="34" charset="0"/>
                  </a:rPr>
                  <a:t>gõ</a:t>
                </a:r>
                <a:r>
                  <a:rPr lang="en-US" sz="3600" dirty="0">
                    <a:latin typeface="Cambria" panose="02040503050406030204" pitchFamily="18" charset="0"/>
                    <a:ea typeface="Cambria" panose="02040503050406030204" pitchFamily="18" charset="0"/>
                    <a:cs typeface="Arial-Rounded" panose="020B0500000000000000" pitchFamily="34" charset="0"/>
                  </a:rPr>
                  <a:t> </a:t>
                </a:r>
                <a:r>
                  <a:rPr lang="en-US" sz="3600" dirty="0" err="1">
                    <a:latin typeface="Cambria" panose="02040503050406030204" pitchFamily="18" charset="0"/>
                    <a:ea typeface="Cambria" panose="02040503050406030204" pitchFamily="18" charset="0"/>
                    <a:cs typeface="Arial-Rounded" panose="020B0500000000000000" pitchFamily="34" charset="0"/>
                  </a:rPr>
                  <a:t>cửa</a:t>
                </a:r>
                <a:endPar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grpSp>
        <p:pic>
          <p:nvPicPr>
            <p:cNvPr id="25" name="Picture 24">
              <a:extLst>
                <a:ext uri="{FF2B5EF4-FFF2-40B4-BE49-F238E27FC236}">
                  <a16:creationId xmlns:a16="http://schemas.microsoft.com/office/drawing/2014/main" id="{488A6367-6849-450E-9EEB-343F1DA3A44D}"/>
                </a:ext>
              </a:extLst>
            </p:cNvPr>
            <p:cNvPicPr>
              <a:picLocks noChangeAspect="1"/>
            </p:cNvPicPr>
            <p:nvPr/>
          </p:nvPicPr>
          <p:blipFill>
            <a:blip r:embed="rId14">
              <a:extLst>
                <a:ext uri="{BEBA8EAE-BF5A-486C-A8C5-ECC9F3942E4B}">
                  <a14:imgProps xmlns:a14="http://schemas.microsoft.com/office/drawing/2010/main">
                    <a14:imgLayer r:embed="rId15">
                      <a14:imgEffect>
                        <a14:artisticCrisscrossEtching/>
                      </a14:imgEffect>
                    </a14:imgLayer>
                  </a14:imgProps>
                </a:ext>
              </a:extLst>
            </a:blip>
            <a:stretch>
              <a:fillRect/>
            </a:stretch>
          </p:blipFill>
          <p:spPr>
            <a:xfrm>
              <a:off x="456545" y="1944464"/>
              <a:ext cx="1724728" cy="1233232"/>
            </a:xfrm>
            <a:prstGeom prst="rect">
              <a:avLst/>
            </a:prstGeom>
          </p:spPr>
        </p:pic>
      </p:grpSp>
      <p:grpSp>
        <p:nvGrpSpPr>
          <p:cNvPr id="37" name="Group 36">
            <a:extLst>
              <a:ext uri="{FF2B5EF4-FFF2-40B4-BE49-F238E27FC236}">
                <a16:creationId xmlns:a16="http://schemas.microsoft.com/office/drawing/2014/main" id="{5F63979B-AD20-4472-8DCC-9B8EAA6D7B72}"/>
              </a:ext>
            </a:extLst>
          </p:cNvPr>
          <p:cNvGrpSpPr/>
          <p:nvPr/>
        </p:nvGrpSpPr>
        <p:grpSpPr>
          <a:xfrm>
            <a:off x="5564925" y="1941199"/>
            <a:ext cx="3696358" cy="1706531"/>
            <a:chOff x="456545" y="1944464"/>
            <a:chExt cx="5769876" cy="2663831"/>
          </a:xfrm>
        </p:grpSpPr>
        <p:grpSp>
          <p:nvGrpSpPr>
            <p:cNvPr id="38" name="Group 37">
              <a:extLst>
                <a:ext uri="{FF2B5EF4-FFF2-40B4-BE49-F238E27FC236}">
                  <a16:creationId xmlns:a16="http://schemas.microsoft.com/office/drawing/2014/main" id="{B3BF31F5-E871-416B-843D-4998811F230B}"/>
                </a:ext>
              </a:extLst>
            </p:cNvPr>
            <p:cNvGrpSpPr/>
            <p:nvPr/>
          </p:nvGrpSpPr>
          <p:grpSpPr>
            <a:xfrm>
              <a:off x="1262322" y="2677464"/>
              <a:ext cx="4964099" cy="1930831"/>
              <a:chOff x="2692128" y="2809461"/>
              <a:chExt cx="4964099" cy="1930831"/>
            </a:xfrm>
          </p:grpSpPr>
          <p:sp>
            <p:nvSpPr>
              <p:cNvPr id="40" name="Rectangle: Rounded Corners 49">
                <a:extLst>
                  <a:ext uri="{FF2B5EF4-FFF2-40B4-BE49-F238E27FC236}">
                    <a16:creationId xmlns:a16="http://schemas.microsoft.com/office/drawing/2014/main" id="{75F73C32-E6CE-496D-8FD5-80B81651A6E8}"/>
                  </a:ext>
                </a:extLst>
              </p:cNvPr>
              <p:cNvSpPr/>
              <p:nvPr/>
            </p:nvSpPr>
            <p:spPr>
              <a:xfrm>
                <a:off x="2692128" y="2809461"/>
                <a:ext cx="4964099" cy="1930831"/>
              </a:xfrm>
              <a:prstGeom prst="roundRect">
                <a:avLst/>
              </a:prstGeom>
              <a:noFill/>
              <a:ln w="9525">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cs typeface="Arial-Rounded" panose="020B0500000000000000" pitchFamily="34" charset="0"/>
                </a:endParaRPr>
              </a:p>
            </p:txBody>
          </p:sp>
          <p:sp>
            <p:nvSpPr>
              <p:cNvPr id="41" name="TextBox 40">
                <a:extLst>
                  <a:ext uri="{FF2B5EF4-FFF2-40B4-BE49-F238E27FC236}">
                    <a16:creationId xmlns:a16="http://schemas.microsoft.com/office/drawing/2014/main" id="{1DECCA94-0553-431D-8BD9-F57D96F5897C}"/>
                  </a:ext>
                </a:extLst>
              </p:cNvPr>
              <p:cNvSpPr txBox="1"/>
              <p:nvPr/>
            </p:nvSpPr>
            <p:spPr>
              <a:xfrm>
                <a:off x="3097592" y="3309693"/>
                <a:ext cx="4558632" cy="1008899"/>
              </a:xfrm>
              <a:prstGeom prst="rect">
                <a:avLst/>
              </a:prstGeom>
              <a:noFill/>
            </p:spPr>
            <p:txBody>
              <a:bodyPr wrap="square" rtlCol="0">
                <a:spAutoFit/>
              </a:bodyPr>
              <a:lstStyle/>
              <a:p>
                <a:r>
                  <a:rPr lang="en-US" sz="3600" dirty="0" err="1">
                    <a:latin typeface="Cambria" panose="02040503050406030204" pitchFamily="18" charset="0"/>
                    <a:ea typeface="Cambria" panose="02040503050406030204" pitchFamily="18" charset="0"/>
                    <a:cs typeface="Arial-Rounded" panose="020B0500000000000000" pitchFamily="34" charset="0"/>
                  </a:rPr>
                  <a:t>rừng</a:t>
                </a:r>
                <a:r>
                  <a:rPr lang="en-US" sz="3600" dirty="0">
                    <a:latin typeface="Cambria" panose="02040503050406030204" pitchFamily="18" charset="0"/>
                    <a:ea typeface="Cambria" panose="02040503050406030204" pitchFamily="18" charset="0"/>
                    <a:cs typeface="Arial-Rounded" panose="020B0500000000000000" pitchFamily="34" charset="0"/>
                  </a:rPr>
                  <a:t> </a:t>
                </a:r>
                <a:r>
                  <a:rPr lang="en-US" sz="3600" dirty="0" err="1">
                    <a:latin typeface="Cambria" panose="02040503050406030204" pitchFamily="18" charset="0"/>
                    <a:ea typeface="Cambria" panose="02040503050406030204" pitchFamily="18" charset="0"/>
                    <a:cs typeface="Arial-Rounded" panose="020B0500000000000000" pitchFamily="34" charset="0"/>
                  </a:rPr>
                  <a:t>nứa</a:t>
                </a:r>
                <a:endPar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grpSp>
        <p:pic>
          <p:nvPicPr>
            <p:cNvPr id="39" name="Picture 38">
              <a:extLst>
                <a:ext uri="{FF2B5EF4-FFF2-40B4-BE49-F238E27FC236}">
                  <a16:creationId xmlns:a16="http://schemas.microsoft.com/office/drawing/2014/main" id="{A8E3E176-FA0A-4E50-BBA0-F87E33662E8E}"/>
                </a:ext>
              </a:extLst>
            </p:cNvPr>
            <p:cNvPicPr>
              <a:picLocks noChangeAspect="1"/>
            </p:cNvPicPr>
            <p:nvPr/>
          </p:nvPicPr>
          <p:blipFill>
            <a:blip r:embed="rId14">
              <a:extLst>
                <a:ext uri="{BEBA8EAE-BF5A-486C-A8C5-ECC9F3942E4B}">
                  <a14:imgProps xmlns:a14="http://schemas.microsoft.com/office/drawing/2010/main">
                    <a14:imgLayer r:embed="rId15">
                      <a14:imgEffect>
                        <a14:artisticCrisscrossEtching/>
                      </a14:imgEffect>
                    </a14:imgLayer>
                  </a14:imgProps>
                </a:ext>
              </a:extLst>
            </a:blip>
            <a:stretch>
              <a:fillRect/>
            </a:stretch>
          </p:blipFill>
          <p:spPr>
            <a:xfrm>
              <a:off x="456545" y="1944464"/>
              <a:ext cx="1724728" cy="1233232"/>
            </a:xfrm>
            <a:prstGeom prst="rect">
              <a:avLst/>
            </a:prstGeom>
          </p:spPr>
        </p:pic>
      </p:grpSp>
      <p:grpSp>
        <p:nvGrpSpPr>
          <p:cNvPr id="42" name="Group 41">
            <a:extLst>
              <a:ext uri="{FF2B5EF4-FFF2-40B4-BE49-F238E27FC236}">
                <a16:creationId xmlns:a16="http://schemas.microsoft.com/office/drawing/2014/main" id="{2CBCF547-A3D9-457A-BADF-2D52156333AF}"/>
              </a:ext>
            </a:extLst>
          </p:cNvPr>
          <p:cNvGrpSpPr/>
          <p:nvPr/>
        </p:nvGrpSpPr>
        <p:grpSpPr>
          <a:xfrm>
            <a:off x="1910056" y="3702626"/>
            <a:ext cx="3696358" cy="1706531"/>
            <a:chOff x="456545" y="1944464"/>
            <a:chExt cx="5769876" cy="2663831"/>
          </a:xfrm>
        </p:grpSpPr>
        <p:grpSp>
          <p:nvGrpSpPr>
            <p:cNvPr id="43" name="Group 42">
              <a:extLst>
                <a:ext uri="{FF2B5EF4-FFF2-40B4-BE49-F238E27FC236}">
                  <a16:creationId xmlns:a16="http://schemas.microsoft.com/office/drawing/2014/main" id="{77FA55E4-B182-4A15-AEC2-DBA2155C2578}"/>
                </a:ext>
              </a:extLst>
            </p:cNvPr>
            <p:cNvGrpSpPr/>
            <p:nvPr/>
          </p:nvGrpSpPr>
          <p:grpSpPr>
            <a:xfrm>
              <a:off x="1262322" y="2677464"/>
              <a:ext cx="4964099" cy="1930831"/>
              <a:chOff x="2692128" y="2809461"/>
              <a:chExt cx="4964099" cy="1930831"/>
            </a:xfrm>
          </p:grpSpPr>
          <p:sp>
            <p:nvSpPr>
              <p:cNvPr id="45" name="Rectangle: Rounded Corners 49">
                <a:extLst>
                  <a:ext uri="{FF2B5EF4-FFF2-40B4-BE49-F238E27FC236}">
                    <a16:creationId xmlns:a16="http://schemas.microsoft.com/office/drawing/2014/main" id="{D7085EA8-4DE6-4153-8319-F094BCA3299D}"/>
                  </a:ext>
                </a:extLst>
              </p:cNvPr>
              <p:cNvSpPr/>
              <p:nvPr/>
            </p:nvSpPr>
            <p:spPr>
              <a:xfrm>
                <a:off x="2692128" y="2809461"/>
                <a:ext cx="4964099" cy="1930831"/>
              </a:xfrm>
              <a:prstGeom prst="roundRect">
                <a:avLst/>
              </a:prstGeom>
              <a:noFill/>
              <a:ln w="9525">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cs typeface="Arial-Rounded" panose="020B0500000000000000" pitchFamily="34" charset="0"/>
                </a:endParaRPr>
              </a:p>
            </p:txBody>
          </p:sp>
          <p:sp>
            <p:nvSpPr>
              <p:cNvPr id="46" name="TextBox 45">
                <a:extLst>
                  <a:ext uri="{FF2B5EF4-FFF2-40B4-BE49-F238E27FC236}">
                    <a16:creationId xmlns:a16="http://schemas.microsoft.com/office/drawing/2014/main" id="{64FBDC1C-3D45-46DF-A1AA-B6418F79F470}"/>
                  </a:ext>
                </a:extLst>
              </p:cNvPr>
              <p:cNvSpPr txBox="1"/>
              <p:nvPr/>
            </p:nvSpPr>
            <p:spPr>
              <a:xfrm>
                <a:off x="3008384" y="3309693"/>
                <a:ext cx="4558631" cy="1008898"/>
              </a:xfrm>
              <a:prstGeom prst="rect">
                <a:avLst/>
              </a:prstGeom>
              <a:noFill/>
            </p:spPr>
            <p:txBody>
              <a:bodyPr wrap="square" rtlCol="0">
                <a:spAutoFit/>
              </a:bodyPr>
              <a:lstStyle/>
              <a:p>
                <a:r>
                  <a:rPr lang="en-US" sz="3600" dirty="0" err="1">
                    <a:latin typeface="Cambria" panose="02040503050406030204" pitchFamily="18" charset="0"/>
                    <a:ea typeface="Cambria" panose="02040503050406030204" pitchFamily="18" charset="0"/>
                    <a:cs typeface="Arial-Rounded" panose="020B0500000000000000" pitchFamily="34" charset="0"/>
                  </a:rPr>
                  <a:t>nhận</a:t>
                </a:r>
                <a:r>
                  <a:rPr lang="en-US" sz="3600" dirty="0">
                    <a:latin typeface="Cambria" panose="02040503050406030204" pitchFamily="18" charset="0"/>
                    <a:ea typeface="Cambria" panose="02040503050406030204" pitchFamily="18" charset="0"/>
                    <a:cs typeface="Arial-Rounded" panose="020B0500000000000000" pitchFamily="34" charset="0"/>
                  </a:rPr>
                  <a:t> </a:t>
                </a:r>
                <a:r>
                  <a:rPr lang="en-US" sz="3600" dirty="0" err="1">
                    <a:latin typeface="Cambria" panose="02040503050406030204" pitchFamily="18" charset="0"/>
                    <a:ea typeface="Cambria" panose="02040503050406030204" pitchFamily="18" charset="0"/>
                    <a:cs typeface="Arial-Rounded" panose="020B0500000000000000" pitchFamily="34" charset="0"/>
                  </a:rPr>
                  <a:t>lời</a:t>
                </a:r>
                <a:endPar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grpSp>
        <p:pic>
          <p:nvPicPr>
            <p:cNvPr id="44" name="Picture 43">
              <a:extLst>
                <a:ext uri="{FF2B5EF4-FFF2-40B4-BE49-F238E27FC236}">
                  <a16:creationId xmlns:a16="http://schemas.microsoft.com/office/drawing/2014/main" id="{3655CB3A-F96F-405C-8ABC-A1DEA9F65BA2}"/>
                </a:ext>
              </a:extLst>
            </p:cNvPr>
            <p:cNvPicPr>
              <a:picLocks noChangeAspect="1"/>
            </p:cNvPicPr>
            <p:nvPr/>
          </p:nvPicPr>
          <p:blipFill>
            <a:blip r:embed="rId14">
              <a:extLst>
                <a:ext uri="{BEBA8EAE-BF5A-486C-A8C5-ECC9F3942E4B}">
                  <a14:imgProps xmlns:a14="http://schemas.microsoft.com/office/drawing/2010/main">
                    <a14:imgLayer r:embed="rId15">
                      <a14:imgEffect>
                        <a14:artisticCrisscrossEtching/>
                      </a14:imgEffect>
                    </a14:imgLayer>
                  </a14:imgProps>
                </a:ext>
              </a:extLst>
            </a:blip>
            <a:stretch>
              <a:fillRect/>
            </a:stretch>
          </p:blipFill>
          <p:spPr>
            <a:xfrm>
              <a:off x="456545" y="1944464"/>
              <a:ext cx="1724728" cy="1233232"/>
            </a:xfrm>
            <a:prstGeom prst="rect">
              <a:avLst/>
            </a:prstGeom>
          </p:spPr>
        </p:pic>
      </p:grpSp>
      <p:grpSp>
        <p:nvGrpSpPr>
          <p:cNvPr id="47" name="Group 46">
            <a:extLst>
              <a:ext uri="{FF2B5EF4-FFF2-40B4-BE49-F238E27FC236}">
                <a16:creationId xmlns:a16="http://schemas.microsoft.com/office/drawing/2014/main" id="{6BDE4C47-9663-43FE-8D1F-B49792801FB7}"/>
              </a:ext>
            </a:extLst>
          </p:cNvPr>
          <p:cNvGrpSpPr/>
          <p:nvPr/>
        </p:nvGrpSpPr>
        <p:grpSpPr>
          <a:xfrm>
            <a:off x="5572159" y="3764526"/>
            <a:ext cx="5158701" cy="1706531"/>
            <a:chOff x="456545" y="1944464"/>
            <a:chExt cx="8052539" cy="2663831"/>
          </a:xfrm>
        </p:grpSpPr>
        <p:grpSp>
          <p:nvGrpSpPr>
            <p:cNvPr id="48" name="Group 47">
              <a:extLst>
                <a:ext uri="{FF2B5EF4-FFF2-40B4-BE49-F238E27FC236}">
                  <a16:creationId xmlns:a16="http://schemas.microsoft.com/office/drawing/2014/main" id="{4DC907D4-D9B2-4B09-B300-EC9DF2E01786}"/>
                </a:ext>
              </a:extLst>
            </p:cNvPr>
            <p:cNvGrpSpPr/>
            <p:nvPr/>
          </p:nvGrpSpPr>
          <p:grpSpPr>
            <a:xfrm>
              <a:off x="1262322" y="2677464"/>
              <a:ext cx="7246762" cy="1930831"/>
              <a:chOff x="2692128" y="2809461"/>
              <a:chExt cx="7246762" cy="1930831"/>
            </a:xfrm>
          </p:grpSpPr>
          <p:sp>
            <p:nvSpPr>
              <p:cNvPr id="50" name="Rectangle: Rounded Corners 49">
                <a:extLst>
                  <a:ext uri="{FF2B5EF4-FFF2-40B4-BE49-F238E27FC236}">
                    <a16:creationId xmlns:a16="http://schemas.microsoft.com/office/drawing/2014/main" id="{0BB1A589-AE14-425F-A382-819381F898B8}"/>
                  </a:ext>
                </a:extLst>
              </p:cNvPr>
              <p:cNvSpPr/>
              <p:nvPr/>
            </p:nvSpPr>
            <p:spPr>
              <a:xfrm>
                <a:off x="2692128" y="2809461"/>
                <a:ext cx="7045129" cy="1930831"/>
              </a:xfrm>
              <a:prstGeom prst="roundRect">
                <a:avLst/>
              </a:prstGeom>
              <a:solidFill>
                <a:schemeClr val="bg1"/>
              </a:solidFill>
              <a:ln w="9525">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cs typeface="Arial-Rounded" panose="020B0500000000000000" pitchFamily="34" charset="0"/>
                </a:endParaRPr>
              </a:p>
            </p:txBody>
          </p:sp>
          <p:sp>
            <p:nvSpPr>
              <p:cNvPr id="51" name="TextBox 50">
                <a:extLst>
                  <a:ext uri="{FF2B5EF4-FFF2-40B4-BE49-F238E27FC236}">
                    <a16:creationId xmlns:a16="http://schemas.microsoft.com/office/drawing/2014/main" id="{30BD3380-EF5E-413E-B434-2797E92FA00E}"/>
                  </a:ext>
                </a:extLst>
              </p:cNvPr>
              <p:cNvSpPr txBox="1"/>
              <p:nvPr/>
            </p:nvSpPr>
            <p:spPr>
              <a:xfrm>
                <a:off x="2982238" y="2979623"/>
                <a:ext cx="6956652" cy="1008898"/>
              </a:xfrm>
              <a:prstGeom prst="rect">
                <a:avLst/>
              </a:prstGeom>
              <a:noFill/>
            </p:spPr>
            <p:txBody>
              <a:bodyPr wrap="square" rtlCol="0">
                <a:spAutoFit/>
              </a:bodyPr>
              <a:lstStyle/>
              <a:p>
                <a:r>
                  <a:rPr lang="en-US" sz="3600" dirty="0" err="1">
                    <a:latin typeface="Cambria" panose="02040503050406030204" pitchFamily="18" charset="0"/>
                    <a:ea typeface="Cambria" panose="02040503050406030204" pitchFamily="18" charset="0"/>
                    <a:cs typeface="Arial-Rounded" panose="020B0500000000000000" pitchFamily="34" charset="0"/>
                  </a:rPr>
                  <a:t>rừng</a:t>
                </a:r>
                <a:r>
                  <a:rPr lang="en-US" sz="3600" dirty="0">
                    <a:latin typeface="Cambria" panose="02040503050406030204" pitchFamily="18" charset="0"/>
                    <a:ea typeface="Cambria" panose="02040503050406030204" pitchFamily="18" charset="0"/>
                    <a:cs typeface="Arial-Rounded" panose="020B0500000000000000" pitchFamily="34" charset="0"/>
                  </a:rPr>
                  <a:t> </a:t>
                </a:r>
                <a:r>
                  <a:rPr lang="en-US" sz="3600" dirty="0" err="1">
                    <a:latin typeface="Cambria" panose="02040503050406030204" pitchFamily="18" charset="0"/>
                    <a:ea typeface="Cambria" panose="02040503050406030204" pitchFamily="18" charset="0"/>
                    <a:cs typeface="Arial-Rounded" panose="020B0500000000000000" pitchFamily="34" charset="0"/>
                  </a:rPr>
                  <a:t>lim</a:t>
                </a:r>
                <a:endPar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grpSp>
        <p:pic>
          <p:nvPicPr>
            <p:cNvPr id="49" name="Picture 48">
              <a:extLst>
                <a:ext uri="{FF2B5EF4-FFF2-40B4-BE49-F238E27FC236}">
                  <a16:creationId xmlns:a16="http://schemas.microsoft.com/office/drawing/2014/main" id="{E63C267A-28B1-46CE-A3A3-7AD88E4D9E5B}"/>
                </a:ext>
              </a:extLst>
            </p:cNvPr>
            <p:cNvPicPr>
              <a:picLocks noChangeAspect="1"/>
            </p:cNvPicPr>
            <p:nvPr/>
          </p:nvPicPr>
          <p:blipFill>
            <a:blip r:embed="rId14">
              <a:extLst>
                <a:ext uri="{BEBA8EAE-BF5A-486C-A8C5-ECC9F3942E4B}">
                  <a14:imgProps xmlns:a14="http://schemas.microsoft.com/office/drawing/2010/main">
                    <a14:imgLayer r:embed="rId15">
                      <a14:imgEffect>
                        <a14:artisticCrisscrossEtching/>
                      </a14:imgEffect>
                    </a14:imgLayer>
                  </a14:imgProps>
                </a:ext>
              </a:extLst>
            </a:blip>
            <a:stretch>
              <a:fillRect/>
            </a:stretch>
          </p:blipFill>
          <p:spPr>
            <a:xfrm>
              <a:off x="456545" y="1944464"/>
              <a:ext cx="1724728" cy="1233232"/>
            </a:xfrm>
            <a:prstGeom prst="rect">
              <a:avLst/>
            </a:prstGeom>
          </p:spPr>
        </p:pic>
      </p:grpSp>
      <p:sp>
        <p:nvSpPr>
          <p:cNvPr id="52" name="Rectangle: Rounded Corners 51">
            <a:extLst>
              <a:ext uri="{FF2B5EF4-FFF2-40B4-BE49-F238E27FC236}">
                <a16:creationId xmlns:a16="http://schemas.microsoft.com/office/drawing/2014/main" id="{56F2A910-8ECC-443D-A7CC-EB2DEED910F0}"/>
              </a:ext>
            </a:extLst>
          </p:cNvPr>
          <p:cNvSpPr/>
          <p:nvPr/>
        </p:nvSpPr>
        <p:spPr>
          <a:xfrm>
            <a:off x="3166342" y="838189"/>
            <a:ext cx="5587133" cy="800112"/>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khó</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75897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12</TotalTime>
  <Words>618</Words>
  <Application>Microsoft Office PowerPoint</Application>
  <PresentationFormat>Widescreen</PresentationFormat>
  <Paragraphs>50</Paragraphs>
  <Slides>20</Slides>
  <Notes>3</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Arial-Rounded</vt:lpstr>
      <vt:lpstr>Bookman Old Style</vt:lpstr>
      <vt:lpstr>Calibri</vt:lpstr>
      <vt:lpstr>Calibri Light</vt:lpstr>
      <vt:lpstr>Cambria</vt:lpstr>
      <vt:lpstr>等线</vt:lpstr>
      <vt:lpstr>inpin heiti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3</cp:revision>
  <dcterms:created xsi:type="dcterms:W3CDTF">2025-10-30T08:34:37Z</dcterms:created>
  <dcterms:modified xsi:type="dcterms:W3CDTF">2025-10-30T08:46:38Z</dcterms:modified>
</cp:coreProperties>
</file>