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4" r:id="rId4"/>
    <p:sldId id="258" r:id="rId5"/>
    <p:sldId id="259" r:id="rId6"/>
    <p:sldId id="260" r:id="rId7"/>
    <p:sldId id="262" r:id="rId8"/>
    <p:sldId id="1144" r:id="rId9"/>
    <p:sldId id="263" r:id="rId10"/>
    <p:sldId id="1143" r:id="rId11"/>
    <p:sldId id="1147" r:id="rId12"/>
    <p:sldId id="261" r:id="rId13"/>
    <p:sldId id="264" r:id="rId14"/>
    <p:sldId id="1148" r:id="rId15"/>
    <p:sldId id="1149" r:id="rId16"/>
    <p:sldId id="1150" r:id="rId17"/>
    <p:sldId id="268" r:id="rId18"/>
    <p:sldId id="267" r:id="rId19"/>
    <p:sldId id="1151" r:id="rId20"/>
    <p:sldId id="1152" r:id="rId21"/>
    <p:sldId id="273" r:id="rId22"/>
    <p:sldId id="271" r:id="rId23"/>
    <p:sldId id="1141" r:id="rId24"/>
  </p:sldIdLst>
  <p:sldSz cx="18288000" cy="10287000"/>
  <p:notesSz cx="6858000" cy="9144000"/>
  <p:embeddedFontLst>
    <p:embeddedFont>
      <p:font typeface="Aptos Black" panose="020B0004020202020204" pitchFamily="34" charset="0"/>
      <p:bold r:id="rId26"/>
      <p:boldItalic r:id="rId27"/>
    </p:embeddedFont>
    <p:embeddedFont>
      <p:font typeface="Chonburi" panose="00000500000000000000" pitchFamily="2" charset="-34"/>
      <p:regular r:id="rId28"/>
    </p:embeddedFont>
    <p:embeddedFont>
      <p:font typeface="Open Sans Light" panose="020B030603050402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01"/>
    <a:srgbClr val="9D1A8F"/>
    <a:srgbClr val="AA0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8AC3C-5F66-4D0A-9102-7DD28989F71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8C26B-BB75-4DA9-A228-1EE3AB13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7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8C26B-BB75-4DA9-A228-1EE3AB136B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svg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27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7.png"/><Relationship Id="rId5" Type="http://schemas.openxmlformats.org/officeDocument/2006/relationships/image" Target="../media/image37.png"/><Relationship Id="rId10" Type="http://schemas.openxmlformats.org/officeDocument/2006/relationships/image" Target="../media/image46.svg"/><Relationship Id="rId4" Type="http://schemas.openxmlformats.org/officeDocument/2006/relationships/image" Target="../media/image18.pn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svg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6.sv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7.svg"/><Relationship Id="rId7" Type="http://schemas.openxmlformats.org/officeDocument/2006/relationships/image" Target="../media/image5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7.svg"/><Relationship Id="rId7" Type="http://schemas.openxmlformats.org/officeDocument/2006/relationships/image" Target="../media/image5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gif"/><Relationship Id="rId10" Type="http://schemas.openxmlformats.org/officeDocument/2006/relationships/image" Target="../media/image22.svg"/><Relationship Id="rId4" Type="http://schemas.openxmlformats.org/officeDocument/2006/relationships/image" Target="../media/image17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49509" y="705909"/>
            <a:ext cx="8846445" cy="8370948"/>
          </a:xfrm>
          <a:custGeom>
            <a:avLst/>
            <a:gdLst/>
            <a:ahLst/>
            <a:cxnLst/>
            <a:rect l="l" t="t" r="r" b="b"/>
            <a:pathLst>
              <a:path w="8846445" h="8370948">
                <a:moveTo>
                  <a:pt x="0" y="0"/>
                </a:moveTo>
                <a:lnTo>
                  <a:pt x="8846445" y="0"/>
                </a:lnTo>
                <a:lnTo>
                  <a:pt x="8846445" y="8370948"/>
                </a:lnTo>
                <a:lnTo>
                  <a:pt x="0" y="8370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BAA9EF-D240-25A0-8609-92590F4DC7A4}"/>
              </a:ext>
            </a:extLst>
          </p:cNvPr>
          <p:cNvGrpSpPr/>
          <p:nvPr/>
        </p:nvGrpSpPr>
        <p:grpSpPr>
          <a:xfrm>
            <a:off x="1143000" y="8592015"/>
            <a:ext cx="7448743" cy="1694985"/>
            <a:chOff x="-48872" y="4556928"/>
            <a:chExt cx="8667783" cy="16949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BBC0FF-2C33-11B5-0406-2FB624DD764A}"/>
                </a:ext>
              </a:extLst>
            </p:cNvPr>
            <p:cNvSpPr/>
            <p:nvPr/>
          </p:nvSpPr>
          <p:spPr>
            <a:xfrm>
              <a:off x="-48872" y="4556928"/>
              <a:ext cx="8056302" cy="1694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AF0DB5-6E2A-8E9A-8F1D-D28D8E6859D2}"/>
                </a:ext>
              </a:extLst>
            </p:cNvPr>
            <p:cNvSpPr txBox="1"/>
            <p:nvPr/>
          </p:nvSpPr>
          <p:spPr>
            <a:xfrm>
              <a:off x="-48872" y="4865811"/>
              <a:ext cx="71121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Người </a:t>
              </a:r>
              <a:r>
                <a:rPr lang="en-US" sz="28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: Nguyễn Thị Chan</a:t>
              </a:r>
            </a:p>
            <a:p>
              <a:r>
                <a:rPr lang="en-US" sz="28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: 2025-2026</a:t>
              </a:r>
            </a:p>
          </p:txBody>
        </p:sp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728E2D79-1F4C-8BDA-4FED-A639F3E2D613}"/>
                </a:ext>
              </a:extLst>
            </p:cNvPr>
            <p:cNvSpPr/>
            <p:nvPr/>
          </p:nvSpPr>
          <p:spPr>
            <a:xfrm rot="18859722">
              <a:off x="7132043" y="4616308"/>
              <a:ext cx="1397512" cy="1576224"/>
            </a:xfrm>
            <a:prstGeom prst="flowChartAlternateProcess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44CF052-8A7D-9BAC-1358-1F2C20D86A87}"/>
              </a:ext>
            </a:extLst>
          </p:cNvPr>
          <p:cNvSpPr txBox="1"/>
          <p:nvPr/>
        </p:nvSpPr>
        <p:spPr>
          <a:xfrm>
            <a:off x="1578245" y="4229100"/>
            <a:ext cx="80685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ỨNG DỤNG TRÍ TUỆ NHÂN TẠO (AI) TRONG CÔNG TÁC CHỦ NHIỆM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Chonburi" panose="00000500000000000000" pitchFamily="2" charset="-34"/>
              <a:cs typeface="Chonburi" panose="00000500000000000000" pitchFamily="2" charset="-34"/>
            </a:endParaRPr>
          </a:p>
        </p:txBody>
      </p:sp>
      <p:pic>
        <p:nvPicPr>
          <p:cNvPr id="1026" name="Picture 2" descr="BeeClass">
            <a:extLst>
              <a:ext uri="{FF2B5EF4-FFF2-40B4-BE49-F238E27FC236}">
                <a16:creationId xmlns:a16="http://schemas.microsoft.com/office/drawing/2014/main" id="{95FBA247-04BA-CB30-90F2-75EFCC91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94222">
                        <a14:foregroundMark x1="18667" y1="23556" x2="41333" y2="34222"/>
                        <a14:foregroundMark x1="64889" y1="16000" x2="57778" y2="27556"/>
                        <a14:foregroundMark x1="84889" y1="54222" x2="89333" y2="67556"/>
                        <a14:foregroundMark x1="37333" y1="70667" x2="35111" y2="78667"/>
                        <a14:foregroundMark x1="5778" y1="22667" x2="14667" y2="36000"/>
                        <a14:foregroundMark x1="57778" y1="52889" x2="60444" y2="76444"/>
                        <a14:foregroundMark x1="94222" y1="59111" x2="91556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490" y="38198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2DCB48-2916-CAA0-E03A-DDB463525968}"/>
              </a:ext>
            </a:extLst>
          </p:cNvPr>
          <p:cNvSpPr/>
          <p:nvPr/>
        </p:nvSpPr>
        <p:spPr>
          <a:xfrm>
            <a:off x="0" y="0"/>
            <a:ext cx="1115961" cy="10287000"/>
          </a:xfrm>
          <a:prstGeom prst="rect">
            <a:avLst/>
          </a:prstGeom>
          <a:solidFill>
            <a:srgbClr val="9D1A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D41E21E-E8F0-A874-3F87-C84C24C08716}"/>
              </a:ext>
            </a:extLst>
          </p:cNvPr>
          <p:cNvSpPr/>
          <p:nvPr/>
        </p:nvSpPr>
        <p:spPr>
          <a:xfrm>
            <a:off x="1600200" y="1921030"/>
            <a:ext cx="6705600" cy="1507394"/>
          </a:xfrm>
          <a:custGeom>
            <a:avLst/>
            <a:gdLst/>
            <a:ahLst/>
            <a:cxnLst/>
            <a:rect l="l" t="t" r="r" b="b"/>
            <a:pathLst>
              <a:path w="7315200" h="1600200">
                <a:moveTo>
                  <a:pt x="0" y="0"/>
                </a:moveTo>
                <a:lnTo>
                  <a:pt x="7315200" y="0"/>
                </a:lnTo>
                <a:lnTo>
                  <a:pt x="73152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0D4202-CB36-8622-EEEB-B4D3B159AD06}"/>
              </a:ext>
            </a:extLst>
          </p:cNvPr>
          <p:cNvSpPr/>
          <p:nvPr/>
        </p:nvSpPr>
        <p:spPr>
          <a:xfrm>
            <a:off x="3148918" y="2077422"/>
            <a:ext cx="44967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/>
                <a:latin typeface="Aptos Black" panose="020B0004020202020204" pitchFamily="34" charset="0"/>
              </a:rPr>
              <a:t>BIỆN PHÁP</a:t>
            </a:r>
          </a:p>
        </p:txBody>
      </p:sp>
      <p:pic>
        <p:nvPicPr>
          <p:cNvPr id="16" name="Graphic 15" descr="Continuous Improvement outline">
            <a:extLst>
              <a:ext uri="{FF2B5EF4-FFF2-40B4-BE49-F238E27FC236}">
                <a16:creationId xmlns:a16="http://schemas.microsoft.com/office/drawing/2014/main" id="{7A3F30D7-375B-283E-FD11-4B6BE91AF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2623" y="1989913"/>
            <a:ext cx="1369627" cy="1369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 animBg="1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5D7FC-D3B3-1777-6DC1-9DCCDA0D9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2EF5037-142C-832B-6D7A-B11EAE5502C4}"/>
              </a:ext>
            </a:extLst>
          </p:cNvPr>
          <p:cNvSpPr/>
          <p:nvPr/>
        </p:nvSpPr>
        <p:spPr>
          <a:xfrm>
            <a:off x="609600" y="3915003"/>
            <a:ext cx="3949827" cy="5476189"/>
          </a:xfrm>
          <a:custGeom>
            <a:avLst/>
            <a:gdLst/>
            <a:ahLst/>
            <a:cxnLst/>
            <a:rect l="l" t="t" r="r" b="b"/>
            <a:pathLst>
              <a:path w="11063007" h="5476189">
                <a:moveTo>
                  <a:pt x="0" y="0"/>
                </a:moveTo>
                <a:lnTo>
                  <a:pt x="11063007" y="0"/>
                </a:lnTo>
                <a:lnTo>
                  <a:pt x="11063007" y="5476189"/>
                </a:lnTo>
                <a:lnTo>
                  <a:pt x="0" y="5476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673" r="-8941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8431F9F-81F9-5B54-F4B6-36A2BAE15BAB}"/>
              </a:ext>
            </a:extLst>
          </p:cNvPr>
          <p:cNvSpPr/>
          <p:nvPr/>
        </p:nvSpPr>
        <p:spPr>
          <a:xfrm>
            <a:off x="0" y="419100"/>
            <a:ext cx="112014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84BB0-FDD9-DFBB-F688-CA73143B5F6A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9D1A8F"/>
                </a:solidFill>
              </a:rPr>
              <a:t>1</a:t>
            </a:r>
            <a:endParaRPr lang="en-US" sz="11500" b="1" cap="none" spc="0" dirty="0">
              <a:ln/>
              <a:solidFill>
                <a:srgbClr val="9D1A8F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2CF4B6-8F4A-D49D-4151-91BEBF6C9378}"/>
              </a:ext>
            </a:extLst>
          </p:cNvPr>
          <p:cNvSpPr txBox="1"/>
          <p:nvPr/>
        </p:nvSpPr>
        <p:spPr>
          <a:xfrm>
            <a:off x="793813" y="5981700"/>
            <a:ext cx="3581400" cy="1715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FF3CD7B-9DC7-4C66-7B1D-E8AEE46C29E0}"/>
              </a:ext>
            </a:extLst>
          </p:cNvPr>
          <p:cNvSpPr/>
          <p:nvPr/>
        </p:nvSpPr>
        <p:spPr>
          <a:xfrm flipH="1">
            <a:off x="13106400" y="2019300"/>
            <a:ext cx="4721942" cy="8267700"/>
          </a:xfrm>
          <a:custGeom>
            <a:avLst/>
            <a:gdLst/>
            <a:ahLst/>
            <a:cxnLst/>
            <a:rect l="l" t="t" r="r" b="b"/>
            <a:pathLst>
              <a:path w="3049731" h="4999559">
                <a:moveTo>
                  <a:pt x="0" y="0"/>
                </a:moveTo>
                <a:lnTo>
                  <a:pt x="3049731" y="0"/>
                </a:lnTo>
                <a:lnTo>
                  <a:pt x="3049731" y="4999559"/>
                </a:lnTo>
                <a:lnTo>
                  <a:pt x="0" y="499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51867-E3B4-7C59-9FF8-B5B8A2C313BD}"/>
              </a:ext>
            </a:extLst>
          </p:cNvPr>
          <p:cNvSpPr txBox="1"/>
          <p:nvPr/>
        </p:nvSpPr>
        <p:spPr>
          <a:xfrm>
            <a:off x="2514600" y="895808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ChatGPT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GVCN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544CA9-2BB1-1442-07D1-670EA46AA2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15" y="3912762"/>
            <a:ext cx="7471597" cy="5270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561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0" grpId="0"/>
      <p:bldP spid="1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76BC1-DFEA-A0D5-EBC4-C59BE6FED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0F43939-5E0F-CFBF-6818-9BBF9194F58E}"/>
              </a:ext>
            </a:extLst>
          </p:cNvPr>
          <p:cNvSpPr/>
          <p:nvPr/>
        </p:nvSpPr>
        <p:spPr>
          <a:xfrm>
            <a:off x="685800" y="4076700"/>
            <a:ext cx="12192000" cy="5489339"/>
          </a:xfrm>
          <a:custGeom>
            <a:avLst/>
            <a:gdLst/>
            <a:ahLst/>
            <a:cxnLst/>
            <a:rect l="l" t="t" r="r" b="b"/>
            <a:pathLst>
              <a:path w="7315200" h="3523488">
                <a:moveTo>
                  <a:pt x="0" y="0"/>
                </a:moveTo>
                <a:lnTo>
                  <a:pt x="7315200" y="0"/>
                </a:lnTo>
                <a:lnTo>
                  <a:pt x="7315200" y="3523488"/>
                </a:lnTo>
                <a:lnTo>
                  <a:pt x="0" y="3523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C228D9E-5C3F-4464-B4D3-C6EED9CF2323}"/>
              </a:ext>
            </a:extLst>
          </p:cNvPr>
          <p:cNvSpPr/>
          <p:nvPr/>
        </p:nvSpPr>
        <p:spPr>
          <a:xfrm>
            <a:off x="0" y="419100"/>
            <a:ext cx="106680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10B0C201-C837-6AA2-8F0A-1F4638E1F1D7}"/>
              </a:ext>
            </a:extLst>
          </p:cNvPr>
          <p:cNvSpPr/>
          <p:nvPr/>
        </p:nvSpPr>
        <p:spPr>
          <a:xfrm>
            <a:off x="13522489" y="323850"/>
            <a:ext cx="4267200" cy="9639300"/>
          </a:xfrm>
          <a:custGeom>
            <a:avLst/>
            <a:gdLst/>
            <a:ahLst/>
            <a:cxnLst/>
            <a:rect l="l" t="t" r="r" b="b"/>
            <a:pathLst>
              <a:path w="1753934" h="4114800">
                <a:moveTo>
                  <a:pt x="0" y="0"/>
                </a:moveTo>
                <a:lnTo>
                  <a:pt x="1753933" y="0"/>
                </a:lnTo>
                <a:lnTo>
                  <a:pt x="17539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808FE1-4AF2-8A9F-4756-B88F7A6BD258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rgbClr val="9D1A8F"/>
                </a:solidFill>
                <a:effectLst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7F7A8-2187-315A-2B51-EB0DD7C56A40}"/>
              </a:ext>
            </a:extLst>
          </p:cNvPr>
          <p:cNvSpPr txBox="1"/>
          <p:nvPr/>
        </p:nvSpPr>
        <p:spPr>
          <a:xfrm>
            <a:off x="2046978" y="4384627"/>
            <a:ext cx="3962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0935A-C9B3-203F-356F-13D0C953F5E5}"/>
              </a:ext>
            </a:extLst>
          </p:cNvPr>
          <p:cNvSpPr txBox="1"/>
          <p:nvPr/>
        </p:nvSpPr>
        <p:spPr>
          <a:xfrm>
            <a:off x="2286000" y="693560"/>
            <a:ext cx="9144000" cy="157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Zalo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Google Drive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E9780-56A1-A950-A315-745586735CA8}"/>
              </a:ext>
            </a:extLst>
          </p:cNvPr>
          <p:cNvSpPr txBox="1"/>
          <p:nvPr/>
        </p:nvSpPr>
        <p:spPr>
          <a:xfrm>
            <a:off x="7924800" y="4335140"/>
            <a:ext cx="3962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109A6-B7E2-C5AE-98D4-A7D2BF4BD273}"/>
              </a:ext>
            </a:extLst>
          </p:cNvPr>
          <p:cNvSpPr txBox="1"/>
          <p:nvPr/>
        </p:nvSpPr>
        <p:spPr>
          <a:xfrm>
            <a:off x="2046978" y="6210300"/>
            <a:ext cx="3962400" cy="258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35EC18-38EE-24D0-A572-6DC32204D2D6}"/>
              </a:ext>
            </a:extLst>
          </p:cNvPr>
          <p:cNvSpPr txBox="1"/>
          <p:nvPr/>
        </p:nvSpPr>
        <p:spPr>
          <a:xfrm>
            <a:off x="7696200" y="6210300"/>
            <a:ext cx="3962400" cy="258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vi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1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/>
      <p:bldP spid="11" grpId="0"/>
      <p:bldP spid="8" grpId="0"/>
      <p:bldP spid="9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C764737-A2B0-19A4-6EE5-BC3B1CEE18F3}"/>
              </a:ext>
            </a:extLst>
          </p:cNvPr>
          <p:cNvSpPr/>
          <p:nvPr/>
        </p:nvSpPr>
        <p:spPr>
          <a:xfrm>
            <a:off x="0" y="419100"/>
            <a:ext cx="106680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95CA635B-6A27-E0D8-D1E3-6E61FF6974D1}"/>
              </a:ext>
            </a:extLst>
          </p:cNvPr>
          <p:cNvSpPr/>
          <p:nvPr/>
        </p:nvSpPr>
        <p:spPr>
          <a:xfrm>
            <a:off x="12695903" y="590550"/>
            <a:ext cx="4267200" cy="9639300"/>
          </a:xfrm>
          <a:custGeom>
            <a:avLst/>
            <a:gdLst/>
            <a:ahLst/>
            <a:cxnLst/>
            <a:rect l="l" t="t" r="r" b="b"/>
            <a:pathLst>
              <a:path w="1753934" h="4114800">
                <a:moveTo>
                  <a:pt x="0" y="0"/>
                </a:moveTo>
                <a:lnTo>
                  <a:pt x="1753933" y="0"/>
                </a:lnTo>
                <a:lnTo>
                  <a:pt x="17539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55DF38-5DB7-4243-C486-2F63DD02E2DF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rgbClr val="9D1A8F"/>
                </a:solidFill>
                <a:effectLst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E92D1-C129-2717-05B3-6A2A26984E5E}"/>
              </a:ext>
            </a:extLst>
          </p:cNvPr>
          <p:cNvSpPr txBox="1"/>
          <p:nvPr/>
        </p:nvSpPr>
        <p:spPr>
          <a:xfrm>
            <a:off x="2286000" y="693560"/>
            <a:ext cx="9144000" cy="157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Zalo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Google Drive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BB49484-CA02-2328-5663-6AAA0B889BB2}"/>
              </a:ext>
            </a:extLst>
          </p:cNvPr>
          <p:cNvSpPr/>
          <p:nvPr/>
        </p:nvSpPr>
        <p:spPr>
          <a:xfrm>
            <a:off x="914400" y="4914900"/>
            <a:ext cx="10814864" cy="3361620"/>
          </a:xfrm>
          <a:custGeom>
            <a:avLst/>
            <a:gdLst/>
            <a:ahLst/>
            <a:cxnLst/>
            <a:rect l="l" t="t" r="r" b="b"/>
            <a:pathLst>
              <a:path w="10814864" h="3361620">
                <a:moveTo>
                  <a:pt x="0" y="0"/>
                </a:moveTo>
                <a:lnTo>
                  <a:pt x="10814864" y="0"/>
                </a:lnTo>
                <a:lnTo>
                  <a:pt x="10814864" y="3361620"/>
                </a:lnTo>
                <a:lnTo>
                  <a:pt x="0" y="33616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5384142-7ED3-AAE4-745D-AF8A205760ED}"/>
              </a:ext>
            </a:extLst>
          </p:cNvPr>
          <p:cNvSpPr/>
          <p:nvPr/>
        </p:nvSpPr>
        <p:spPr>
          <a:xfrm>
            <a:off x="691082" y="3345233"/>
            <a:ext cx="1317439" cy="897494"/>
          </a:xfrm>
          <a:custGeom>
            <a:avLst/>
            <a:gdLst/>
            <a:ahLst/>
            <a:cxnLst/>
            <a:rect l="l" t="t" r="r" b="b"/>
            <a:pathLst>
              <a:path w="2834739" h="2576069">
                <a:moveTo>
                  <a:pt x="0" y="0"/>
                </a:moveTo>
                <a:lnTo>
                  <a:pt x="2834739" y="0"/>
                </a:lnTo>
                <a:lnTo>
                  <a:pt x="2834739" y="2576069"/>
                </a:lnTo>
                <a:lnTo>
                  <a:pt x="0" y="2576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09A9D-EFD1-E4E0-751E-02D5CCA7DAE3}"/>
              </a:ext>
            </a:extLst>
          </p:cNvPr>
          <p:cNvSpPr txBox="1"/>
          <p:nvPr/>
        </p:nvSpPr>
        <p:spPr>
          <a:xfrm>
            <a:off x="2164962" y="3313085"/>
            <a:ext cx="7664837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CBFAFC-1B57-BBFD-1D35-4C86FCFD4388}"/>
              </a:ext>
            </a:extLst>
          </p:cNvPr>
          <p:cNvSpPr txBox="1"/>
          <p:nvPr/>
        </p:nvSpPr>
        <p:spPr>
          <a:xfrm>
            <a:off x="1123950" y="5069107"/>
            <a:ext cx="243840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63A59-0642-0C59-F8FC-C82CB9798CD1}"/>
              </a:ext>
            </a:extLst>
          </p:cNvPr>
          <p:cNvSpPr txBox="1"/>
          <p:nvPr/>
        </p:nvSpPr>
        <p:spPr>
          <a:xfrm>
            <a:off x="3771900" y="5169071"/>
            <a:ext cx="243840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ABC5E7-9A82-35F1-2C20-9BA7BEEDF7F3}"/>
              </a:ext>
            </a:extLst>
          </p:cNvPr>
          <p:cNvSpPr txBox="1"/>
          <p:nvPr/>
        </p:nvSpPr>
        <p:spPr>
          <a:xfrm>
            <a:off x="6407560" y="5151154"/>
            <a:ext cx="243840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E3F6C5-2182-D9F5-364F-E97DCAA85754}"/>
              </a:ext>
            </a:extLst>
          </p:cNvPr>
          <p:cNvSpPr txBox="1"/>
          <p:nvPr/>
        </p:nvSpPr>
        <p:spPr>
          <a:xfrm>
            <a:off x="9161929" y="5416924"/>
            <a:ext cx="2438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6" grpId="0"/>
      <p:bldP spid="7" grpId="0" animBg="1"/>
      <p:bldP spid="10" grpId="0" animBg="1"/>
      <p:bldP spid="12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34800" y="266700"/>
            <a:ext cx="6106073" cy="6464303"/>
          </a:xfrm>
          <a:custGeom>
            <a:avLst/>
            <a:gdLst/>
            <a:ahLst/>
            <a:cxnLst/>
            <a:rect l="l" t="t" r="r" b="b"/>
            <a:pathLst>
              <a:path w="6106073" h="6464303">
                <a:moveTo>
                  <a:pt x="0" y="0"/>
                </a:moveTo>
                <a:lnTo>
                  <a:pt x="6106072" y="0"/>
                </a:lnTo>
                <a:lnTo>
                  <a:pt x="6106072" y="6464303"/>
                </a:lnTo>
                <a:lnTo>
                  <a:pt x="0" y="6464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010A563-5DA5-2866-E8CE-FCFFB7AA5867}"/>
              </a:ext>
            </a:extLst>
          </p:cNvPr>
          <p:cNvSpPr/>
          <p:nvPr/>
        </p:nvSpPr>
        <p:spPr>
          <a:xfrm>
            <a:off x="0" y="419100"/>
            <a:ext cx="106680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9C44FB-8488-C174-AF1A-D6B23480B7C7}"/>
              </a:ext>
            </a:extLst>
          </p:cNvPr>
          <p:cNvSpPr/>
          <p:nvPr/>
        </p:nvSpPr>
        <p:spPr>
          <a:xfrm>
            <a:off x="685800" y="3771900"/>
            <a:ext cx="7302587" cy="548578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4677370-B705-49D3-A885-3B800C0CD6AC}"/>
              </a:ext>
            </a:extLst>
          </p:cNvPr>
          <p:cNvSpPr/>
          <p:nvPr/>
        </p:nvSpPr>
        <p:spPr>
          <a:xfrm>
            <a:off x="7044875" y="6199215"/>
            <a:ext cx="5792487" cy="3924300"/>
          </a:xfrm>
          <a:custGeom>
            <a:avLst/>
            <a:gdLst/>
            <a:ahLst/>
            <a:cxnLst/>
            <a:rect l="l" t="t" r="r" b="b"/>
            <a:pathLst>
              <a:path w="5654631" h="3739125">
                <a:moveTo>
                  <a:pt x="0" y="0"/>
                </a:moveTo>
                <a:lnTo>
                  <a:pt x="5654631" y="0"/>
                </a:lnTo>
                <a:lnTo>
                  <a:pt x="5654631" y="3739125"/>
                </a:lnTo>
                <a:lnTo>
                  <a:pt x="0" y="3739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C5533-4E6C-1E6A-3DAF-9ECA00E4FF5D}"/>
              </a:ext>
            </a:extLst>
          </p:cNvPr>
          <p:cNvSpPr txBox="1"/>
          <p:nvPr/>
        </p:nvSpPr>
        <p:spPr>
          <a:xfrm>
            <a:off x="14020800" y="2239542"/>
            <a:ext cx="3962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forms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4E05E5-3B52-5502-FBB1-F96798F39671}"/>
              </a:ext>
            </a:extLst>
          </p:cNvPr>
          <p:cNvSpPr txBox="1"/>
          <p:nvPr/>
        </p:nvSpPr>
        <p:spPr>
          <a:xfrm>
            <a:off x="11592473" y="3897024"/>
            <a:ext cx="3962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Sheet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4E1B1-647B-8206-F5FB-589B0C38DE8A}"/>
              </a:ext>
            </a:extLst>
          </p:cNvPr>
          <p:cNvSpPr txBox="1"/>
          <p:nvPr/>
        </p:nvSpPr>
        <p:spPr>
          <a:xfrm>
            <a:off x="11734800" y="588784"/>
            <a:ext cx="3962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5C4B4-C197-D602-754B-32ED17CF1B1C}"/>
              </a:ext>
            </a:extLst>
          </p:cNvPr>
          <p:cNvSpPr txBox="1"/>
          <p:nvPr/>
        </p:nvSpPr>
        <p:spPr>
          <a:xfrm>
            <a:off x="14020800" y="5684374"/>
            <a:ext cx="3962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D3473-3B24-EF9D-0426-596E29BD975A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rgbClr val="9D1A8F"/>
                </a:solidFill>
                <a:effectLst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14F25-2A61-87B9-75C6-63FA10CB0F5E}"/>
              </a:ext>
            </a:extLst>
          </p:cNvPr>
          <p:cNvSpPr txBox="1"/>
          <p:nvPr/>
        </p:nvSpPr>
        <p:spPr>
          <a:xfrm>
            <a:off x="2362200" y="626892"/>
            <a:ext cx="9144000" cy="157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Zalo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Google Drive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1CCD8A-F86F-5EC5-7113-F42C2C08CF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83" y="5143500"/>
            <a:ext cx="3688080" cy="3470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DCA83A-4709-B7B0-ACAC-1516BEF37B6F}"/>
              </a:ext>
            </a:extLst>
          </p:cNvPr>
          <p:cNvSpPr txBox="1"/>
          <p:nvPr/>
        </p:nvSpPr>
        <p:spPr>
          <a:xfrm>
            <a:off x="323550" y="4088251"/>
            <a:ext cx="7664837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QR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xem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  <p:bldP spid="12" grpId="0"/>
      <p:bldP spid="13" grpId="0"/>
      <p:bldP spid="14" grpId="0"/>
      <p:bldP spid="7" grpId="0"/>
      <p:bldP spid="9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B1C5DF38-85F1-208B-7C8E-4F9AA93F5C33}"/>
              </a:ext>
            </a:extLst>
          </p:cNvPr>
          <p:cNvSpPr/>
          <p:nvPr/>
        </p:nvSpPr>
        <p:spPr>
          <a:xfrm>
            <a:off x="0" y="419100"/>
            <a:ext cx="106680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EC2D7-E2E2-502F-1D14-96B2F82E9305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9D1A8F"/>
                </a:solidFill>
              </a:rPr>
              <a:t>3</a:t>
            </a:r>
            <a:endParaRPr lang="en-US" sz="11500" b="1" cap="none" spc="0" dirty="0">
              <a:ln/>
              <a:solidFill>
                <a:srgbClr val="9D1A8F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5DB078-DD3C-18FA-5F1E-E82C64B32022}"/>
              </a:ext>
            </a:extLst>
          </p:cNvPr>
          <p:cNvSpPr txBox="1"/>
          <p:nvPr/>
        </p:nvSpPr>
        <p:spPr>
          <a:xfrm>
            <a:off x="2035415" y="747276"/>
            <a:ext cx="9144000" cy="157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 video AI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25FAFEC-6080-C26E-6EBD-C19636D706D9}"/>
              </a:ext>
            </a:extLst>
          </p:cNvPr>
          <p:cNvSpPr/>
          <p:nvPr/>
        </p:nvSpPr>
        <p:spPr>
          <a:xfrm flipH="1">
            <a:off x="13106400" y="2019300"/>
            <a:ext cx="4721942" cy="8267700"/>
          </a:xfrm>
          <a:custGeom>
            <a:avLst/>
            <a:gdLst/>
            <a:ahLst/>
            <a:cxnLst/>
            <a:rect l="l" t="t" r="r" b="b"/>
            <a:pathLst>
              <a:path w="3049731" h="4999559">
                <a:moveTo>
                  <a:pt x="0" y="0"/>
                </a:moveTo>
                <a:lnTo>
                  <a:pt x="3049731" y="0"/>
                </a:lnTo>
                <a:lnTo>
                  <a:pt x="3049731" y="4999559"/>
                </a:lnTo>
                <a:lnTo>
                  <a:pt x="0" y="4999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E0BEE1E-F046-EB87-E473-230F77ABE7DE}"/>
              </a:ext>
            </a:extLst>
          </p:cNvPr>
          <p:cNvSpPr/>
          <p:nvPr/>
        </p:nvSpPr>
        <p:spPr>
          <a:xfrm>
            <a:off x="691082" y="3345233"/>
            <a:ext cx="1317439" cy="897494"/>
          </a:xfrm>
          <a:custGeom>
            <a:avLst/>
            <a:gdLst/>
            <a:ahLst/>
            <a:cxnLst/>
            <a:rect l="l" t="t" r="r" b="b"/>
            <a:pathLst>
              <a:path w="2834739" h="2576069">
                <a:moveTo>
                  <a:pt x="0" y="0"/>
                </a:moveTo>
                <a:lnTo>
                  <a:pt x="2834739" y="0"/>
                </a:lnTo>
                <a:lnTo>
                  <a:pt x="2834739" y="2576069"/>
                </a:lnTo>
                <a:lnTo>
                  <a:pt x="0" y="2576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21811-4C1D-893E-8DF7-D6A049AB2963}"/>
              </a:ext>
            </a:extLst>
          </p:cNvPr>
          <p:cNvSpPr txBox="1"/>
          <p:nvPr/>
        </p:nvSpPr>
        <p:spPr>
          <a:xfrm>
            <a:off x="2164963" y="3313085"/>
            <a:ext cx="39624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0E6726-BA1F-839B-306B-2A6B53CE2F0B}"/>
              </a:ext>
            </a:extLst>
          </p:cNvPr>
          <p:cNvGrpSpPr/>
          <p:nvPr/>
        </p:nvGrpSpPr>
        <p:grpSpPr>
          <a:xfrm>
            <a:off x="691082" y="4533900"/>
            <a:ext cx="12161274" cy="4846511"/>
            <a:chOff x="838200" y="3637788"/>
            <a:chExt cx="12161274" cy="4846511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DBD2B6E6-7401-C43A-A99A-A8B136289707}"/>
                </a:ext>
              </a:extLst>
            </p:cNvPr>
            <p:cNvSpPr/>
            <p:nvPr/>
          </p:nvSpPr>
          <p:spPr>
            <a:xfrm>
              <a:off x="1028700" y="3637788"/>
              <a:ext cx="11772900" cy="4846511"/>
            </a:xfrm>
            <a:custGeom>
              <a:avLst/>
              <a:gdLst/>
              <a:ahLst/>
              <a:cxnLst/>
              <a:rect l="l" t="t" r="r" b="b"/>
              <a:pathLst>
                <a:path w="11772900" h="4846511">
                  <a:moveTo>
                    <a:pt x="0" y="0"/>
                  </a:moveTo>
                  <a:lnTo>
                    <a:pt x="11772900" y="0"/>
                  </a:lnTo>
                  <a:lnTo>
                    <a:pt x="11772900" y="4846510"/>
                  </a:lnTo>
                  <a:lnTo>
                    <a:pt x="0" y="4846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5E6874-CE52-12AE-FAB6-4460B90CB18E}"/>
                </a:ext>
              </a:extLst>
            </p:cNvPr>
            <p:cNvSpPr txBox="1"/>
            <p:nvPr/>
          </p:nvSpPr>
          <p:spPr>
            <a:xfrm>
              <a:off x="838200" y="6061043"/>
              <a:ext cx="3962400" cy="808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Dễ</a:t>
              </a: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85014A-93DD-0AED-0CF3-77BBD1FA658D}"/>
                </a:ext>
              </a:extLst>
            </p:cNvPr>
            <p:cNvSpPr txBox="1"/>
            <p:nvPr/>
          </p:nvSpPr>
          <p:spPr>
            <a:xfrm>
              <a:off x="4991100" y="6061042"/>
              <a:ext cx="3962400" cy="808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 </a:t>
              </a: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nhanh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DD1E1C-1423-D087-19BF-305543A4C527}"/>
                </a:ext>
              </a:extLst>
            </p:cNvPr>
            <p:cNvSpPr txBox="1"/>
            <p:nvPr/>
          </p:nvSpPr>
          <p:spPr>
            <a:xfrm>
              <a:off x="9037074" y="6061041"/>
              <a:ext cx="3962400" cy="808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lâu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 descr="Badge 1 with solid fill">
              <a:extLst>
                <a:ext uri="{FF2B5EF4-FFF2-40B4-BE49-F238E27FC236}">
                  <a16:creationId xmlns:a16="http://schemas.microsoft.com/office/drawing/2014/main" id="{94E237AF-A34A-FE66-8C8A-4AB12B69E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43150" y="3885814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Badge with solid fill">
              <a:extLst>
                <a:ext uri="{FF2B5EF4-FFF2-40B4-BE49-F238E27FC236}">
                  <a16:creationId xmlns:a16="http://schemas.microsoft.com/office/drawing/2014/main" id="{FFB8726E-1306-45E1-AD59-B49D5FD59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77000" y="3885814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Badge 3 with solid fill">
              <a:extLst>
                <a:ext uri="{FF2B5EF4-FFF2-40B4-BE49-F238E27FC236}">
                  <a16:creationId xmlns:a16="http://schemas.microsoft.com/office/drawing/2014/main" id="{6D38230C-5C5B-B1E8-8870-6A0F14077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647721" y="388581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5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4CD3D-7DDC-E2E5-55D5-0D5D9A940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DCD6792-E277-AE2B-0BB7-46E8B4C93F18}"/>
              </a:ext>
            </a:extLst>
          </p:cNvPr>
          <p:cNvSpPr/>
          <p:nvPr/>
        </p:nvSpPr>
        <p:spPr>
          <a:xfrm>
            <a:off x="0" y="419100"/>
            <a:ext cx="106680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7CD15705-9AAD-7018-B265-BC27E34BDFB0}"/>
              </a:ext>
            </a:extLst>
          </p:cNvPr>
          <p:cNvSpPr/>
          <p:nvPr/>
        </p:nvSpPr>
        <p:spPr>
          <a:xfrm>
            <a:off x="12695903" y="590550"/>
            <a:ext cx="4267200" cy="9639300"/>
          </a:xfrm>
          <a:custGeom>
            <a:avLst/>
            <a:gdLst/>
            <a:ahLst/>
            <a:cxnLst/>
            <a:rect l="l" t="t" r="r" b="b"/>
            <a:pathLst>
              <a:path w="1753934" h="4114800">
                <a:moveTo>
                  <a:pt x="0" y="0"/>
                </a:moveTo>
                <a:lnTo>
                  <a:pt x="1753933" y="0"/>
                </a:lnTo>
                <a:lnTo>
                  <a:pt x="17539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5F4E0B49-6800-B298-DEE4-0DFDCEA0BB7E}"/>
              </a:ext>
            </a:extLst>
          </p:cNvPr>
          <p:cNvSpPr/>
          <p:nvPr/>
        </p:nvSpPr>
        <p:spPr>
          <a:xfrm>
            <a:off x="914400" y="4914900"/>
            <a:ext cx="10814864" cy="3361620"/>
          </a:xfrm>
          <a:custGeom>
            <a:avLst/>
            <a:gdLst/>
            <a:ahLst/>
            <a:cxnLst/>
            <a:rect l="l" t="t" r="r" b="b"/>
            <a:pathLst>
              <a:path w="10814864" h="3361620">
                <a:moveTo>
                  <a:pt x="0" y="0"/>
                </a:moveTo>
                <a:lnTo>
                  <a:pt x="10814864" y="0"/>
                </a:lnTo>
                <a:lnTo>
                  <a:pt x="10814864" y="3361620"/>
                </a:lnTo>
                <a:lnTo>
                  <a:pt x="0" y="33616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ED794A8-7841-BFBA-F16F-91F9F698248A}"/>
              </a:ext>
            </a:extLst>
          </p:cNvPr>
          <p:cNvSpPr/>
          <p:nvPr/>
        </p:nvSpPr>
        <p:spPr>
          <a:xfrm>
            <a:off x="691082" y="3345233"/>
            <a:ext cx="1317439" cy="897494"/>
          </a:xfrm>
          <a:custGeom>
            <a:avLst/>
            <a:gdLst/>
            <a:ahLst/>
            <a:cxnLst/>
            <a:rect l="l" t="t" r="r" b="b"/>
            <a:pathLst>
              <a:path w="2834739" h="2576069">
                <a:moveTo>
                  <a:pt x="0" y="0"/>
                </a:moveTo>
                <a:lnTo>
                  <a:pt x="2834739" y="0"/>
                </a:lnTo>
                <a:lnTo>
                  <a:pt x="2834739" y="2576069"/>
                </a:lnTo>
                <a:lnTo>
                  <a:pt x="0" y="2576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D20BE-8BFD-2368-2D56-E0DFA76A77DB}"/>
              </a:ext>
            </a:extLst>
          </p:cNvPr>
          <p:cNvSpPr txBox="1"/>
          <p:nvPr/>
        </p:nvSpPr>
        <p:spPr>
          <a:xfrm>
            <a:off x="2164962" y="3313085"/>
            <a:ext cx="7664837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65214-4E25-1747-0C99-410FD2AB6786}"/>
              </a:ext>
            </a:extLst>
          </p:cNvPr>
          <p:cNvSpPr txBox="1"/>
          <p:nvPr/>
        </p:nvSpPr>
        <p:spPr>
          <a:xfrm>
            <a:off x="1123950" y="5069107"/>
            <a:ext cx="243840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43C7DC-5308-F037-313C-2BF614FA5FEB}"/>
              </a:ext>
            </a:extLst>
          </p:cNvPr>
          <p:cNvSpPr txBox="1"/>
          <p:nvPr/>
        </p:nvSpPr>
        <p:spPr>
          <a:xfrm>
            <a:off x="3961313" y="5395124"/>
            <a:ext cx="2438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3E5250-3246-5C86-FF1E-57806AAF50FE}"/>
              </a:ext>
            </a:extLst>
          </p:cNvPr>
          <p:cNvSpPr txBox="1"/>
          <p:nvPr/>
        </p:nvSpPr>
        <p:spPr>
          <a:xfrm>
            <a:off x="6482783" y="5430371"/>
            <a:ext cx="2438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D7603-FF27-4827-B6B1-6C8B908CF148}"/>
              </a:ext>
            </a:extLst>
          </p:cNvPr>
          <p:cNvSpPr txBox="1"/>
          <p:nvPr/>
        </p:nvSpPr>
        <p:spPr>
          <a:xfrm>
            <a:off x="9144000" y="5069106"/>
            <a:ext cx="243840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CD7C4E-B4D7-04A3-311C-43394AD69805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9D1A8F"/>
                </a:solidFill>
              </a:rPr>
              <a:t>3</a:t>
            </a:r>
            <a:endParaRPr lang="en-US" sz="11500" b="1" cap="none" spc="0" dirty="0">
              <a:ln/>
              <a:solidFill>
                <a:srgbClr val="9D1A8F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D619A-C2D8-27A5-7FD0-61EED50D477D}"/>
              </a:ext>
            </a:extLst>
          </p:cNvPr>
          <p:cNvSpPr txBox="1"/>
          <p:nvPr/>
        </p:nvSpPr>
        <p:spPr>
          <a:xfrm>
            <a:off x="2035415" y="747276"/>
            <a:ext cx="9144000" cy="157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 video AI</a:t>
            </a:r>
          </a:p>
        </p:txBody>
      </p:sp>
    </p:spTree>
    <p:extLst>
      <p:ext uri="{BB962C8B-B14F-4D97-AF65-F5344CB8AC3E}">
        <p14:creationId xmlns:p14="http://schemas.microsoft.com/office/powerpoint/2010/main" val="37404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2" grpId="0"/>
      <p:bldP spid="14" grpId="0"/>
      <p:bldP spid="15" grpId="0"/>
      <p:bldP spid="16" grpId="0"/>
      <p:bldP spid="17" grpId="0"/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F1E75-6A48-E8A1-61A2-6991080D9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12FD45C-81F2-1B92-062D-9730AD41B6A2}"/>
              </a:ext>
            </a:extLst>
          </p:cNvPr>
          <p:cNvSpPr/>
          <p:nvPr/>
        </p:nvSpPr>
        <p:spPr>
          <a:xfrm>
            <a:off x="11734800" y="266700"/>
            <a:ext cx="6106073" cy="6464303"/>
          </a:xfrm>
          <a:custGeom>
            <a:avLst/>
            <a:gdLst/>
            <a:ahLst/>
            <a:cxnLst/>
            <a:rect l="l" t="t" r="r" b="b"/>
            <a:pathLst>
              <a:path w="6106073" h="6464303">
                <a:moveTo>
                  <a:pt x="0" y="0"/>
                </a:moveTo>
                <a:lnTo>
                  <a:pt x="6106072" y="0"/>
                </a:lnTo>
                <a:lnTo>
                  <a:pt x="6106072" y="6464303"/>
                </a:lnTo>
                <a:lnTo>
                  <a:pt x="0" y="6464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A9A4486-12AE-644B-5AE1-8B6E0495845A}"/>
              </a:ext>
            </a:extLst>
          </p:cNvPr>
          <p:cNvSpPr/>
          <p:nvPr/>
        </p:nvSpPr>
        <p:spPr>
          <a:xfrm>
            <a:off x="0" y="419100"/>
            <a:ext cx="106680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02900A-1961-D39C-C223-7B34C39F4CC5}"/>
              </a:ext>
            </a:extLst>
          </p:cNvPr>
          <p:cNvSpPr/>
          <p:nvPr/>
        </p:nvSpPr>
        <p:spPr>
          <a:xfrm>
            <a:off x="685800" y="3771900"/>
            <a:ext cx="7302587" cy="548578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C6E6397-F1A6-E874-C685-E8EBB35A98C1}"/>
              </a:ext>
            </a:extLst>
          </p:cNvPr>
          <p:cNvSpPr/>
          <p:nvPr/>
        </p:nvSpPr>
        <p:spPr>
          <a:xfrm>
            <a:off x="7044875" y="6199215"/>
            <a:ext cx="5792487" cy="3924300"/>
          </a:xfrm>
          <a:custGeom>
            <a:avLst/>
            <a:gdLst/>
            <a:ahLst/>
            <a:cxnLst/>
            <a:rect l="l" t="t" r="r" b="b"/>
            <a:pathLst>
              <a:path w="5654631" h="3739125">
                <a:moveTo>
                  <a:pt x="0" y="0"/>
                </a:moveTo>
                <a:lnTo>
                  <a:pt x="5654631" y="0"/>
                </a:lnTo>
                <a:lnTo>
                  <a:pt x="5654631" y="3739125"/>
                </a:lnTo>
                <a:lnTo>
                  <a:pt x="0" y="3739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5DB97-41A3-FBC5-9815-37517D879DDE}"/>
              </a:ext>
            </a:extLst>
          </p:cNvPr>
          <p:cNvSpPr txBox="1"/>
          <p:nvPr/>
        </p:nvSpPr>
        <p:spPr>
          <a:xfrm>
            <a:off x="14020800" y="2239542"/>
            <a:ext cx="3962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EE3C1B-2F62-296D-B8AB-3816A50EFB44}"/>
              </a:ext>
            </a:extLst>
          </p:cNvPr>
          <p:cNvSpPr txBox="1"/>
          <p:nvPr/>
        </p:nvSpPr>
        <p:spPr>
          <a:xfrm>
            <a:off x="11592473" y="3897024"/>
            <a:ext cx="3962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Quizizz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22BD6-4E34-BC18-51B9-E017D805F5F2}"/>
              </a:ext>
            </a:extLst>
          </p:cNvPr>
          <p:cNvSpPr txBox="1"/>
          <p:nvPr/>
        </p:nvSpPr>
        <p:spPr>
          <a:xfrm>
            <a:off x="11734800" y="588784"/>
            <a:ext cx="3962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58B06-FE16-FEA4-0238-38456E67784D}"/>
              </a:ext>
            </a:extLst>
          </p:cNvPr>
          <p:cNvSpPr txBox="1"/>
          <p:nvPr/>
        </p:nvSpPr>
        <p:spPr>
          <a:xfrm>
            <a:off x="14020800" y="5684374"/>
            <a:ext cx="3962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Runway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67D22F-27B4-1950-C555-45C9C9CA635E}"/>
              </a:ext>
            </a:extLst>
          </p:cNvPr>
          <p:cNvSpPr txBox="1"/>
          <p:nvPr/>
        </p:nvSpPr>
        <p:spPr>
          <a:xfrm>
            <a:off x="323550" y="4088251"/>
            <a:ext cx="7664837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QR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xem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92C419-9403-F05A-33C9-E5DC7490138A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9D1A8F"/>
                </a:solidFill>
              </a:rPr>
              <a:t>3</a:t>
            </a:r>
            <a:endParaRPr lang="en-US" sz="11500" b="1" cap="none" spc="0" dirty="0">
              <a:ln/>
              <a:solidFill>
                <a:srgbClr val="9D1A8F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55683-4DEB-88F3-C63A-482DACB6B9AC}"/>
              </a:ext>
            </a:extLst>
          </p:cNvPr>
          <p:cNvSpPr txBox="1"/>
          <p:nvPr/>
        </p:nvSpPr>
        <p:spPr>
          <a:xfrm>
            <a:off x="2035415" y="747276"/>
            <a:ext cx="9144000" cy="157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 video AI</a:t>
            </a:r>
          </a:p>
        </p:txBody>
      </p:sp>
      <p:pic>
        <p:nvPicPr>
          <p:cNvPr id="10" name="Picture 9" descr="A qr code with flowers and lanterns&#10;&#10;AI-generated content may be incorrect.">
            <a:extLst>
              <a:ext uri="{FF2B5EF4-FFF2-40B4-BE49-F238E27FC236}">
                <a16:creationId xmlns:a16="http://schemas.microsoft.com/office/drawing/2014/main" id="{0CD5757B-5C40-0C7F-8482-AC993E8969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22" y="5239142"/>
            <a:ext cx="3440553" cy="3156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61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  <p:bldP spid="12" grpId="0"/>
      <p:bldP spid="13" grpId="0"/>
      <p:bldP spid="14" grpId="0"/>
      <p:bldP spid="18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44899" y="2982901"/>
            <a:ext cx="7456501" cy="6732599"/>
          </a:xfrm>
          <a:custGeom>
            <a:avLst/>
            <a:gdLst/>
            <a:ahLst/>
            <a:cxnLst/>
            <a:rect l="l" t="t" r="r" b="b"/>
            <a:pathLst>
              <a:path w="7456501" h="6732599">
                <a:moveTo>
                  <a:pt x="0" y="0"/>
                </a:moveTo>
                <a:lnTo>
                  <a:pt x="7456501" y="0"/>
                </a:lnTo>
                <a:lnTo>
                  <a:pt x="7456501" y="6732599"/>
                </a:lnTo>
                <a:lnTo>
                  <a:pt x="0" y="6732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AD4DCF3-F855-1BD6-9760-E7FC9C179E9A}"/>
              </a:ext>
            </a:extLst>
          </p:cNvPr>
          <p:cNvSpPr/>
          <p:nvPr/>
        </p:nvSpPr>
        <p:spPr>
          <a:xfrm>
            <a:off x="0" y="419100"/>
            <a:ext cx="106680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75C6AD65-A423-47AA-9283-911947192259}"/>
              </a:ext>
            </a:extLst>
          </p:cNvPr>
          <p:cNvSpPr/>
          <p:nvPr/>
        </p:nvSpPr>
        <p:spPr>
          <a:xfrm>
            <a:off x="1505818" y="3760039"/>
            <a:ext cx="4855653" cy="4947956"/>
          </a:xfrm>
          <a:custGeom>
            <a:avLst/>
            <a:gdLst/>
            <a:ahLst/>
            <a:cxnLst/>
            <a:rect l="l" t="t" r="r" b="b"/>
            <a:pathLst>
              <a:path w="5188664" h="5447416">
                <a:moveTo>
                  <a:pt x="0" y="0"/>
                </a:moveTo>
                <a:lnTo>
                  <a:pt x="5188664" y="0"/>
                </a:lnTo>
                <a:lnTo>
                  <a:pt x="5188664" y="5447416"/>
                </a:lnTo>
                <a:lnTo>
                  <a:pt x="0" y="54474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6D71AE-BEEC-1716-A42F-D58D3B77FAB3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rgbClr val="9D1A8F"/>
                </a:solidFill>
                <a:effectLst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5E1F7-D6F6-10B4-5A4A-3AABF4BEB7E9}"/>
              </a:ext>
            </a:extLst>
          </p:cNvPr>
          <p:cNvSpPr txBox="1"/>
          <p:nvPr/>
        </p:nvSpPr>
        <p:spPr>
          <a:xfrm>
            <a:off x="2282620" y="754074"/>
            <a:ext cx="9144000" cy="14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0348F-F68C-43CC-CA8A-C6FA5FAD27F4}"/>
              </a:ext>
            </a:extLst>
          </p:cNvPr>
          <p:cNvSpPr txBox="1"/>
          <p:nvPr/>
        </p:nvSpPr>
        <p:spPr>
          <a:xfrm>
            <a:off x="6096000" y="3891180"/>
            <a:ext cx="39624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12556-26C6-B985-37C7-DFD2AF580A0E}"/>
              </a:ext>
            </a:extLst>
          </p:cNvPr>
          <p:cNvSpPr txBox="1"/>
          <p:nvPr/>
        </p:nvSpPr>
        <p:spPr>
          <a:xfrm>
            <a:off x="6553200" y="5753100"/>
            <a:ext cx="44958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080087-8ABB-C244-8768-888DA54BD6F4}"/>
              </a:ext>
            </a:extLst>
          </p:cNvPr>
          <p:cNvSpPr txBox="1"/>
          <p:nvPr/>
        </p:nvSpPr>
        <p:spPr>
          <a:xfrm>
            <a:off x="5991171" y="7645973"/>
            <a:ext cx="45720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55F2CC-4AC7-32E0-82CC-E88BFC4E521A}"/>
              </a:ext>
            </a:extLst>
          </p:cNvPr>
          <p:cNvSpPr txBox="1"/>
          <p:nvPr/>
        </p:nvSpPr>
        <p:spPr>
          <a:xfrm>
            <a:off x="1029967" y="5376250"/>
            <a:ext cx="3962400" cy="1715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2CAA118-8F38-474A-B252-B4CAD760FCE9}"/>
              </a:ext>
            </a:extLst>
          </p:cNvPr>
          <p:cNvSpPr/>
          <p:nvPr/>
        </p:nvSpPr>
        <p:spPr>
          <a:xfrm flipH="1">
            <a:off x="11618349" y="1714500"/>
            <a:ext cx="5389053" cy="8572500"/>
          </a:xfrm>
          <a:custGeom>
            <a:avLst/>
            <a:gdLst/>
            <a:ahLst/>
            <a:cxnLst/>
            <a:rect l="l" t="t" r="r" b="b"/>
            <a:pathLst>
              <a:path w="3049731" h="4999559">
                <a:moveTo>
                  <a:pt x="0" y="0"/>
                </a:moveTo>
                <a:lnTo>
                  <a:pt x="3049731" y="0"/>
                </a:lnTo>
                <a:lnTo>
                  <a:pt x="3049731" y="4999559"/>
                </a:lnTo>
                <a:lnTo>
                  <a:pt x="0" y="49995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" y="4914900"/>
            <a:ext cx="10814864" cy="3361620"/>
          </a:xfrm>
          <a:custGeom>
            <a:avLst/>
            <a:gdLst/>
            <a:ahLst/>
            <a:cxnLst/>
            <a:rect l="l" t="t" r="r" b="b"/>
            <a:pathLst>
              <a:path w="10814864" h="3361620">
                <a:moveTo>
                  <a:pt x="0" y="0"/>
                </a:moveTo>
                <a:lnTo>
                  <a:pt x="10814864" y="0"/>
                </a:lnTo>
                <a:lnTo>
                  <a:pt x="10814864" y="3361620"/>
                </a:lnTo>
                <a:lnTo>
                  <a:pt x="0" y="3361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E777132-8F38-44C5-114A-C5FB0900BC81}"/>
              </a:ext>
            </a:extLst>
          </p:cNvPr>
          <p:cNvSpPr/>
          <p:nvPr/>
        </p:nvSpPr>
        <p:spPr>
          <a:xfrm>
            <a:off x="0" y="419100"/>
            <a:ext cx="106680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51CB7EC-2BED-C6BE-A63B-72560335D163}"/>
              </a:ext>
            </a:extLst>
          </p:cNvPr>
          <p:cNvSpPr/>
          <p:nvPr/>
        </p:nvSpPr>
        <p:spPr>
          <a:xfrm flipH="1">
            <a:off x="11984547" y="1409700"/>
            <a:ext cx="5389053" cy="8572500"/>
          </a:xfrm>
          <a:custGeom>
            <a:avLst/>
            <a:gdLst/>
            <a:ahLst/>
            <a:cxnLst/>
            <a:rect l="l" t="t" r="r" b="b"/>
            <a:pathLst>
              <a:path w="3049731" h="4999559">
                <a:moveTo>
                  <a:pt x="0" y="0"/>
                </a:moveTo>
                <a:lnTo>
                  <a:pt x="3049731" y="0"/>
                </a:lnTo>
                <a:lnTo>
                  <a:pt x="3049731" y="4999559"/>
                </a:lnTo>
                <a:lnTo>
                  <a:pt x="0" y="499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157505-7876-09B4-0461-1EAC9B63FB76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rgbClr val="9D1A8F"/>
                </a:solidFill>
                <a:effectLst/>
              </a:rPr>
              <a:t>4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ECD282C-A5D6-F3EC-A0AE-7B4EF22F5D96}"/>
              </a:ext>
            </a:extLst>
          </p:cNvPr>
          <p:cNvSpPr/>
          <p:nvPr/>
        </p:nvSpPr>
        <p:spPr>
          <a:xfrm>
            <a:off x="691082" y="3345233"/>
            <a:ext cx="1317439" cy="897494"/>
          </a:xfrm>
          <a:custGeom>
            <a:avLst/>
            <a:gdLst/>
            <a:ahLst/>
            <a:cxnLst/>
            <a:rect l="l" t="t" r="r" b="b"/>
            <a:pathLst>
              <a:path w="2834739" h="2576069">
                <a:moveTo>
                  <a:pt x="0" y="0"/>
                </a:moveTo>
                <a:lnTo>
                  <a:pt x="2834739" y="0"/>
                </a:lnTo>
                <a:lnTo>
                  <a:pt x="2834739" y="2576069"/>
                </a:lnTo>
                <a:lnTo>
                  <a:pt x="0" y="2576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CAAFA-8DC4-0CFA-208E-9AE3F1C753EC}"/>
              </a:ext>
            </a:extLst>
          </p:cNvPr>
          <p:cNvSpPr txBox="1"/>
          <p:nvPr/>
        </p:nvSpPr>
        <p:spPr>
          <a:xfrm>
            <a:off x="2164962" y="3313085"/>
            <a:ext cx="7664837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9739D-F196-CD67-4F45-33967DB1349D}"/>
              </a:ext>
            </a:extLst>
          </p:cNvPr>
          <p:cNvSpPr txBox="1"/>
          <p:nvPr/>
        </p:nvSpPr>
        <p:spPr>
          <a:xfrm>
            <a:off x="1188167" y="5356786"/>
            <a:ext cx="2438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C4A1E-0B1E-348E-2143-23B334CFF1AB}"/>
              </a:ext>
            </a:extLst>
          </p:cNvPr>
          <p:cNvSpPr txBox="1"/>
          <p:nvPr/>
        </p:nvSpPr>
        <p:spPr>
          <a:xfrm>
            <a:off x="3771900" y="5169071"/>
            <a:ext cx="243840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3D9B4-BB34-94F1-C380-BAEE7FA0E0E3}"/>
              </a:ext>
            </a:extLst>
          </p:cNvPr>
          <p:cNvSpPr txBox="1"/>
          <p:nvPr/>
        </p:nvSpPr>
        <p:spPr>
          <a:xfrm>
            <a:off x="6407560" y="5151154"/>
            <a:ext cx="243840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56458D-200D-C01C-C9C8-C5EC40FEC689}"/>
              </a:ext>
            </a:extLst>
          </p:cNvPr>
          <p:cNvSpPr txBox="1"/>
          <p:nvPr/>
        </p:nvSpPr>
        <p:spPr>
          <a:xfrm>
            <a:off x="8991293" y="5135453"/>
            <a:ext cx="2737971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605A0-3101-1DC1-8554-E3AF6831FD8B}"/>
              </a:ext>
            </a:extLst>
          </p:cNvPr>
          <p:cNvSpPr txBox="1"/>
          <p:nvPr/>
        </p:nvSpPr>
        <p:spPr>
          <a:xfrm>
            <a:off x="2282620" y="754074"/>
            <a:ext cx="9144000" cy="14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9" grpId="0" animBg="1"/>
      <p:bldP spid="10" grpId="0"/>
      <p:bldP spid="11" grpId="0"/>
      <p:bldP spid="12" grpId="0"/>
      <p:bldP spid="13" grpId="0"/>
      <p:bldP spid="14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24839-05A3-1BA4-B82C-78F4613EF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4F25136-65A0-F761-E75A-751D429A1A6B}"/>
              </a:ext>
            </a:extLst>
          </p:cNvPr>
          <p:cNvSpPr/>
          <p:nvPr/>
        </p:nvSpPr>
        <p:spPr>
          <a:xfrm>
            <a:off x="0" y="419100"/>
            <a:ext cx="106680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BE6CBBA-F9FF-09F3-4188-B4F4D41F3E31}"/>
              </a:ext>
            </a:extLst>
          </p:cNvPr>
          <p:cNvSpPr/>
          <p:nvPr/>
        </p:nvSpPr>
        <p:spPr>
          <a:xfrm flipH="1">
            <a:off x="11984547" y="1409700"/>
            <a:ext cx="5389053" cy="8572500"/>
          </a:xfrm>
          <a:custGeom>
            <a:avLst/>
            <a:gdLst/>
            <a:ahLst/>
            <a:cxnLst/>
            <a:rect l="l" t="t" r="r" b="b"/>
            <a:pathLst>
              <a:path w="3049731" h="4999559">
                <a:moveTo>
                  <a:pt x="0" y="0"/>
                </a:moveTo>
                <a:lnTo>
                  <a:pt x="3049731" y="0"/>
                </a:lnTo>
                <a:lnTo>
                  <a:pt x="3049731" y="4999559"/>
                </a:lnTo>
                <a:lnTo>
                  <a:pt x="0" y="4999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E12C6D-504C-58A2-5470-5E59BE094591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rgbClr val="9D1A8F"/>
                </a:solidFill>
                <a:effectLst/>
              </a:rPr>
              <a:t>4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6AD042B-4096-975C-0C24-ACADEE6FA28D}"/>
              </a:ext>
            </a:extLst>
          </p:cNvPr>
          <p:cNvSpPr/>
          <p:nvPr/>
        </p:nvSpPr>
        <p:spPr>
          <a:xfrm>
            <a:off x="691082" y="3345233"/>
            <a:ext cx="1317439" cy="897494"/>
          </a:xfrm>
          <a:custGeom>
            <a:avLst/>
            <a:gdLst/>
            <a:ahLst/>
            <a:cxnLst/>
            <a:rect l="l" t="t" r="r" b="b"/>
            <a:pathLst>
              <a:path w="2834739" h="2576069">
                <a:moveTo>
                  <a:pt x="0" y="0"/>
                </a:moveTo>
                <a:lnTo>
                  <a:pt x="2834739" y="0"/>
                </a:lnTo>
                <a:lnTo>
                  <a:pt x="2834739" y="2576069"/>
                </a:lnTo>
                <a:lnTo>
                  <a:pt x="0" y="2576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A0FF91-22C2-0EF9-7A1E-F3A2946F25E3}"/>
              </a:ext>
            </a:extLst>
          </p:cNvPr>
          <p:cNvSpPr txBox="1"/>
          <p:nvPr/>
        </p:nvSpPr>
        <p:spPr>
          <a:xfrm>
            <a:off x="2164962" y="3313085"/>
            <a:ext cx="7664837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5D9BF-33B5-FF74-FE09-628E5C1AC0F0}"/>
              </a:ext>
            </a:extLst>
          </p:cNvPr>
          <p:cNvSpPr txBox="1"/>
          <p:nvPr/>
        </p:nvSpPr>
        <p:spPr>
          <a:xfrm>
            <a:off x="2282620" y="754074"/>
            <a:ext cx="9144000" cy="14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 descr="A couple of cartoon dinosaurs&#10;&#10;AI-generated content may be incorrect.">
            <a:extLst>
              <a:ext uri="{FF2B5EF4-FFF2-40B4-BE49-F238E27FC236}">
                <a16:creationId xmlns:a16="http://schemas.microsoft.com/office/drawing/2014/main" id="{A75442AD-4F24-248F-E00E-17689D15B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70" y="5098488"/>
            <a:ext cx="5220297" cy="37402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A cartoon of a child&#10;&#10;AI-generated content may be incorrect.">
            <a:extLst>
              <a:ext uri="{FF2B5EF4-FFF2-40B4-BE49-F238E27FC236}">
                <a16:creationId xmlns:a16="http://schemas.microsoft.com/office/drawing/2014/main" id="{A14A0CB0-836E-B319-F3C4-65EF8778FD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80862"/>
            <a:ext cx="3532726" cy="49755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34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9" grpId="0" animBg="1"/>
      <p:bldP spid="1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B8A554E-99A7-BA05-6C15-B3D56AAB792B}"/>
              </a:ext>
            </a:extLst>
          </p:cNvPr>
          <p:cNvSpPr/>
          <p:nvPr/>
        </p:nvSpPr>
        <p:spPr>
          <a:xfrm>
            <a:off x="0" y="0"/>
            <a:ext cx="3810000" cy="10287000"/>
          </a:xfrm>
          <a:prstGeom prst="rect">
            <a:avLst/>
          </a:prstGeom>
          <a:solidFill>
            <a:srgbClr val="9D1A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14BA04-8638-EB80-F556-C22496618950}"/>
              </a:ext>
            </a:extLst>
          </p:cNvPr>
          <p:cNvGrpSpPr/>
          <p:nvPr/>
        </p:nvGrpSpPr>
        <p:grpSpPr>
          <a:xfrm>
            <a:off x="1752600" y="685800"/>
            <a:ext cx="15011401" cy="8915400"/>
            <a:chOff x="1904999" y="1201723"/>
            <a:chExt cx="13748633" cy="8208977"/>
          </a:xfrm>
        </p:grpSpPr>
        <p:sp>
          <p:nvSpPr>
            <p:cNvPr id="2" name="Freeform 2"/>
            <p:cNvSpPr/>
            <p:nvPr/>
          </p:nvSpPr>
          <p:spPr>
            <a:xfrm>
              <a:off x="1904999" y="1201723"/>
              <a:ext cx="13748633" cy="8208977"/>
            </a:xfrm>
            <a:custGeom>
              <a:avLst/>
              <a:gdLst/>
              <a:ahLst/>
              <a:cxnLst/>
              <a:rect l="l" t="t" r="r" b="b"/>
              <a:pathLst>
                <a:path w="13821464" h="8229600">
                  <a:moveTo>
                    <a:pt x="0" y="0"/>
                  </a:moveTo>
                  <a:lnTo>
                    <a:pt x="13821464" y="0"/>
                  </a:lnTo>
                  <a:lnTo>
                    <a:pt x="13821464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24" b="-1224"/>
              </a:stretch>
            </a:blipFill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4F1818-4181-15DC-0E61-FB551779B2A5}"/>
                </a:ext>
              </a:extLst>
            </p:cNvPr>
            <p:cNvSpPr/>
            <p:nvPr/>
          </p:nvSpPr>
          <p:spPr>
            <a:xfrm>
              <a:off x="2192628" y="4854858"/>
              <a:ext cx="3155071" cy="9351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000" b="1" cap="none" spc="0" dirty="0">
                  <a:ln/>
                  <a:solidFill>
                    <a:srgbClr val="9D1A8F"/>
                  </a:solidFill>
                  <a:effectLst/>
                </a:rPr>
                <a:t>CẤU TRÚC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269545-0F51-4EF0-BB04-307B78787B23}"/>
                </a:ext>
              </a:extLst>
            </p:cNvPr>
            <p:cNvSpPr/>
            <p:nvPr/>
          </p:nvSpPr>
          <p:spPr>
            <a:xfrm>
              <a:off x="8549768" y="1485900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7200" b="1" cap="none" spc="0" dirty="0">
                  <a:ln/>
                  <a:solidFill>
                    <a:srgbClr val="0070C0"/>
                  </a:solidFill>
                  <a:effectLst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32EEBA-CE2F-EAE5-5D7F-B45066DED250}"/>
                </a:ext>
              </a:extLst>
            </p:cNvPr>
            <p:cNvSpPr/>
            <p:nvPr/>
          </p:nvSpPr>
          <p:spPr>
            <a:xfrm>
              <a:off x="8549768" y="3619500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7200" b="1" dirty="0">
                  <a:ln/>
                  <a:solidFill>
                    <a:schemeClr val="accent4"/>
                  </a:solidFill>
                </a:rPr>
                <a:t>2</a:t>
              </a:r>
              <a:endParaRPr lang="en-US" sz="72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BDF8AB-AE02-7606-75DD-F90CB2785563}"/>
                </a:ext>
              </a:extLst>
            </p:cNvPr>
            <p:cNvSpPr/>
            <p:nvPr/>
          </p:nvSpPr>
          <p:spPr>
            <a:xfrm>
              <a:off x="8549768" y="5753100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7200" b="1" dirty="0">
                  <a:ln/>
                  <a:solidFill>
                    <a:schemeClr val="tx2"/>
                  </a:solidFill>
                </a:rPr>
                <a:t>3</a:t>
              </a:r>
              <a:endParaRPr lang="en-US" sz="7200" b="1" cap="none" spc="0" dirty="0">
                <a:ln/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08E773-1751-8FD6-12B3-A3DE34FF0BDA}"/>
                </a:ext>
              </a:extLst>
            </p:cNvPr>
            <p:cNvSpPr/>
            <p:nvPr/>
          </p:nvSpPr>
          <p:spPr>
            <a:xfrm>
              <a:off x="8547364" y="7944097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7200" b="1" dirty="0">
                  <a:ln/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en-US" sz="72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28F380-97EA-BDF6-C792-7B9A83E9B7BC}"/>
                </a:ext>
              </a:extLst>
            </p:cNvPr>
            <p:cNvSpPr/>
            <p:nvPr/>
          </p:nvSpPr>
          <p:spPr>
            <a:xfrm>
              <a:off x="9697741" y="1670566"/>
              <a:ext cx="544142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000" b="1" dirty="0" err="1">
                  <a:ln/>
                  <a:solidFill>
                    <a:schemeClr val="bg1"/>
                  </a:solidFill>
                </a:rPr>
                <a:t>Lí</a:t>
              </a:r>
              <a:r>
                <a:rPr lang="en-US" sz="6000" b="1" dirty="0">
                  <a:ln/>
                  <a:solidFill>
                    <a:schemeClr val="bg1"/>
                  </a:solidFill>
                </a:rPr>
                <a:t> do </a:t>
              </a:r>
              <a:r>
                <a:rPr lang="en-US" sz="6000" b="1" dirty="0" err="1">
                  <a:ln/>
                  <a:solidFill>
                    <a:schemeClr val="bg1"/>
                  </a:solidFill>
                </a:rPr>
                <a:t>chọn</a:t>
              </a:r>
              <a:r>
                <a:rPr lang="en-US" sz="6000" b="1" dirty="0">
                  <a:ln/>
                  <a:solidFill>
                    <a:schemeClr val="bg1"/>
                  </a:solidFill>
                </a:rPr>
                <a:t> </a:t>
              </a:r>
              <a:r>
                <a:rPr lang="en-US" sz="6000" b="1" dirty="0" err="1">
                  <a:ln/>
                  <a:solidFill>
                    <a:schemeClr val="bg1"/>
                  </a:solidFill>
                </a:rPr>
                <a:t>đề</a:t>
              </a:r>
              <a:r>
                <a:rPr lang="en-US" sz="6000" b="1" dirty="0">
                  <a:ln/>
                  <a:solidFill>
                    <a:schemeClr val="bg1"/>
                  </a:solidFill>
                </a:rPr>
                <a:t> </a:t>
              </a:r>
              <a:r>
                <a:rPr lang="en-US" sz="6000" b="1" dirty="0" err="1">
                  <a:ln/>
                  <a:solidFill>
                    <a:schemeClr val="bg1"/>
                  </a:solidFill>
                </a:rPr>
                <a:t>tài</a:t>
              </a:r>
              <a:endParaRPr lang="en-US" sz="6000" b="1" cap="none" spc="0" dirty="0">
                <a:ln/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EECDA7-0FAF-4B69-0D4D-528FECB4A5B2}"/>
                </a:ext>
              </a:extLst>
            </p:cNvPr>
            <p:cNvSpPr/>
            <p:nvPr/>
          </p:nvSpPr>
          <p:spPr>
            <a:xfrm>
              <a:off x="10698540" y="3711833"/>
              <a:ext cx="307488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000" b="1" dirty="0" err="1">
                  <a:ln/>
                  <a:solidFill>
                    <a:schemeClr val="bg1"/>
                  </a:solidFill>
                </a:rPr>
                <a:t>Nội</a:t>
              </a:r>
              <a:r>
                <a:rPr lang="en-US" sz="6000" b="1" dirty="0">
                  <a:ln/>
                  <a:solidFill>
                    <a:schemeClr val="bg1"/>
                  </a:solidFill>
                </a:rPr>
                <a:t> dung</a:t>
              </a:r>
              <a:endParaRPr lang="en-US" sz="6000" b="1" cap="none" spc="0" dirty="0">
                <a:ln/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88C12D-18B7-0B90-3670-48A1E130C948}"/>
                </a:ext>
              </a:extLst>
            </p:cNvPr>
            <p:cNvSpPr/>
            <p:nvPr/>
          </p:nvSpPr>
          <p:spPr>
            <a:xfrm>
              <a:off x="10924533" y="5914414"/>
              <a:ext cx="262289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000" b="1" dirty="0" err="1">
                  <a:ln/>
                  <a:solidFill>
                    <a:schemeClr val="bg1"/>
                  </a:solidFill>
                </a:rPr>
                <a:t>Kết</a:t>
              </a:r>
              <a:r>
                <a:rPr lang="en-US" sz="6000" b="1" dirty="0">
                  <a:ln/>
                  <a:solidFill>
                    <a:schemeClr val="bg1"/>
                  </a:solidFill>
                </a:rPr>
                <a:t> </a:t>
              </a:r>
              <a:r>
                <a:rPr lang="en-US" sz="6000" b="1" dirty="0" err="1">
                  <a:ln/>
                  <a:solidFill>
                    <a:schemeClr val="bg1"/>
                  </a:solidFill>
                </a:rPr>
                <a:t>quả</a:t>
              </a:r>
              <a:endParaRPr lang="en-US" sz="6000" b="1" cap="none" spc="0" dirty="0">
                <a:ln/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08BD4A-DB58-AB1E-2CF9-54122A740A06}"/>
                </a:ext>
              </a:extLst>
            </p:cNvPr>
            <p:cNvSpPr/>
            <p:nvPr/>
          </p:nvSpPr>
          <p:spPr>
            <a:xfrm>
              <a:off x="10756212" y="8116995"/>
              <a:ext cx="28120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000" b="1" dirty="0" err="1">
                  <a:ln/>
                  <a:solidFill>
                    <a:schemeClr val="bg1"/>
                  </a:solidFill>
                </a:rPr>
                <a:t>Kết</a:t>
              </a:r>
              <a:r>
                <a:rPr lang="en-US" sz="6000" b="1" dirty="0">
                  <a:ln/>
                  <a:solidFill>
                    <a:schemeClr val="bg1"/>
                  </a:solidFill>
                </a:rPr>
                <a:t> </a:t>
              </a:r>
              <a:r>
                <a:rPr lang="en-US" sz="6000" b="1" dirty="0" err="1">
                  <a:ln/>
                  <a:solidFill>
                    <a:schemeClr val="bg1"/>
                  </a:solidFill>
                </a:rPr>
                <a:t>luận</a:t>
              </a:r>
              <a:endParaRPr lang="en-US" sz="6000" b="1" cap="none" spc="0" dirty="0">
                <a:ln/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C2802-3C0A-8F5E-3801-B9AF71186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16C17B-44D5-E041-8F4F-201D0B856100}"/>
              </a:ext>
            </a:extLst>
          </p:cNvPr>
          <p:cNvSpPr/>
          <p:nvPr/>
        </p:nvSpPr>
        <p:spPr>
          <a:xfrm>
            <a:off x="1111488" y="4218543"/>
            <a:ext cx="9525136" cy="561573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EE77136-3D45-5DE9-968C-D6E410A0BAF7}"/>
              </a:ext>
            </a:extLst>
          </p:cNvPr>
          <p:cNvSpPr/>
          <p:nvPr/>
        </p:nvSpPr>
        <p:spPr>
          <a:xfrm>
            <a:off x="0" y="419100"/>
            <a:ext cx="106680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4FF1704-7D79-4860-95EA-986C386ADEE8}"/>
              </a:ext>
            </a:extLst>
          </p:cNvPr>
          <p:cNvSpPr/>
          <p:nvPr/>
        </p:nvSpPr>
        <p:spPr>
          <a:xfrm flipH="1">
            <a:off x="11984547" y="1409700"/>
            <a:ext cx="5389053" cy="8572500"/>
          </a:xfrm>
          <a:custGeom>
            <a:avLst/>
            <a:gdLst/>
            <a:ahLst/>
            <a:cxnLst/>
            <a:rect l="l" t="t" r="r" b="b"/>
            <a:pathLst>
              <a:path w="3049731" h="4999559">
                <a:moveTo>
                  <a:pt x="0" y="0"/>
                </a:moveTo>
                <a:lnTo>
                  <a:pt x="3049731" y="0"/>
                </a:lnTo>
                <a:lnTo>
                  <a:pt x="3049731" y="4999559"/>
                </a:lnTo>
                <a:lnTo>
                  <a:pt x="0" y="4999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0FB68-0741-B6A5-C9B4-7D91F18060B6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rgbClr val="9D1A8F"/>
                </a:solidFill>
                <a:effectLst/>
              </a:rPr>
              <a:t>4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E53A38C-C4DC-9A78-CEC2-98AFAA2E6B0E}"/>
              </a:ext>
            </a:extLst>
          </p:cNvPr>
          <p:cNvSpPr/>
          <p:nvPr/>
        </p:nvSpPr>
        <p:spPr>
          <a:xfrm>
            <a:off x="1120044" y="3085088"/>
            <a:ext cx="1317439" cy="897494"/>
          </a:xfrm>
          <a:custGeom>
            <a:avLst/>
            <a:gdLst/>
            <a:ahLst/>
            <a:cxnLst/>
            <a:rect l="l" t="t" r="r" b="b"/>
            <a:pathLst>
              <a:path w="2834739" h="2576069">
                <a:moveTo>
                  <a:pt x="0" y="0"/>
                </a:moveTo>
                <a:lnTo>
                  <a:pt x="2834739" y="0"/>
                </a:lnTo>
                <a:lnTo>
                  <a:pt x="2834739" y="2576069"/>
                </a:lnTo>
                <a:lnTo>
                  <a:pt x="0" y="2576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D4434-9207-78E7-2B48-E3A0A0AA9E8F}"/>
              </a:ext>
            </a:extLst>
          </p:cNvPr>
          <p:cNvSpPr txBox="1"/>
          <p:nvPr/>
        </p:nvSpPr>
        <p:spPr>
          <a:xfrm>
            <a:off x="2593924" y="3052940"/>
            <a:ext cx="7664837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40E09-7ACF-29EF-1E3A-075AD448C0A6}"/>
              </a:ext>
            </a:extLst>
          </p:cNvPr>
          <p:cNvSpPr txBox="1"/>
          <p:nvPr/>
        </p:nvSpPr>
        <p:spPr>
          <a:xfrm>
            <a:off x="2282620" y="754074"/>
            <a:ext cx="9144000" cy="14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B3891B-F4DC-03CC-83E1-F6AEBA955967}"/>
              </a:ext>
            </a:extLst>
          </p:cNvPr>
          <p:cNvGrpSpPr/>
          <p:nvPr/>
        </p:nvGrpSpPr>
        <p:grpSpPr>
          <a:xfrm>
            <a:off x="2164962" y="4577685"/>
            <a:ext cx="7484434" cy="4953000"/>
            <a:chOff x="0" y="0"/>
            <a:chExt cx="6138936" cy="4204970"/>
          </a:xfrm>
        </p:grpSpPr>
        <p:pic>
          <p:nvPicPr>
            <p:cNvPr id="11" name="Picture 10" descr="A group of colorful rectangular boxes with text&#10;&#10;AI-generated content may be incorrect.">
              <a:extLst>
                <a:ext uri="{FF2B5EF4-FFF2-40B4-BE49-F238E27FC236}">
                  <a16:creationId xmlns:a16="http://schemas.microsoft.com/office/drawing/2014/main" id="{C8848AAB-FF9C-65C0-7B4A-24AE0EDE8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4020" cy="41763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 descr="A blue screen with cartoon characters&#10;&#10;AI-generated content may be incorrect.">
              <a:extLst>
                <a:ext uri="{FF2B5EF4-FFF2-40B4-BE49-F238E27FC236}">
                  <a16:creationId xmlns:a16="http://schemas.microsoft.com/office/drawing/2014/main" id="{DE3FBFD1-1B66-33F7-0A25-540E04D36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231" y="0"/>
              <a:ext cx="2973705" cy="42049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400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6" grpId="0" animBg="1"/>
      <p:bldP spid="7" grpId="0"/>
      <p:bldP spid="9" grpId="0" animBg="1"/>
      <p:bldP spid="10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53000" y="952500"/>
            <a:ext cx="11530088" cy="8229600"/>
          </a:xfrm>
          <a:custGeom>
            <a:avLst/>
            <a:gdLst/>
            <a:ahLst/>
            <a:cxnLst/>
            <a:rect l="l" t="t" r="r" b="b"/>
            <a:pathLst>
              <a:path w="11530088" h="8229600">
                <a:moveTo>
                  <a:pt x="0" y="0"/>
                </a:moveTo>
                <a:lnTo>
                  <a:pt x="11530088" y="0"/>
                </a:lnTo>
                <a:lnTo>
                  <a:pt x="115300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8D828-5B7C-923C-4002-3ACC31F40DA6}"/>
              </a:ext>
            </a:extLst>
          </p:cNvPr>
          <p:cNvSpPr/>
          <p:nvPr/>
        </p:nvSpPr>
        <p:spPr>
          <a:xfrm>
            <a:off x="0" y="0"/>
            <a:ext cx="3810000" cy="10287000"/>
          </a:xfrm>
          <a:prstGeom prst="rect">
            <a:avLst/>
          </a:prstGeom>
          <a:solidFill>
            <a:srgbClr val="9D1A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977734-6DE0-DF4B-3258-055FC39ED025}"/>
              </a:ext>
            </a:extLst>
          </p:cNvPr>
          <p:cNvSpPr/>
          <p:nvPr/>
        </p:nvSpPr>
        <p:spPr>
          <a:xfrm>
            <a:off x="817732" y="2723045"/>
            <a:ext cx="235045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bg1"/>
                </a:solidFill>
              </a:rPr>
              <a:t>KẾT</a:t>
            </a:r>
          </a:p>
          <a:p>
            <a:pPr algn="ctr"/>
            <a:r>
              <a:rPr lang="en-US" sz="8800" b="1" cap="none" spc="0" dirty="0">
                <a:ln/>
                <a:solidFill>
                  <a:schemeClr val="bg1"/>
                </a:solidFill>
                <a:effectLst/>
              </a:rPr>
              <a:t>QUẢ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7564B75-DFB3-CA60-D011-88FC7E9898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7077" y="6754263"/>
            <a:ext cx="2467098" cy="1492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3787A4-0F49-CA6A-4BFD-CF68DE7018A2}"/>
              </a:ext>
            </a:extLst>
          </p:cNvPr>
          <p:cNvSpPr txBox="1"/>
          <p:nvPr/>
        </p:nvSpPr>
        <p:spPr>
          <a:xfrm>
            <a:off x="5841244" y="1746784"/>
            <a:ext cx="9753600" cy="1952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Sau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tuệ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AI)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3EA6F-F45C-AA5B-7C87-4A6ECD77685C}"/>
              </a:ext>
            </a:extLst>
          </p:cNvPr>
          <p:cNvSpPr txBox="1"/>
          <p:nvPr/>
        </p:nvSpPr>
        <p:spPr>
          <a:xfrm>
            <a:off x="5257800" y="7169639"/>
            <a:ext cx="2209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 </a:t>
            </a:r>
          </a:p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89226-9D88-9DD2-D118-D969C556FF52}"/>
              </a:ext>
            </a:extLst>
          </p:cNvPr>
          <p:cNvSpPr txBox="1"/>
          <p:nvPr/>
        </p:nvSpPr>
        <p:spPr>
          <a:xfrm>
            <a:off x="9613144" y="6923418"/>
            <a:ext cx="2209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62D21-1282-0BC1-D596-E809FAB4832B}"/>
              </a:ext>
            </a:extLst>
          </p:cNvPr>
          <p:cNvSpPr txBox="1"/>
          <p:nvPr/>
        </p:nvSpPr>
        <p:spPr>
          <a:xfrm>
            <a:off x="13968488" y="7161315"/>
            <a:ext cx="2209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81600" y="685800"/>
            <a:ext cx="11201400" cy="8915400"/>
          </a:xfrm>
          <a:custGeom>
            <a:avLst/>
            <a:gdLst/>
            <a:ahLst/>
            <a:cxnLst/>
            <a:rect l="l" t="t" r="r" b="b"/>
            <a:pathLst>
              <a:path w="8937122" h="8229600">
                <a:moveTo>
                  <a:pt x="0" y="0"/>
                </a:moveTo>
                <a:lnTo>
                  <a:pt x="8937122" y="0"/>
                </a:lnTo>
                <a:lnTo>
                  <a:pt x="893712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64A5B1-1409-26B3-63AC-9938AD8AEE75}"/>
              </a:ext>
            </a:extLst>
          </p:cNvPr>
          <p:cNvSpPr/>
          <p:nvPr/>
        </p:nvSpPr>
        <p:spPr>
          <a:xfrm>
            <a:off x="0" y="0"/>
            <a:ext cx="3810000" cy="10287000"/>
          </a:xfrm>
          <a:prstGeom prst="rect">
            <a:avLst/>
          </a:prstGeom>
          <a:solidFill>
            <a:srgbClr val="9D1A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D8D83B-F478-6E44-C275-5EC1B17EB836}"/>
              </a:ext>
            </a:extLst>
          </p:cNvPr>
          <p:cNvSpPr/>
          <p:nvPr/>
        </p:nvSpPr>
        <p:spPr>
          <a:xfrm>
            <a:off x="607899" y="2723045"/>
            <a:ext cx="277011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bg1"/>
                </a:solidFill>
              </a:rPr>
              <a:t>KẾT</a:t>
            </a:r>
          </a:p>
          <a:p>
            <a:pPr algn="ctr"/>
            <a:r>
              <a:rPr lang="en-US" sz="8800" b="1" cap="none" spc="0" dirty="0">
                <a:ln/>
                <a:solidFill>
                  <a:schemeClr val="bg1"/>
                </a:solidFill>
                <a:effectLst/>
              </a:rPr>
              <a:t>LUẬN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16EA3B3-934A-182B-533F-C5143F8774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7077" y="6754263"/>
            <a:ext cx="2467098" cy="1492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E310DA-0B99-6593-CE81-232BADBA64C5}"/>
              </a:ext>
            </a:extLst>
          </p:cNvPr>
          <p:cNvSpPr txBox="1"/>
          <p:nvPr/>
        </p:nvSpPr>
        <p:spPr>
          <a:xfrm>
            <a:off x="7086600" y="1543491"/>
            <a:ext cx="8610600" cy="117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956C4-5442-5CCC-B0A7-EE197944CFF8}"/>
              </a:ext>
            </a:extLst>
          </p:cNvPr>
          <p:cNvSpPr txBox="1"/>
          <p:nvPr/>
        </p:nvSpPr>
        <p:spPr>
          <a:xfrm>
            <a:off x="7086600" y="4563251"/>
            <a:ext cx="8610600" cy="1874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70510" algn="just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0F0D4-5C6C-8014-A9A5-CEE8DF1CBBB8}"/>
              </a:ext>
            </a:extLst>
          </p:cNvPr>
          <p:cNvSpPr txBox="1"/>
          <p:nvPr/>
        </p:nvSpPr>
        <p:spPr>
          <a:xfrm>
            <a:off x="7093974" y="7429500"/>
            <a:ext cx="8610600" cy="117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6258CA-3284-0402-B98B-3011F7D563CD}"/>
              </a:ext>
            </a:extLst>
          </p:cNvPr>
          <p:cNvSpPr/>
          <p:nvPr/>
        </p:nvSpPr>
        <p:spPr>
          <a:xfrm>
            <a:off x="5943600" y="1552991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en-US" sz="72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47ADB8-BC25-2EA7-E14E-2B1AB7D9B0CC}"/>
              </a:ext>
            </a:extLst>
          </p:cNvPr>
          <p:cNvSpPr/>
          <p:nvPr/>
        </p:nvSpPr>
        <p:spPr>
          <a:xfrm>
            <a:off x="5909186" y="4376766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rgbClr val="FFC000"/>
                </a:solidFill>
                <a:effectLst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43DB4-D982-0966-5305-E00792309DB0}"/>
              </a:ext>
            </a:extLst>
          </p:cNvPr>
          <p:cNvSpPr/>
          <p:nvPr/>
        </p:nvSpPr>
        <p:spPr>
          <a:xfrm>
            <a:off x="5904270" y="740872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>
                <a:ln/>
                <a:effectLst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088D64-B6BD-0CA0-26A9-B10384B2BAB8}"/>
              </a:ext>
            </a:extLst>
          </p:cNvPr>
          <p:cNvSpPr/>
          <p:nvPr/>
        </p:nvSpPr>
        <p:spPr>
          <a:xfrm>
            <a:off x="0" y="0"/>
            <a:ext cx="3810000" cy="10287000"/>
          </a:xfrm>
          <a:prstGeom prst="rect">
            <a:avLst/>
          </a:prstGeom>
          <a:solidFill>
            <a:srgbClr val="9D1A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72BCE-D40D-4DCB-AF3E-0009698A1FA4}"/>
              </a:ext>
            </a:extLst>
          </p:cNvPr>
          <p:cNvSpPr txBox="1"/>
          <p:nvPr/>
        </p:nvSpPr>
        <p:spPr>
          <a:xfrm>
            <a:off x="2961977" y="5753258"/>
            <a:ext cx="1317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Quý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ban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giám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khảo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đã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lắng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nghe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A31C4A1F-4C30-AFBB-CB7B-3011AADD2869}"/>
              </a:ext>
            </a:extLst>
          </p:cNvPr>
          <p:cNvSpPr/>
          <p:nvPr/>
        </p:nvSpPr>
        <p:spPr>
          <a:xfrm>
            <a:off x="1959960" y="952500"/>
            <a:ext cx="14175091" cy="7622788"/>
          </a:xfrm>
          <a:custGeom>
            <a:avLst/>
            <a:gdLst/>
            <a:ahLst/>
            <a:cxnLst/>
            <a:rect l="l" t="t" r="r" b="b"/>
            <a:pathLst>
              <a:path w="7315200" h="4050792">
                <a:moveTo>
                  <a:pt x="0" y="0"/>
                </a:moveTo>
                <a:lnTo>
                  <a:pt x="7315200" y="0"/>
                </a:lnTo>
                <a:lnTo>
                  <a:pt x="7315200" y="4050792"/>
                </a:lnTo>
                <a:lnTo>
                  <a:pt x="0" y="405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093844-481D-E2A8-43A8-2F5AFED12E6E}"/>
              </a:ext>
            </a:extLst>
          </p:cNvPr>
          <p:cNvGrpSpPr/>
          <p:nvPr/>
        </p:nvGrpSpPr>
        <p:grpSpPr>
          <a:xfrm>
            <a:off x="-166734" y="4588692"/>
            <a:ext cx="18291810" cy="3995199"/>
            <a:chOff x="-102530" y="2463905"/>
            <a:chExt cx="12194540" cy="26634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10C182-74C8-409C-99B7-0626183FB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592" b="49140"/>
            <a:stretch/>
          </p:blipFill>
          <p:spPr>
            <a:xfrm>
              <a:off x="-102530" y="2463905"/>
              <a:ext cx="12194540" cy="236728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FE28D4-4D0C-435F-8445-BC9F66A7D885}"/>
                </a:ext>
              </a:extLst>
            </p:cNvPr>
            <p:cNvSpPr/>
            <p:nvPr/>
          </p:nvSpPr>
          <p:spPr>
            <a:xfrm rot="5400000">
              <a:off x="5956931" y="349428"/>
              <a:ext cx="105827" cy="9450060"/>
            </a:xfrm>
            <a:prstGeom prst="rect">
              <a:avLst/>
            </a:prstGeom>
            <a:solidFill>
              <a:srgbClr val="9D1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794419-D987-5915-C1A9-438039B157EE}"/>
                </a:ext>
              </a:extLst>
            </p:cNvPr>
            <p:cNvSpPr/>
            <p:nvPr/>
          </p:nvSpPr>
          <p:spPr>
            <a:xfrm rot="10800000" flipH="1">
              <a:off x="1284813" y="2654263"/>
              <a:ext cx="60907" cy="2473108"/>
            </a:xfrm>
            <a:prstGeom prst="rect">
              <a:avLst/>
            </a:prstGeom>
            <a:solidFill>
              <a:srgbClr val="AA0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AA00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616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BBC62C-504B-2D52-DD26-54FD5BDD1B8F}"/>
              </a:ext>
            </a:extLst>
          </p:cNvPr>
          <p:cNvSpPr/>
          <p:nvPr/>
        </p:nvSpPr>
        <p:spPr>
          <a:xfrm>
            <a:off x="0" y="0"/>
            <a:ext cx="3810000" cy="10287000"/>
          </a:xfrm>
          <a:prstGeom prst="rect">
            <a:avLst/>
          </a:prstGeom>
          <a:solidFill>
            <a:srgbClr val="9D1A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929B4F7-57AD-469F-5C5E-3BBC73AF512A}"/>
              </a:ext>
            </a:extLst>
          </p:cNvPr>
          <p:cNvSpPr/>
          <p:nvPr/>
        </p:nvSpPr>
        <p:spPr>
          <a:xfrm>
            <a:off x="4953000" y="1595779"/>
            <a:ext cx="11042243" cy="7095442"/>
          </a:xfrm>
          <a:custGeom>
            <a:avLst/>
            <a:gdLst/>
            <a:ahLst/>
            <a:cxnLst/>
            <a:rect l="l" t="t" r="r" b="b"/>
            <a:pathLst>
              <a:path w="9295498" h="6406147">
                <a:moveTo>
                  <a:pt x="0" y="0"/>
                </a:moveTo>
                <a:lnTo>
                  <a:pt x="9295498" y="0"/>
                </a:lnTo>
                <a:lnTo>
                  <a:pt x="9295498" y="6406148"/>
                </a:lnTo>
                <a:lnTo>
                  <a:pt x="0" y="6406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DCD24F-3456-2535-9CE2-1F37E224392C}"/>
              </a:ext>
            </a:extLst>
          </p:cNvPr>
          <p:cNvSpPr/>
          <p:nvPr/>
        </p:nvSpPr>
        <p:spPr>
          <a:xfrm>
            <a:off x="275058" y="1485900"/>
            <a:ext cx="321113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bg1"/>
                </a:solidFill>
              </a:rPr>
              <a:t>LÍ DO</a:t>
            </a:r>
          </a:p>
          <a:p>
            <a:pPr algn="ctr"/>
            <a:r>
              <a:rPr lang="en-US" sz="8000" b="1" dirty="0">
                <a:ln/>
                <a:solidFill>
                  <a:schemeClr val="bg1"/>
                </a:solidFill>
              </a:rPr>
              <a:t> CHỌN </a:t>
            </a:r>
          </a:p>
          <a:p>
            <a:pPr algn="ctr"/>
            <a:r>
              <a:rPr lang="en-US" sz="8000" b="1" dirty="0">
                <a:ln/>
                <a:solidFill>
                  <a:schemeClr val="bg1"/>
                </a:solidFill>
              </a:rPr>
              <a:t>ĐỀ TÀI</a:t>
            </a:r>
            <a:endParaRPr lang="en-US" sz="8000" b="1" cap="none" spc="0" dirty="0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226CF58-4717-E1FE-2D2E-CA2854BE1F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7077" y="6286682"/>
            <a:ext cx="2467098" cy="1492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7CA54-E0F1-02E1-7E0F-F7B6D494378C}"/>
              </a:ext>
            </a:extLst>
          </p:cNvPr>
          <p:cNvSpPr txBox="1"/>
          <p:nvPr/>
        </p:nvSpPr>
        <p:spPr>
          <a:xfrm>
            <a:off x="7297994" y="1714500"/>
            <a:ext cx="8617357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SzPts val="1400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6041F-13C3-6310-5418-FC6CE6B772A4}"/>
              </a:ext>
            </a:extLst>
          </p:cNvPr>
          <p:cNvSpPr txBox="1"/>
          <p:nvPr/>
        </p:nvSpPr>
        <p:spPr>
          <a:xfrm>
            <a:off x="7315200" y="4373930"/>
            <a:ext cx="8600151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SzPts val="1400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A8563-6B5D-AA36-D6B0-9C3D411182FD}"/>
              </a:ext>
            </a:extLst>
          </p:cNvPr>
          <p:cNvSpPr txBox="1"/>
          <p:nvPr/>
        </p:nvSpPr>
        <p:spPr>
          <a:xfrm>
            <a:off x="7263581" y="6656561"/>
            <a:ext cx="8600151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SzPts val="1400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7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1E8DD3-3996-3A37-352B-A5A298860371}"/>
              </a:ext>
            </a:extLst>
          </p:cNvPr>
          <p:cNvSpPr/>
          <p:nvPr/>
        </p:nvSpPr>
        <p:spPr>
          <a:xfrm>
            <a:off x="0" y="0"/>
            <a:ext cx="3810000" cy="10287000"/>
          </a:xfrm>
          <a:prstGeom prst="rect">
            <a:avLst/>
          </a:prstGeom>
          <a:solidFill>
            <a:srgbClr val="9D1A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3"/>
          <p:cNvSpPr/>
          <p:nvPr/>
        </p:nvSpPr>
        <p:spPr>
          <a:xfrm>
            <a:off x="1880626" y="1358779"/>
            <a:ext cx="14706600" cy="7569442"/>
          </a:xfrm>
          <a:custGeom>
            <a:avLst/>
            <a:gdLst/>
            <a:ahLst/>
            <a:cxnLst/>
            <a:rect l="l" t="t" r="r" b="b"/>
            <a:pathLst>
              <a:path w="7315200" h="3889248">
                <a:moveTo>
                  <a:pt x="0" y="0"/>
                </a:moveTo>
                <a:lnTo>
                  <a:pt x="7315200" y="0"/>
                </a:lnTo>
                <a:lnTo>
                  <a:pt x="7315200" y="3889248"/>
                </a:lnTo>
                <a:lnTo>
                  <a:pt x="0" y="3889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EA676-CD42-E9EC-B80D-FD27B1D69D93}"/>
              </a:ext>
            </a:extLst>
          </p:cNvPr>
          <p:cNvSpPr/>
          <p:nvPr/>
        </p:nvSpPr>
        <p:spPr>
          <a:xfrm>
            <a:off x="2514600" y="3822369"/>
            <a:ext cx="283122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bg1"/>
                </a:solidFill>
                <a:effectLst/>
              </a:rPr>
              <a:t>NỘI</a:t>
            </a:r>
          </a:p>
          <a:p>
            <a:pPr algn="ctr"/>
            <a:r>
              <a:rPr lang="en-US" sz="8000" b="1" dirty="0">
                <a:ln/>
                <a:solidFill>
                  <a:schemeClr val="bg1"/>
                </a:solidFill>
              </a:rPr>
              <a:t>DUNG</a:t>
            </a:r>
            <a:endParaRPr lang="en-US" sz="80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86FD5-6117-7E7E-6159-8D85DF7D5B3A}"/>
              </a:ext>
            </a:extLst>
          </p:cNvPr>
          <p:cNvSpPr/>
          <p:nvPr/>
        </p:nvSpPr>
        <p:spPr>
          <a:xfrm>
            <a:off x="10210800" y="1943100"/>
            <a:ext cx="5910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effectLst/>
              </a:rPr>
              <a:t>THỰC TRẠNG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51A62-8267-B3B9-1501-39D3A5FD7BB7}"/>
              </a:ext>
            </a:extLst>
          </p:cNvPr>
          <p:cNvSpPr/>
          <p:nvPr/>
        </p:nvSpPr>
        <p:spPr>
          <a:xfrm>
            <a:off x="11049273" y="7020461"/>
            <a:ext cx="48061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bg1"/>
                </a:solidFill>
                <a:effectLst/>
              </a:rPr>
              <a:t>BIỆN PHÁP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9031F87A-F12C-9FF8-1859-E7137CF8577D}"/>
              </a:ext>
            </a:extLst>
          </p:cNvPr>
          <p:cNvSpPr/>
          <p:nvPr/>
        </p:nvSpPr>
        <p:spPr>
          <a:xfrm>
            <a:off x="6635209" y="3940811"/>
            <a:ext cx="2831224" cy="2405377"/>
          </a:xfrm>
          <a:custGeom>
            <a:avLst/>
            <a:gdLst/>
            <a:ahLst/>
            <a:cxnLst/>
            <a:rect l="l" t="t" r="r" b="b"/>
            <a:pathLst>
              <a:path w="12883914" h="8229600">
                <a:moveTo>
                  <a:pt x="0" y="0"/>
                </a:moveTo>
                <a:lnTo>
                  <a:pt x="12883914" y="0"/>
                </a:lnTo>
                <a:lnTo>
                  <a:pt x="128839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/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5840F3-A6E8-4A35-3C85-66A5B84C9314}"/>
              </a:ext>
            </a:extLst>
          </p:cNvPr>
          <p:cNvSpPr/>
          <p:nvPr/>
        </p:nvSpPr>
        <p:spPr>
          <a:xfrm>
            <a:off x="0" y="0"/>
            <a:ext cx="3810000" cy="10287000"/>
          </a:xfrm>
          <a:prstGeom prst="rect">
            <a:avLst/>
          </a:prstGeom>
          <a:solidFill>
            <a:srgbClr val="9D1A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4038600" y="1409700"/>
            <a:ext cx="13852070" cy="7230833"/>
          </a:xfrm>
          <a:custGeom>
            <a:avLst/>
            <a:gdLst/>
            <a:ahLst/>
            <a:cxnLst/>
            <a:rect l="l" t="t" r="r" b="b"/>
            <a:pathLst>
              <a:path w="15359740" h="7577472">
                <a:moveTo>
                  <a:pt x="0" y="0"/>
                </a:moveTo>
                <a:lnTo>
                  <a:pt x="15359740" y="0"/>
                </a:lnTo>
                <a:lnTo>
                  <a:pt x="15359740" y="7577472"/>
                </a:lnTo>
                <a:lnTo>
                  <a:pt x="0" y="757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25E8CF-96B0-B279-276D-2F380A99442F}"/>
              </a:ext>
            </a:extLst>
          </p:cNvPr>
          <p:cNvSpPr/>
          <p:nvPr/>
        </p:nvSpPr>
        <p:spPr>
          <a:xfrm>
            <a:off x="66425" y="2723045"/>
            <a:ext cx="359117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bg1"/>
                </a:solidFill>
              </a:rPr>
              <a:t>THUẬN</a:t>
            </a:r>
          </a:p>
          <a:p>
            <a:pPr algn="ctr"/>
            <a:r>
              <a:rPr lang="en-US" sz="8800" b="1" cap="none" spc="0" dirty="0">
                <a:ln/>
                <a:solidFill>
                  <a:schemeClr val="bg1"/>
                </a:solidFill>
                <a:effectLst/>
              </a:rPr>
              <a:t>LỢI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DBA5D26-111E-D187-5C15-9545D97875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7077" y="6754263"/>
            <a:ext cx="2467098" cy="1492594"/>
          </a:xfrm>
          <a:prstGeom prst="rect">
            <a:avLst/>
          </a:prstGeom>
        </p:spPr>
      </p:pic>
      <p:sp>
        <p:nvSpPr>
          <p:cNvPr id="7" name="Freeform 11">
            <a:extLst>
              <a:ext uri="{FF2B5EF4-FFF2-40B4-BE49-F238E27FC236}">
                <a16:creationId xmlns:a16="http://schemas.microsoft.com/office/drawing/2014/main" id="{7030BCCB-7D31-0BEE-CBC1-B428AC98CED8}"/>
              </a:ext>
            </a:extLst>
          </p:cNvPr>
          <p:cNvSpPr/>
          <p:nvPr/>
        </p:nvSpPr>
        <p:spPr>
          <a:xfrm>
            <a:off x="9549023" y="3822427"/>
            <a:ext cx="2831224" cy="2405377"/>
          </a:xfrm>
          <a:custGeom>
            <a:avLst/>
            <a:gdLst/>
            <a:ahLst/>
            <a:cxnLst/>
            <a:rect l="l" t="t" r="r" b="b"/>
            <a:pathLst>
              <a:path w="12883914" h="8229600">
                <a:moveTo>
                  <a:pt x="0" y="0"/>
                </a:moveTo>
                <a:lnTo>
                  <a:pt x="12883914" y="0"/>
                </a:lnTo>
                <a:lnTo>
                  <a:pt x="128839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57D45-C64D-EA8E-5F0F-E9118EF8A2FE}"/>
              </a:ext>
            </a:extLst>
          </p:cNvPr>
          <p:cNvSpPr/>
          <p:nvPr/>
        </p:nvSpPr>
        <p:spPr>
          <a:xfrm>
            <a:off x="4745124" y="1790700"/>
            <a:ext cx="39485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chemeClr val="bg1"/>
                </a:solidFill>
              </a:rPr>
              <a:t>Phụ</a:t>
            </a:r>
            <a:r>
              <a:rPr lang="en-US" sz="6600" b="1" dirty="0">
                <a:ln/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ln/>
                <a:solidFill>
                  <a:schemeClr val="bg1"/>
                </a:solidFill>
              </a:rPr>
              <a:t>huynh</a:t>
            </a:r>
            <a:endParaRPr lang="en-US" sz="66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F7D9E1-E289-F38B-02CB-2CDBA9443949}"/>
              </a:ext>
            </a:extLst>
          </p:cNvPr>
          <p:cNvSpPr/>
          <p:nvPr/>
        </p:nvSpPr>
        <p:spPr>
          <a:xfrm>
            <a:off x="13646727" y="1790700"/>
            <a:ext cx="31726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chemeClr val="bg1"/>
                </a:solidFill>
              </a:rPr>
              <a:t>Học </a:t>
            </a:r>
            <a:r>
              <a:rPr lang="en-US" sz="6600" b="1" dirty="0" err="1">
                <a:ln/>
                <a:solidFill>
                  <a:schemeClr val="bg1"/>
                </a:solidFill>
              </a:rPr>
              <a:t>sinh</a:t>
            </a:r>
            <a:endParaRPr lang="en-US" sz="66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1F87D0-7D98-66C0-AE6E-8AE7925C1A06}"/>
              </a:ext>
            </a:extLst>
          </p:cNvPr>
          <p:cNvSpPr/>
          <p:nvPr/>
        </p:nvSpPr>
        <p:spPr>
          <a:xfrm>
            <a:off x="4550361" y="7138861"/>
            <a:ext cx="4338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chemeClr val="bg1"/>
                </a:solidFill>
              </a:rPr>
              <a:t>Nhà</a:t>
            </a:r>
            <a:r>
              <a:rPr lang="en-US" sz="6600" b="1" dirty="0">
                <a:ln/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ln/>
                <a:solidFill>
                  <a:schemeClr val="bg1"/>
                </a:solidFill>
              </a:rPr>
              <a:t>trường</a:t>
            </a:r>
            <a:endParaRPr lang="en-US" sz="66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70B60-F6F0-0696-4CBB-FD81C87C0AFF}"/>
              </a:ext>
            </a:extLst>
          </p:cNvPr>
          <p:cNvSpPr/>
          <p:nvPr/>
        </p:nvSpPr>
        <p:spPr>
          <a:xfrm>
            <a:off x="13642836" y="7138861"/>
            <a:ext cx="34852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chemeClr val="bg1"/>
                </a:solidFill>
              </a:rPr>
              <a:t>Giáo</a:t>
            </a:r>
            <a:r>
              <a:rPr lang="en-US" sz="6600" b="1" dirty="0">
                <a:ln/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ln/>
                <a:solidFill>
                  <a:schemeClr val="bg1"/>
                </a:solidFill>
              </a:rPr>
              <a:t>viên</a:t>
            </a:r>
            <a:endParaRPr lang="en-US" sz="66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/>
      <p:bldP spid="7" grpId="0" animBg="1"/>
      <p:bldP spid="3" grpId="0"/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53D5F5-C43D-400B-10DE-C2E03D1E2146}"/>
              </a:ext>
            </a:extLst>
          </p:cNvPr>
          <p:cNvSpPr/>
          <p:nvPr/>
        </p:nvSpPr>
        <p:spPr>
          <a:xfrm>
            <a:off x="0" y="0"/>
            <a:ext cx="3810000" cy="10287000"/>
          </a:xfrm>
          <a:prstGeom prst="rect">
            <a:avLst/>
          </a:prstGeom>
          <a:solidFill>
            <a:srgbClr val="9D1A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5103104" y="952500"/>
            <a:ext cx="8081792" cy="8146283"/>
          </a:xfrm>
          <a:custGeom>
            <a:avLst/>
            <a:gdLst/>
            <a:ahLst/>
            <a:cxnLst/>
            <a:rect l="l" t="t" r="r" b="b"/>
            <a:pathLst>
              <a:path w="8081792" h="8146283">
                <a:moveTo>
                  <a:pt x="0" y="0"/>
                </a:moveTo>
                <a:lnTo>
                  <a:pt x="8081791" y="0"/>
                </a:lnTo>
                <a:lnTo>
                  <a:pt x="8081791" y="8146283"/>
                </a:lnTo>
                <a:lnTo>
                  <a:pt x="0" y="81462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A98FF-2772-3FA0-DE5A-9A595313D223}"/>
              </a:ext>
            </a:extLst>
          </p:cNvPr>
          <p:cNvSpPr/>
          <p:nvPr/>
        </p:nvSpPr>
        <p:spPr>
          <a:xfrm>
            <a:off x="522043" y="2723045"/>
            <a:ext cx="294183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bg1"/>
                </a:solidFill>
                <a:effectLst/>
              </a:rPr>
              <a:t>KHÓ</a:t>
            </a:r>
          </a:p>
          <a:p>
            <a:pPr algn="ctr"/>
            <a:r>
              <a:rPr lang="en-US" sz="8800" b="1" dirty="0">
                <a:ln/>
                <a:solidFill>
                  <a:schemeClr val="bg1"/>
                </a:solidFill>
              </a:rPr>
              <a:t>KHĂN</a:t>
            </a:r>
            <a:endParaRPr lang="en-US" sz="8800" b="1" cap="none" spc="0" dirty="0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5D5A1DB-FD4A-6029-4654-6081C65D37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7077" y="6754263"/>
            <a:ext cx="2467098" cy="1492594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13D58DE-89C0-3E13-D782-DC4A55EB2294}"/>
              </a:ext>
            </a:extLst>
          </p:cNvPr>
          <p:cNvSpPr/>
          <p:nvPr/>
        </p:nvSpPr>
        <p:spPr>
          <a:xfrm flipH="1">
            <a:off x="13756531" y="2933700"/>
            <a:ext cx="4306233" cy="7353300"/>
          </a:xfrm>
          <a:custGeom>
            <a:avLst/>
            <a:gdLst/>
            <a:ahLst/>
            <a:cxnLst/>
            <a:rect l="l" t="t" r="r" b="b"/>
            <a:pathLst>
              <a:path w="3049731" h="4999559">
                <a:moveTo>
                  <a:pt x="0" y="0"/>
                </a:moveTo>
                <a:lnTo>
                  <a:pt x="3049731" y="0"/>
                </a:lnTo>
                <a:lnTo>
                  <a:pt x="3049731" y="4999559"/>
                </a:lnTo>
                <a:lnTo>
                  <a:pt x="0" y="499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2AEC7C-E990-1336-E387-71FDC3848B97}"/>
              </a:ext>
            </a:extLst>
          </p:cNvPr>
          <p:cNvSpPr/>
          <p:nvPr/>
        </p:nvSpPr>
        <p:spPr>
          <a:xfrm>
            <a:off x="8534400" y="1171066"/>
            <a:ext cx="32800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chemeClr val="tx2"/>
                </a:solidFill>
              </a:rPr>
              <a:t>Sự</a:t>
            </a:r>
            <a:r>
              <a:rPr lang="en-US" sz="4000" b="1" dirty="0">
                <a:ln/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tx2"/>
                </a:solidFill>
              </a:rPr>
              <a:t>chênh</a:t>
            </a:r>
            <a:r>
              <a:rPr lang="en-US" sz="4000" b="1" dirty="0">
                <a:ln/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tx2"/>
                </a:solidFill>
              </a:rPr>
              <a:t>lệch</a:t>
            </a:r>
            <a:r>
              <a:rPr lang="en-US" sz="4000" b="1" dirty="0">
                <a:ln/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4000" b="1" dirty="0" err="1">
                <a:ln/>
                <a:solidFill>
                  <a:schemeClr val="tx2"/>
                </a:solidFill>
              </a:rPr>
              <a:t>trình</a:t>
            </a:r>
            <a:r>
              <a:rPr lang="en-US" sz="4000" b="1" dirty="0">
                <a:ln/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tx2"/>
                </a:solidFill>
              </a:rPr>
              <a:t>độ</a:t>
            </a:r>
            <a:r>
              <a:rPr lang="en-US" sz="4000" b="1" dirty="0">
                <a:ln/>
                <a:solidFill>
                  <a:schemeClr val="tx2"/>
                </a:solidFill>
              </a:rPr>
              <a:t> </a:t>
            </a:r>
            <a:endParaRPr lang="en-US" sz="4000" b="1" cap="none" spc="0" dirty="0">
              <a:ln/>
              <a:solidFill>
                <a:schemeClr val="tx2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98B115-FC8C-3DAA-EC6C-F1B5F435BDB2}"/>
              </a:ext>
            </a:extLst>
          </p:cNvPr>
          <p:cNvSpPr/>
          <p:nvPr/>
        </p:nvSpPr>
        <p:spPr>
          <a:xfrm>
            <a:off x="8153401" y="3543300"/>
            <a:ext cx="43100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3">
                    <a:lumMod val="50000"/>
                  </a:schemeClr>
                </a:solidFill>
              </a:rPr>
              <a:t>Tâm </a:t>
            </a:r>
            <a:r>
              <a:rPr lang="en-US" sz="4000" b="1" dirty="0" err="1">
                <a:ln/>
                <a:solidFill>
                  <a:schemeClr val="accent3">
                    <a:lumMod val="50000"/>
                  </a:schemeClr>
                </a:solidFill>
              </a:rPr>
              <a:t>lí</a:t>
            </a:r>
            <a:r>
              <a:rPr lang="en-US" sz="4000" b="1" dirty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>
                    <a:lumMod val="50000"/>
                  </a:schemeClr>
                </a:solidFill>
              </a:rPr>
              <a:t>ngại</a:t>
            </a:r>
            <a:r>
              <a:rPr lang="en-US" sz="4000" b="1" dirty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>
                    <a:lumMod val="50000"/>
                  </a:schemeClr>
                </a:solidFill>
              </a:rPr>
              <a:t>thay</a:t>
            </a:r>
            <a:r>
              <a:rPr lang="en-US" sz="4000" b="1" dirty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>
                    <a:lumMod val="50000"/>
                  </a:schemeClr>
                </a:solidFill>
              </a:rPr>
              <a:t>đổi</a:t>
            </a:r>
            <a:endParaRPr lang="en-US" sz="40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E371B-59BB-B98C-D97A-AF0F64E565EA}"/>
              </a:ext>
            </a:extLst>
          </p:cNvPr>
          <p:cNvSpPr/>
          <p:nvPr/>
        </p:nvSpPr>
        <p:spPr>
          <a:xfrm>
            <a:off x="6982989" y="1478842"/>
            <a:ext cx="7505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bg1"/>
                </a:solidFill>
              </a:rPr>
              <a:t>HS</a:t>
            </a:r>
            <a:endParaRPr lang="en-US" sz="40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26CFC3-78A1-6450-8E20-3A441B2137F2}"/>
              </a:ext>
            </a:extLst>
          </p:cNvPr>
          <p:cNvSpPr/>
          <p:nvPr/>
        </p:nvSpPr>
        <p:spPr>
          <a:xfrm>
            <a:off x="6946442" y="3551903"/>
            <a:ext cx="812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bg1"/>
                </a:solidFill>
              </a:rPr>
              <a:t>GV</a:t>
            </a:r>
            <a:endParaRPr lang="en-US" sz="40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73FA67-A131-84B6-B791-0A5DB5E74427}"/>
              </a:ext>
            </a:extLst>
          </p:cNvPr>
          <p:cNvSpPr/>
          <p:nvPr/>
        </p:nvSpPr>
        <p:spPr>
          <a:xfrm>
            <a:off x="9084229" y="5681872"/>
            <a:ext cx="2180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FFC000"/>
                </a:solidFill>
              </a:rPr>
              <a:t>Thời</a:t>
            </a:r>
            <a:r>
              <a:rPr lang="en-US" sz="4000" b="1" dirty="0">
                <a:ln/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C000"/>
                </a:solidFill>
              </a:rPr>
              <a:t>gian</a:t>
            </a:r>
            <a:endParaRPr lang="en-US" sz="40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18E9FB-F240-E723-CA81-2F18FE62A62B}"/>
              </a:ext>
            </a:extLst>
          </p:cNvPr>
          <p:cNvSpPr/>
          <p:nvPr/>
        </p:nvSpPr>
        <p:spPr>
          <a:xfrm>
            <a:off x="9215687" y="7816757"/>
            <a:ext cx="1912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C00000"/>
                </a:solidFill>
              </a:rPr>
              <a:t>Internet</a:t>
            </a:r>
            <a:endParaRPr lang="en-US" sz="4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4" name="Graphic 13" descr="Clock outline">
            <a:extLst>
              <a:ext uri="{FF2B5EF4-FFF2-40B4-BE49-F238E27FC236}">
                <a16:creationId xmlns:a16="http://schemas.microsoft.com/office/drawing/2014/main" id="{C25FAE34-4CB3-4A86-B972-DAFB6C8C1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6725" y="5624964"/>
            <a:ext cx="914400" cy="914400"/>
          </a:xfrm>
          <a:prstGeom prst="rect">
            <a:avLst/>
          </a:prstGeom>
        </p:spPr>
      </p:pic>
      <p:pic>
        <p:nvPicPr>
          <p:cNvPr id="16" name="Graphic 15" descr="Wireless with solid fill">
            <a:extLst>
              <a:ext uri="{FF2B5EF4-FFF2-40B4-BE49-F238E27FC236}">
                <a16:creationId xmlns:a16="http://schemas.microsoft.com/office/drawing/2014/main" id="{4376E73E-307C-0F7B-B956-E8EB5F2C41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9115" y="77135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/>
      <p:bldP spid="9" grpId="0" animBg="1"/>
      <p:bldP spid="3" grpId="0"/>
      <p:bldP spid="4" grpId="0"/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4000" y="1028700"/>
            <a:ext cx="11353800" cy="8229600"/>
          </a:xfrm>
          <a:custGeom>
            <a:avLst/>
            <a:gdLst/>
            <a:ahLst/>
            <a:cxnLst/>
            <a:rect l="l" t="t" r="r" b="b"/>
            <a:pathLst>
              <a:path w="10384353" h="8229600">
                <a:moveTo>
                  <a:pt x="0" y="0"/>
                </a:moveTo>
                <a:lnTo>
                  <a:pt x="10384353" y="0"/>
                </a:lnTo>
                <a:lnTo>
                  <a:pt x="103843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33D1DE-16BC-8A3B-DCCC-80FE83F08609}"/>
              </a:ext>
            </a:extLst>
          </p:cNvPr>
          <p:cNvSpPr/>
          <p:nvPr/>
        </p:nvSpPr>
        <p:spPr>
          <a:xfrm>
            <a:off x="0" y="0"/>
            <a:ext cx="3810000" cy="10287000"/>
          </a:xfrm>
          <a:prstGeom prst="rect">
            <a:avLst/>
          </a:prstGeom>
          <a:solidFill>
            <a:srgbClr val="9D1A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35C3A0-E4DC-A94F-B88C-0235E3B5136B}"/>
              </a:ext>
            </a:extLst>
          </p:cNvPr>
          <p:cNvSpPr/>
          <p:nvPr/>
        </p:nvSpPr>
        <p:spPr>
          <a:xfrm>
            <a:off x="444298" y="2723045"/>
            <a:ext cx="309732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bg1"/>
                </a:solidFill>
                <a:effectLst/>
              </a:rPr>
              <a:t>NỘI</a:t>
            </a:r>
          </a:p>
          <a:p>
            <a:pPr algn="ctr"/>
            <a:r>
              <a:rPr lang="en-US" sz="8800" b="1" dirty="0">
                <a:ln/>
                <a:solidFill>
                  <a:schemeClr val="bg1"/>
                </a:solidFill>
              </a:rPr>
              <a:t>DUNG</a:t>
            </a:r>
            <a:endParaRPr lang="en-US" sz="8800" b="1" cap="none" spc="0" dirty="0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B83E9D0-1D80-EB94-F1D9-F675074718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7077" y="6754263"/>
            <a:ext cx="2467098" cy="1492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D29F4C-4A7F-96EE-0B47-E0E22BD0C314}"/>
              </a:ext>
            </a:extLst>
          </p:cNvPr>
          <p:cNvSpPr/>
          <p:nvPr/>
        </p:nvSpPr>
        <p:spPr>
          <a:xfrm>
            <a:off x="4596819" y="148590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0070C0"/>
                </a:solidFill>
                <a:effectLst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D93BD-E717-9BCD-0C85-274BCF51E7ED}"/>
              </a:ext>
            </a:extLst>
          </p:cNvPr>
          <p:cNvSpPr/>
          <p:nvPr/>
        </p:nvSpPr>
        <p:spPr>
          <a:xfrm>
            <a:off x="4596819" y="373870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AA0086"/>
                </a:solidFill>
              </a:rPr>
              <a:t>2</a:t>
            </a:r>
            <a:endParaRPr lang="en-US" sz="4400" b="1" cap="none" spc="0" dirty="0">
              <a:ln/>
              <a:solidFill>
                <a:srgbClr val="AA0086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02714-AD56-9367-0D0A-573672FBE127}"/>
              </a:ext>
            </a:extLst>
          </p:cNvPr>
          <p:cNvSpPr/>
          <p:nvPr/>
        </p:nvSpPr>
        <p:spPr>
          <a:xfrm>
            <a:off x="4596819" y="588267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3B35A-81E5-F1DE-5F8B-53CE201FCC50}"/>
              </a:ext>
            </a:extLst>
          </p:cNvPr>
          <p:cNvSpPr/>
          <p:nvPr/>
        </p:nvSpPr>
        <p:spPr>
          <a:xfrm>
            <a:off x="4611281" y="802664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70C0"/>
                </a:solidFill>
              </a:rPr>
              <a:t>4</a:t>
            </a:r>
            <a:endParaRPr lang="en-US" sz="4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4A100-D9AF-F429-39C5-DD730315B02A}"/>
              </a:ext>
            </a:extLst>
          </p:cNvPr>
          <p:cNvSpPr txBox="1"/>
          <p:nvPr/>
        </p:nvSpPr>
        <p:spPr>
          <a:xfrm>
            <a:off x="7893581" y="127157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ChatGPT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GVCN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107A01-EB50-C8B8-8043-A03FB78EF67E}"/>
              </a:ext>
            </a:extLst>
          </p:cNvPr>
          <p:cNvSpPr txBox="1"/>
          <p:nvPr/>
        </p:nvSpPr>
        <p:spPr>
          <a:xfrm>
            <a:off x="8382000" y="3461708"/>
            <a:ext cx="815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Zalo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Google Drive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723D8E-D1F3-861B-70AE-2ABD58C593D6}"/>
              </a:ext>
            </a:extLst>
          </p:cNvPr>
          <p:cNvSpPr txBox="1"/>
          <p:nvPr/>
        </p:nvSpPr>
        <p:spPr>
          <a:xfrm>
            <a:off x="8382000" y="5605676"/>
            <a:ext cx="88079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qua video </a:t>
            </a:r>
          </a:p>
          <a:p>
            <a:pPr lvl="0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phỏng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40C751-187D-A391-AA68-6A8E85F75B35}"/>
              </a:ext>
            </a:extLst>
          </p:cNvPr>
          <p:cNvSpPr txBox="1"/>
          <p:nvPr/>
        </p:nvSpPr>
        <p:spPr>
          <a:xfrm>
            <a:off x="8213990" y="7749644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AI trong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/>
      <p:bldP spid="8" grpId="0"/>
      <p:bldP spid="9" grpId="0"/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E592F-C7B1-21A7-CE57-4114ABECA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C6811D-1483-4405-A369-7A705867DE53}"/>
              </a:ext>
            </a:extLst>
          </p:cNvPr>
          <p:cNvSpPr/>
          <p:nvPr/>
        </p:nvSpPr>
        <p:spPr>
          <a:xfrm>
            <a:off x="459658" y="3695700"/>
            <a:ext cx="3722661" cy="5476189"/>
          </a:xfrm>
          <a:custGeom>
            <a:avLst/>
            <a:gdLst/>
            <a:ahLst/>
            <a:cxnLst/>
            <a:rect l="l" t="t" r="r" b="b"/>
            <a:pathLst>
              <a:path w="11063007" h="5476189">
                <a:moveTo>
                  <a:pt x="0" y="0"/>
                </a:moveTo>
                <a:lnTo>
                  <a:pt x="11063007" y="0"/>
                </a:lnTo>
                <a:lnTo>
                  <a:pt x="11063007" y="5476189"/>
                </a:lnTo>
                <a:lnTo>
                  <a:pt x="0" y="5476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9718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F4A87FF-E71C-00F2-B58E-F379D0A62C4B}"/>
              </a:ext>
            </a:extLst>
          </p:cNvPr>
          <p:cNvSpPr/>
          <p:nvPr/>
        </p:nvSpPr>
        <p:spPr>
          <a:xfrm>
            <a:off x="0" y="419100"/>
            <a:ext cx="112014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308328DE-FAFE-9458-C2EA-36C6787C52D9}"/>
              </a:ext>
            </a:extLst>
          </p:cNvPr>
          <p:cNvSpPr/>
          <p:nvPr/>
        </p:nvSpPr>
        <p:spPr>
          <a:xfrm flipH="1">
            <a:off x="13106400" y="2019300"/>
            <a:ext cx="4721942" cy="8267700"/>
          </a:xfrm>
          <a:custGeom>
            <a:avLst/>
            <a:gdLst/>
            <a:ahLst/>
            <a:cxnLst/>
            <a:rect l="l" t="t" r="r" b="b"/>
            <a:pathLst>
              <a:path w="3049731" h="4999559">
                <a:moveTo>
                  <a:pt x="0" y="0"/>
                </a:moveTo>
                <a:lnTo>
                  <a:pt x="3049731" y="0"/>
                </a:lnTo>
                <a:lnTo>
                  <a:pt x="3049731" y="4999559"/>
                </a:lnTo>
                <a:lnTo>
                  <a:pt x="0" y="499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8C010-4211-8C9F-45DD-A885A5DF78D3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9D1A8F"/>
                </a:solidFill>
              </a:rPr>
              <a:t>1</a:t>
            </a:r>
            <a:endParaRPr lang="en-US" sz="11500" b="1" cap="none" spc="0" dirty="0">
              <a:ln/>
              <a:solidFill>
                <a:srgbClr val="9D1A8F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AC601-5933-9B10-5BA4-CD2A4A75E74F}"/>
              </a:ext>
            </a:extLst>
          </p:cNvPr>
          <p:cNvSpPr txBox="1"/>
          <p:nvPr/>
        </p:nvSpPr>
        <p:spPr>
          <a:xfrm>
            <a:off x="686650" y="5737764"/>
            <a:ext cx="3581400" cy="2055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5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5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7E8995-86FC-D2B5-E347-8041922E8AE1}"/>
              </a:ext>
            </a:extLst>
          </p:cNvPr>
          <p:cNvSpPr/>
          <p:nvPr/>
        </p:nvSpPr>
        <p:spPr>
          <a:xfrm>
            <a:off x="4605809" y="3848099"/>
            <a:ext cx="8291052" cy="53237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D58FA5-BDA6-4C46-E156-1C38931FF196}"/>
              </a:ext>
            </a:extLst>
          </p:cNvPr>
          <p:cNvSpPr txBox="1"/>
          <p:nvPr/>
        </p:nvSpPr>
        <p:spPr>
          <a:xfrm>
            <a:off x="4691540" y="4247835"/>
            <a:ext cx="8153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ChatGPT)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E6CAD-DDD5-7098-141F-3D55EFC0ED9F}"/>
              </a:ext>
            </a:extLst>
          </p:cNvPr>
          <p:cNvSpPr txBox="1"/>
          <p:nvPr/>
        </p:nvSpPr>
        <p:spPr>
          <a:xfrm>
            <a:off x="2514600" y="895808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ChatGPT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GVCN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1" grpId="0"/>
      <p:bldP spid="12" grpId="0" animBg="1"/>
      <p:bldP spid="1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5A151286-899C-E02D-B18D-117F19780245}"/>
              </a:ext>
            </a:extLst>
          </p:cNvPr>
          <p:cNvSpPr/>
          <p:nvPr/>
        </p:nvSpPr>
        <p:spPr>
          <a:xfrm>
            <a:off x="0" y="419100"/>
            <a:ext cx="11201400" cy="2276856"/>
          </a:xfrm>
          <a:custGeom>
            <a:avLst/>
            <a:gdLst/>
            <a:ahLst/>
            <a:cxnLst/>
            <a:rect l="l" t="t" r="r" b="b"/>
            <a:pathLst>
              <a:path w="7315200" h="2276856">
                <a:moveTo>
                  <a:pt x="0" y="0"/>
                </a:moveTo>
                <a:lnTo>
                  <a:pt x="7315200" y="0"/>
                </a:lnTo>
                <a:lnTo>
                  <a:pt x="7315200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38DBFF45-67F4-BBCE-C7D0-3E1B87C138E6}"/>
              </a:ext>
            </a:extLst>
          </p:cNvPr>
          <p:cNvSpPr/>
          <p:nvPr/>
        </p:nvSpPr>
        <p:spPr>
          <a:xfrm flipH="1">
            <a:off x="12060240" y="1958413"/>
            <a:ext cx="4721942" cy="8267700"/>
          </a:xfrm>
          <a:custGeom>
            <a:avLst/>
            <a:gdLst/>
            <a:ahLst/>
            <a:cxnLst/>
            <a:rect l="l" t="t" r="r" b="b"/>
            <a:pathLst>
              <a:path w="3049731" h="4999559">
                <a:moveTo>
                  <a:pt x="0" y="0"/>
                </a:moveTo>
                <a:lnTo>
                  <a:pt x="3049731" y="0"/>
                </a:lnTo>
                <a:lnTo>
                  <a:pt x="3049731" y="4999559"/>
                </a:lnTo>
                <a:lnTo>
                  <a:pt x="0" y="4999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37530-CBA0-2D6B-D8BF-6715AC371F5B}"/>
              </a:ext>
            </a:extLst>
          </p:cNvPr>
          <p:cNvSpPr/>
          <p:nvPr/>
        </p:nvSpPr>
        <p:spPr>
          <a:xfrm>
            <a:off x="1505818" y="579737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9D1A8F"/>
                </a:solidFill>
              </a:rPr>
              <a:t>1</a:t>
            </a:r>
            <a:endParaRPr lang="en-US" sz="11500" b="1" cap="none" spc="0" dirty="0">
              <a:ln/>
              <a:solidFill>
                <a:srgbClr val="9D1A8F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397F9-283F-FE4E-1F70-E502CC37D0F8}"/>
              </a:ext>
            </a:extLst>
          </p:cNvPr>
          <p:cNvSpPr txBox="1"/>
          <p:nvPr/>
        </p:nvSpPr>
        <p:spPr>
          <a:xfrm>
            <a:off x="2514600" y="895808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ChatGPT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GVCN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F972FF23-51FA-DF80-491D-7F3DF8E61414}"/>
              </a:ext>
            </a:extLst>
          </p:cNvPr>
          <p:cNvSpPr/>
          <p:nvPr/>
        </p:nvSpPr>
        <p:spPr>
          <a:xfrm>
            <a:off x="3839281" y="2947628"/>
            <a:ext cx="7456501" cy="6732599"/>
          </a:xfrm>
          <a:custGeom>
            <a:avLst/>
            <a:gdLst/>
            <a:ahLst/>
            <a:cxnLst/>
            <a:rect l="l" t="t" r="r" b="b"/>
            <a:pathLst>
              <a:path w="7456501" h="6732599">
                <a:moveTo>
                  <a:pt x="0" y="0"/>
                </a:moveTo>
                <a:lnTo>
                  <a:pt x="7456501" y="0"/>
                </a:lnTo>
                <a:lnTo>
                  <a:pt x="7456501" y="6732599"/>
                </a:lnTo>
                <a:lnTo>
                  <a:pt x="0" y="67325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813A4E5-EA51-751D-B0DA-7A5A29B7D95F}"/>
              </a:ext>
            </a:extLst>
          </p:cNvPr>
          <p:cNvSpPr/>
          <p:nvPr/>
        </p:nvSpPr>
        <p:spPr>
          <a:xfrm>
            <a:off x="1600200" y="3724766"/>
            <a:ext cx="4855653" cy="4947956"/>
          </a:xfrm>
          <a:custGeom>
            <a:avLst/>
            <a:gdLst/>
            <a:ahLst/>
            <a:cxnLst/>
            <a:rect l="l" t="t" r="r" b="b"/>
            <a:pathLst>
              <a:path w="5188664" h="5447416">
                <a:moveTo>
                  <a:pt x="0" y="0"/>
                </a:moveTo>
                <a:lnTo>
                  <a:pt x="5188664" y="0"/>
                </a:lnTo>
                <a:lnTo>
                  <a:pt x="5188664" y="5447416"/>
                </a:lnTo>
                <a:lnTo>
                  <a:pt x="0" y="54474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C4CB6-AD63-990C-4331-7825E08C45C3}"/>
              </a:ext>
            </a:extLst>
          </p:cNvPr>
          <p:cNvSpPr txBox="1"/>
          <p:nvPr/>
        </p:nvSpPr>
        <p:spPr>
          <a:xfrm>
            <a:off x="1124349" y="5340977"/>
            <a:ext cx="3962400" cy="1715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1E6018-8D17-6A39-0128-89792FF17052}"/>
              </a:ext>
            </a:extLst>
          </p:cNvPr>
          <p:cNvSpPr txBox="1"/>
          <p:nvPr/>
        </p:nvSpPr>
        <p:spPr>
          <a:xfrm>
            <a:off x="5618629" y="3986548"/>
            <a:ext cx="5105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05F136-22DA-3C6D-3D03-22C6955F2D85}"/>
              </a:ext>
            </a:extLst>
          </p:cNvPr>
          <p:cNvSpPr txBox="1"/>
          <p:nvPr/>
        </p:nvSpPr>
        <p:spPr>
          <a:xfrm>
            <a:off x="6553200" y="5753100"/>
            <a:ext cx="39624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AE79E9-942F-A32E-1A23-FE5C4ED1F578}"/>
              </a:ext>
            </a:extLst>
          </p:cNvPr>
          <p:cNvSpPr txBox="1"/>
          <p:nvPr/>
        </p:nvSpPr>
        <p:spPr>
          <a:xfrm>
            <a:off x="5884353" y="7714422"/>
            <a:ext cx="4953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9" grpId="0" animBg="1"/>
      <p:bldP spid="10" grpId="0" animBg="1"/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812</Words>
  <Application>Microsoft Office PowerPoint</Application>
  <PresentationFormat>Custom</PresentationFormat>
  <Paragraphs>155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Chonburi</vt:lpstr>
      <vt:lpstr>Aptos Black</vt:lpstr>
      <vt:lpstr>Aptos</vt:lpstr>
      <vt:lpstr>Open Sans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8</cp:revision>
  <dcterms:created xsi:type="dcterms:W3CDTF">2006-08-16T00:00:00Z</dcterms:created>
  <dcterms:modified xsi:type="dcterms:W3CDTF">2025-10-05T16:04:57Z</dcterms:modified>
  <dc:identifier>DAGrvnYFlxM</dc:identifier>
</cp:coreProperties>
</file>