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57" r:id="rId6"/>
    <p:sldId id="271" r:id="rId7"/>
    <p:sldId id="266" r:id="rId8"/>
    <p:sldId id="272" r:id="rId9"/>
    <p:sldId id="273" r:id="rId10"/>
    <p:sldId id="275" r:id="rId11"/>
    <p:sldId id="278" r:id="rId12"/>
    <p:sldId id="277" r:id="rId13"/>
    <p:sldId id="261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25" autoAdjust="0"/>
    <p:restoredTop sz="91026" autoAdjust="0"/>
  </p:normalViewPr>
  <p:slideViewPr>
    <p:cSldViewPr snapToGrid="0">
      <p:cViewPr varScale="1">
        <p:scale>
          <a:sx n="57" d="100"/>
          <a:sy n="57" d="100"/>
        </p:scale>
        <p:origin x="13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3F71C-BCFA-4BA4-9916-2B240E1227D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64C08-EF4C-4CD1-8F75-BC351F992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CB1E07-95DD-4754-85EA-4022F542F38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8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9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7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0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5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9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1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5749-1B33-4E0A-B980-D10D4645CB7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22232" y="133772"/>
            <a:ext cx="34687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UỶ BAN NHÂN DÂN XÃ</a:t>
            </a:r>
            <a:r>
              <a:rPr kumimoji="0" lang="en-US" alt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VĨNH HẢI 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traight Arrow Connector 1"/>
          <p:cNvSpPr>
            <a:spLocks noChangeShapeType="1"/>
          </p:cNvSpPr>
          <p:nvPr/>
        </p:nvSpPr>
        <p:spPr bwMode="auto">
          <a:xfrm>
            <a:off x="5114925" y="800100"/>
            <a:ext cx="20002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58869" y="4062746"/>
            <a:ext cx="101102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BIỆN PHÁP:</a:t>
            </a:r>
            <a:endParaRPr kumimoji="0" lang="en-US" altLang="en-US" sz="105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XÂY DỰNG LỚP HỌC THÂN THIỆN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431800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TIỂU HỌC VĨNH PHONG -TIỀN PHONG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86100" y="1436683"/>
            <a:ext cx="605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THI GIÁO VIÊN CHỦ NHIỆM GIỎI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HỌC 2025 - 2026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677751"/>
            <a:ext cx="115993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 CÁO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 PHÁP NHẰM NÂNG CAO CHẤT LƯỢNG GIÁO DỤC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>
            <a:off x="2082800" y="5057592"/>
            <a:ext cx="721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algn="just">
              <a:lnSpc>
                <a:spcPct val="150000"/>
              </a:lnSpc>
              <a:spcAft>
                <a:spcPts val="0"/>
              </a:spcAft>
              <a:tabLst>
                <a:tab pos="3575050" algn="l"/>
              </a:tabLst>
            </a:pPr>
            <a:r>
              <a:rPr 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</a:p>
          <a:p>
            <a:pPr marL="226695" algn="just">
              <a:lnSpc>
                <a:spcPct val="150000"/>
              </a:lnSpc>
              <a:spcAft>
                <a:spcPts val="0"/>
              </a:spcAft>
              <a:tabLst>
                <a:tab pos="3575050" algn="l"/>
              </a:tabLst>
            </a:pPr>
            <a:r>
              <a:rPr 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                           : </a:t>
            </a:r>
            <a:r>
              <a:rPr 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BÙI THỊ HOÀI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Giáo viên trường         : Tiểu học Vĩnh Phong-Tiền Phong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Tổ chuyên môn            : Tổ 1,2,3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3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421" y="651605"/>
            <a:ext cx="11695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thứ sáu: </a:t>
            </a:r>
            <a:r>
              <a:rPr lang="pt-BR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Tổ chức tốt tiết hoạt động trải nghiệm:</a:t>
            </a:r>
            <a:endParaRPr lang="en-US" sz="3600"/>
          </a:p>
        </p:txBody>
      </p:sp>
      <p:sp>
        <p:nvSpPr>
          <p:cNvPr id="5" name="TextBox 4"/>
          <p:cNvSpPr txBox="1"/>
          <p:nvPr/>
        </p:nvSpPr>
        <p:spPr>
          <a:xfrm>
            <a:off x="3825240" y="5977964"/>
            <a:ext cx="588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đèn lồng của học sinh</a:t>
            </a:r>
          </a:p>
        </p:txBody>
      </p:sp>
      <p:pic>
        <p:nvPicPr>
          <p:cNvPr id="2050" name="Picture 2" descr="Hướng Dẫn 10 Cách Làm Đèn Trung Thu Đơn Giản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93929"/>
            <a:ext cx="5506085" cy="30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ự làm lồng đèn tại nhà, cùng bé vui đón Trung thu ngày giãn cách - Báo Phụ  N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83" y="1639870"/>
            <a:ext cx="4736465" cy="35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2193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4" y="1319513"/>
            <a:ext cx="5015670" cy="4458131"/>
          </a:xfrm>
          <a:prstGeom prst="rect">
            <a:avLst/>
          </a:prstGeom>
        </p:spPr>
      </p:pic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D6D9F2AC-D201-B989-58FD-21D5C24BA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80" y="1319513"/>
            <a:ext cx="4800302" cy="44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410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9189" y="5729468"/>
            <a:ext cx="7280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Học sinh được tổ chức vui trung thu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D352F96C-F43C-F2BE-AA92-984A68585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01804"/>
            <a:ext cx="4571999" cy="4873083"/>
          </a:xfrm>
          <a:prstGeom prst="rect">
            <a:avLst/>
          </a:prstGeom>
        </p:spPr>
      </p:pic>
      <p:pic>
        <p:nvPicPr>
          <p:cNvPr id="8" name="Picture 7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A7CFC259-D42D-FD84-F7DF-F88D9175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8" y="501804"/>
            <a:ext cx="4951141" cy="48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984" y="5422926"/>
            <a:ext cx="5120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 huynh vui học cùng con tại nhà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7056981600285">
            <a:hlinkClick r:id="" action="ppaction://media"/>
            <a:extLst>
              <a:ext uri="{FF2B5EF4-FFF2-40B4-BE49-F238E27FC236}">
                <a16:creationId xmlns:a16="http://schemas.microsoft.com/office/drawing/2014/main" id="{05045985-3602-3BF2-97D3-044822ACDF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742" y="535259"/>
            <a:ext cx="5304403" cy="4795024"/>
          </a:xfrm>
          <a:prstGeom prst="rect">
            <a:avLst/>
          </a:prstGeom>
        </p:spPr>
      </p:pic>
      <p:pic>
        <p:nvPicPr>
          <p:cNvPr id="4" name="Picture 3" descr="A person and a child sitting at a table reading a book&#10;&#10;AI-generated content may be incorrect.">
            <a:extLst>
              <a:ext uri="{FF2B5EF4-FFF2-40B4-BE49-F238E27FC236}">
                <a16:creationId xmlns:a16="http://schemas.microsoft.com/office/drawing/2014/main" id="{6737147C-93C7-639B-3107-F6E112633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23" y="535259"/>
            <a:ext cx="5304403" cy="48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6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5440" y="2204720"/>
            <a:ext cx="7254240" cy="191008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</a:t>
            </a:r>
          </a:p>
        </p:txBody>
      </p:sp>
    </p:spTree>
    <p:extLst>
      <p:ext uri="{BB962C8B-B14F-4D97-AF65-F5344CB8AC3E}">
        <p14:creationId xmlns:p14="http://schemas.microsoft.com/office/powerpoint/2010/main" val="317188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/>
        </p:nvSpPr>
        <p:spPr>
          <a:xfrm>
            <a:off x="4518025" y="3731155"/>
            <a:ext cx="457200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53" name="Oval 52"/>
          <p:cNvSpPr/>
          <p:nvPr/>
        </p:nvSpPr>
        <p:spPr>
          <a:xfrm>
            <a:off x="4446584" y="4955649"/>
            <a:ext cx="457200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4891089" y="4740805"/>
            <a:ext cx="5060950" cy="660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LUẬN, ĐỀ XUẤT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940300" y="3556530"/>
            <a:ext cx="5057775" cy="660400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THỰC NGHIỆM BIỆN PHÁP TẠI ĐƠN VỊ</a:t>
            </a:r>
          </a:p>
        </p:txBody>
      </p:sp>
      <p:sp>
        <p:nvSpPr>
          <p:cNvPr id="51" name="Oval 50"/>
          <p:cNvSpPr/>
          <p:nvPr/>
        </p:nvSpPr>
        <p:spPr>
          <a:xfrm>
            <a:off x="4500563" y="2565930"/>
            <a:ext cx="457200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891089" y="2415117"/>
            <a:ext cx="5106987" cy="660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551363" y="1379538"/>
            <a:ext cx="455612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938713" y="1214438"/>
            <a:ext cx="5059362" cy="660400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/>
          </a:p>
        </p:txBody>
      </p: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1541463" y="2451100"/>
            <a:ext cx="2089150" cy="2235200"/>
            <a:chOff x="957943" y="1150414"/>
            <a:chExt cx="3523768" cy="3762493"/>
          </a:xfrm>
        </p:grpSpPr>
        <p:grpSp>
          <p:nvGrpSpPr>
            <p:cNvPr id="5147" name="Group 67"/>
            <p:cNvGrpSpPr>
              <a:grpSpLocks/>
            </p:cNvGrpSpPr>
            <p:nvPr/>
          </p:nvGrpSpPr>
          <p:grpSpPr bwMode="auto">
            <a:xfrm>
              <a:off x="2340429" y="1150414"/>
              <a:ext cx="2141282" cy="3762493"/>
              <a:chOff x="5914147" y="1357244"/>
              <a:chExt cx="1338944" cy="2677888"/>
            </a:xfrm>
          </p:grpSpPr>
          <p:sp>
            <p:nvSpPr>
              <p:cNvPr id="70" name="Freeform 69"/>
              <p:cNvSpPr/>
              <p:nvPr/>
            </p:nvSpPr>
            <p:spPr>
              <a:xfrm rot="5400000">
                <a:off x="5913889" y="2695930"/>
                <a:ext cx="1338944" cy="1339461"/>
              </a:xfrm>
              <a:custGeom>
                <a:avLst/>
                <a:gdLst>
                  <a:gd name="connsiteX0" fmla="*/ 0 w 1338944"/>
                  <a:gd name="connsiteY0" fmla="*/ 0 h 1380569"/>
                  <a:gd name="connsiteX1" fmla="*/ 107582 w 1338944"/>
                  <a:gd name="connsiteY1" fmla="*/ 5260 h 1380569"/>
                  <a:gd name="connsiteX2" fmla="*/ 1338944 w 1338944"/>
                  <a:gd name="connsiteY2" fmla="*/ 1326460 h 1380569"/>
                  <a:gd name="connsiteX3" fmla="*/ 1336298 w 1338944"/>
                  <a:gd name="connsiteY3" fmla="*/ 1380569 h 1380569"/>
                  <a:gd name="connsiteX4" fmla="*/ 0 w 1338944"/>
                  <a:gd name="connsiteY4" fmla="*/ 1380569 h 138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944" h="1380569">
                    <a:moveTo>
                      <a:pt x="0" y="0"/>
                    </a:moveTo>
                    <a:lnTo>
                      <a:pt x="107582" y="5260"/>
                    </a:lnTo>
                    <a:cubicBezTo>
                      <a:pt x="799220" y="73270"/>
                      <a:pt x="1338944" y="638836"/>
                      <a:pt x="1338944" y="1326460"/>
                    </a:cubicBezTo>
                    <a:lnTo>
                      <a:pt x="1336298" y="1380569"/>
                    </a:lnTo>
                    <a:lnTo>
                      <a:pt x="0" y="1380569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913630" y="1357244"/>
                <a:ext cx="1339461" cy="1338944"/>
              </a:xfrm>
              <a:custGeom>
                <a:avLst/>
                <a:gdLst>
                  <a:gd name="connsiteX0" fmla="*/ 0 w 1338944"/>
                  <a:gd name="connsiteY0" fmla="*/ 0 h 1380569"/>
                  <a:gd name="connsiteX1" fmla="*/ 107582 w 1338944"/>
                  <a:gd name="connsiteY1" fmla="*/ 5260 h 1380569"/>
                  <a:gd name="connsiteX2" fmla="*/ 1338944 w 1338944"/>
                  <a:gd name="connsiteY2" fmla="*/ 1326460 h 1380569"/>
                  <a:gd name="connsiteX3" fmla="*/ 1336298 w 1338944"/>
                  <a:gd name="connsiteY3" fmla="*/ 1380569 h 1380569"/>
                  <a:gd name="connsiteX4" fmla="*/ 0 w 1338944"/>
                  <a:gd name="connsiteY4" fmla="*/ 1380569 h 138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944" h="1380569">
                    <a:moveTo>
                      <a:pt x="0" y="0"/>
                    </a:moveTo>
                    <a:lnTo>
                      <a:pt x="107582" y="5260"/>
                    </a:lnTo>
                    <a:cubicBezTo>
                      <a:pt x="799220" y="73270"/>
                      <a:pt x="1338944" y="638836"/>
                      <a:pt x="1338944" y="1326460"/>
                    </a:cubicBezTo>
                    <a:lnTo>
                      <a:pt x="1336298" y="1380569"/>
                    </a:lnTo>
                    <a:lnTo>
                      <a:pt x="0" y="1380569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9" name="Flowchart: Connector 68"/>
            <p:cNvSpPr/>
            <p:nvPr/>
          </p:nvSpPr>
          <p:spPr>
            <a:xfrm>
              <a:off x="957943" y="1537887"/>
              <a:ext cx="3114089" cy="3099781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 flipV="1">
            <a:off x="3329252" y="1643062"/>
            <a:ext cx="1303337" cy="4159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51" idx="2"/>
          </p:cNvCxnSpPr>
          <p:nvPr/>
        </p:nvCxnSpPr>
        <p:spPr>
          <a:xfrm flipV="1">
            <a:off x="3714751" y="2721506"/>
            <a:ext cx="785813" cy="365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1" idx="6"/>
            <a:endCxn id="54" idx="2"/>
          </p:cNvCxnSpPr>
          <p:nvPr/>
        </p:nvCxnSpPr>
        <p:spPr>
          <a:xfrm flipV="1">
            <a:off x="3870325" y="3886730"/>
            <a:ext cx="647700" cy="47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426353" y="4861987"/>
            <a:ext cx="998537" cy="1873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633538" y="2960688"/>
            <a:ext cx="154781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của báo cáo</a:t>
            </a:r>
          </a:p>
        </p:txBody>
      </p:sp>
      <p:sp>
        <p:nvSpPr>
          <p:cNvPr id="73" name="Arc 72"/>
          <p:cNvSpPr/>
          <p:nvPr/>
        </p:nvSpPr>
        <p:spPr>
          <a:xfrm>
            <a:off x="1636713" y="1814514"/>
            <a:ext cx="2146300" cy="3494087"/>
          </a:xfrm>
          <a:prstGeom prst="arc">
            <a:avLst>
              <a:gd name="adj1" fmla="val 15478815"/>
              <a:gd name="adj2" fmla="val 621073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Flowchart: Connector 73"/>
          <p:cNvSpPr/>
          <p:nvPr/>
        </p:nvSpPr>
        <p:spPr>
          <a:xfrm>
            <a:off x="2351089" y="1871664"/>
            <a:ext cx="52387" cy="6667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Flowchart: Connector 74"/>
          <p:cNvSpPr/>
          <p:nvPr/>
        </p:nvSpPr>
        <p:spPr>
          <a:xfrm>
            <a:off x="2281238" y="5164139"/>
            <a:ext cx="69850" cy="6032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257550" y="2016126"/>
            <a:ext cx="130175" cy="127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60775" y="3014927"/>
            <a:ext cx="130175" cy="1285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741739" y="3827992"/>
            <a:ext cx="128587" cy="127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339040" y="4846111"/>
            <a:ext cx="130175" cy="127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  <p:bldP spid="63" grpId="0" animBg="1"/>
      <p:bldP spid="59" grpId="0" animBg="1"/>
      <p:bldP spid="51" grpId="0" animBg="1"/>
      <p:bldP spid="58" grpId="0" animBg="1"/>
      <p:bldP spid="3" grpId="0" animBg="1"/>
      <p:bldP spid="57" grpId="0" animBg="1"/>
      <p:bldP spid="64" grpId="0"/>
      <p:bldP spid="74" grpId="0" animBg="1"/>
      <p:bldP spid="75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0733" y="2751667"/>
            <a:ext cx="2654300" cy="660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63055" y="1380331"/>
            <a:ext cx="6339944" cy="982134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 LỰA CHỌN BIỆN PHÁP</a:t>
            </a: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3865033" y="1871398"/>
            <a:ext cx="1098022" cy="12104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3"/>
          </p:cNvCxnSpPr>
          <p:nvPr/>
        </p:nvCxnSpPr>
        <p:spPr>
          <a:xfrm>
            <a:off x="3865033" y="3081867"/>
            <a:ext cx="1233488" cy="1227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471988" y="3589602"/>
            <a:ext cx="5654145" cy="133720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ÁP DỤNG</a:t>
            </a:r>
          </a:p>
        </p:txBody>
      </p:sp>
    </p:spTree>
    <p:extLst>
      <p:ext uri="{BB962C8B-B14F-4D97-AF65-F5344CB8AC3E}">
        <p14:creationId xmlns:p14="http://schemas.microsoft.com/office/powerpoint/2010/main" val="34586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52672" y="788562"/>
            <a:ext cx="5403605" cy="6619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000" b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CỦA BIỆN PHÁP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59255" y="3380765"/>
            <a:ext cx="5403605" cy="660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000" b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7254" y="2289542"/>
            <a:ext cx="2720732" cy="660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28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59255" y="2137142"/>
            <a:ext cx="5403605" cy="660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000" b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SỞ LÍ LUẬN VÀ CƠ SỞ THỰC TIỄN ĐỂ XÂY DỰNG BIỆN PHÁP</a:t>
            </a:r>
          </a:p>
        </p:txBody>
      </p:sp>
      <p:cxnSp>
        <p:nvCxnSpPr>
          <p:cNvPr id="10" name="Straight Arrow Connector 9"/>
          <p:cNvCxnSpPr>
            <a:stCxn id="7" idx="3"/>
            <a:endCxn id="5" idx="1"/>
          </p:cNvCxnSpPr>
          <p:nvPr/>
        </p:nvCxnSpPr>
        <p:spPr>
          <a:xfrm flipV="1">
            <a:off x="3217986" y="1119556"/>
            <a:ext cx="2034686" cy="1500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9" idx="1"/>
          </p:cNvCxnSpPr>
          <p:nvPr/>
        </p:nvCxnSpPr>
        <p:spPr>
          <a:xfrm flipV="1">
            <a:off x="3217986" y="2467342"/>
            <a:ext cx="1941269" cy="15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1"/>
          </p:cNvCxnSpPr>
          <p:nvPr/>
        </p:nvCxnSpPr>
        <p:spPr>
          <a:xfrm>
            <a:off x="3217986" y="2619742"/>
            <a:ext cx="1941269" cy="1091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252672" y="4465150"/>
            <a:ext cx="5403605" cy="8629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TRÌNH THỰC HIỆN BIỆN PHÁP</a:t>
            </a:r>
            <a:endParaRPr lang="en-US" altLang="en-US" sz="20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7" idx="3"/>
            <a:endCxn id="15" idx="1"/>
          </p:cNvCxnSpPr>
          <p:nvPr/>
        </p:nvCxnSpPr>
        <p:spPr>
          <a:xfrm>
            <a:off x="3217986" y="2619742"/>
            <a:ext cx="2034686" cy="2276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7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375" y="1024613"/>
            <a:ext cx="11323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1: </a:t>
            </a:r>
            <a:r>
              <a:rPr lang="pt-BR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 tổ chức lớp học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4573" y="2597739"/>
            <a:ext cx="106217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Tìm hiểu gia đình học sinh.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Tìm hiểu thái độ tâm lý học sinh.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Xây dựng nội dung thi đua lớp học.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4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19" y="362635"/>
            <a:ext cx="11374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2: Xây dựng phong trào tự quản</a:t>
            </a:r>
            <a:endParaRPr lang="en-US" sz="32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Mẫu nội quy lớp học đẹp, chi tiết cho các cấp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44" y="1750739"/>
            <a:ext cx="5259631" cy="40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children in uniform standing in front of a green board&#10;&#10;AI-generated content may be incorrect.">
            <a:extLst>
              <a:ext uri="{FF2B5EF4-FFF2-40B4-BE49-F238E27FC236}">
                <a16:creationId xmlns:a16="http://schemas.microsoft.com/office/drawing/2014/main" id="{05E99315-9988-B562-F726-BA320F33C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52" y="1750740"/>
            <a:ext cx="5118409" cy="4063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F252DC-26CE-693A-7DFB-2C9CFA9FAF99}"/>
              </a:ext>
            </a:extLst>
          </p:cNvPr>
          <p:cNvSpPr txBox="1"/>
          <p:nvPr/>
        </p:nvSpPr>
        <p:spPr>
          <a:xfrm>
            <a:off x="1616927" y="6166624"/>
            <a:ext cx="4059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Bầu ban cán sự lớp</a:t>
            </a: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6BB41-2E25-5F6F-EAD3-10ED69F309CA}"/>
              </a:ext>
            </a:extLst>
          </p:cNvPr>
          <p:cNvSpPr txBox="1"/>
          <p:nvPr/>
        </p:nvSpPr>
        <p:spPr>
          <a:xfrm>
            <a:off x="7772400" y="6166624"/>
            <a:ext cx="314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Nội quy lớp học</a:t>
            </a: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85737" y="166199"/>
            <a:ext cx="1198034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 algn="just"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pt-B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thứ ba: Xây dựng phong trào “ Mỗi ngày đến trường là một ngày vui.</a:t>
            </a:r>
            <a:endParaRPr lang="en-US" sz="11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children playing in a park&#10;&#10;AI-generated content may be incorrect.">
            <a:extLst>
              <a:ext uri="{FF2B5EF4-FFF2-40B4-BE49-F238E27FC236}">
                <a16:creationId xmlns:a16="http://schemas.microsoft.com/office/drawing/2014/main" id="{029D3CEF-24A7-B264-8CC7-A2160C27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5" y="1144928"/>
            <a:ext cx="9935737" cy="49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2121" y="260619"/>
            <a:ext cx="111194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145" algn="ctr">
              <a:spcAft>
                <a:spcPts val="0"/>
              </a:spcAft>
            </a:pPr>
            <a:r>
              <a:rPr lang="pt-BR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4: Lồng ghép kĩ năng sống cho học sinh vào các tiết học</a:t>
            </a:r>
          </a:p>
          <a:p>
            <a:pPr indent="-144145" algn="ctr">
              <a:spcAft>
                <a:spcPts val="0"/>
              </a:spcAft>
            </a:pP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535" y="5926238"/>
            <a:ext cx="7951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Khen thưởng những bạn có thành tích tốt và cố gắng trong tháng </a:t>
            </a:r>
          </a:p>
        </p:txBody>
      </p:sp>
      <p:pic>
        <p:nvPicPr>
          <p:cNvPr id="6" name="Picture 5" descr="A group of children standing in a row holding up posters&#10;&#10;AI-generated content may be incorrect.">
            <a:extLst>
              <a:ext uri="{FF2B5EF4-FFF2-40B4-BE49-F238E27FC236}">
                <a16:creationId xmlns:a16="http://schemas.microsoft.com/office/drawing/2014/main" id="{DB6F9F08-E25B-AC49-1123-E07E6B330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78" y="1170878"/>
            <a:ext cx="6924907" cy="465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375" y="374210"/>
            <a:ext cx="11547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145" algn="just">
              <a:spcAft>
                <a:spcPts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thứ năm</a:t>
            </a:r>
            <a:r>
              <a:rPr lang="pt-BR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 dựng mối quan hệ hợp tác với các tổ chức trong và ngoài nhà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group of children reading books at a table&#10;&#10;AI-generated content may be incorrect.">
            <a:extLst>
              <a:ext uri="{FF2B5EF4-FFF2-40B4-BE49-F238E27FC236}">
                <a16:creationId xmlns:a16="http://schemas.microsoft.com/office/drawing/2014/main" id="{AC8CFAE0-2A1F-D3EC-A801-B5591210D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3" y="1328318"/>
            <a:ext cx="5278244" cy="4949820"/>
          </a:xfrm>
          <a:prstGeom prst="rect">
            <a:avLst/>
          </a:prstGeom>
        </p:spPr>
      </p:pic>
      <p:pic>
        <p:nvPicPr>
          <p:cNvPr id="8" name="Picture 7" descr="A group of girls sitting on a bench reading books&#10;&#10;AI-generated content may be incorrect.">
            <a:extLst>
              <a:ext uri="{FF2B5EF4-FFF2-40B4-BE49-F238E27FC236}">
                <a16:creationId xmlns:a16="http://schemas.microsoft.com/office/drawing/2014/main" id="{0106CB1A-FE72-AEA7-834D-D33D9ACE8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82" y="1328317"/>
            <a:ext cx="5278244" cy="49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319</Words>
  <Application>Microsoft Office PowerPoint</Application>
  <PresentationFormat>Widescreen</PresentationFormat>
  <Paragraphs>46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Biện pháp thứ ba: Xây dựng phong trào “ Mỗi ngày đến trường là một ngày vui.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Lam Bui Tung</cp:lastModifiedBy>
  <cp:revision>44</cp:revision>
  <dcterms:created xsi:type="dcterms:W3CDTF">2024-01-01T02:15:52Z</dcterms:created>
  <dcterms:modified xsi:type="dcterms:W3CDTF">2025-10-07T14:25:46Z</dcterms:modified>
</cp:coreProperties>
</file>