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</p:sldMasterIdLst>
  <p:sldIdLst>
    <p:sldId id="279" r:id="rId2"/>
    <p:sldId id="258" r:id="rId3"/>
    <p:sldId id="259" r:id="rId4"/>
    <p:sldId id="260" r:id="rId5"/>
    <p:sldId id="261" r:id="rId6"/>
    <p:sldId id="262" r:id="rId7"/>
    <p:sldId id="263" r:id="rId8"/>
    <p:sldId id="266" r:id="rId9"/>
    <p:sldId id="267" r:id="rId10"/>
    <p:sldId id="268" r:id="rId11"/>
    <p:sldId id="280" r:id="rId12"/>
    <p:sldId id="264" r:id="rId13"/>
    <p:sldId id="265" r:id="rId14"/>
    <p:sldId id="281" r:id="rId15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213" y="4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88825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6675" y="2404534"/>
            <a:ext cx="7764913" cy="1646302"/>
          </a:xfrm>
        </p:spPr>
        <p:txBody>
          <a:bodyPr anchor="b">
            <a:noAutofit/>
          </a:bodyPr>
          <a:lstStyle>
            <a:lvl1pPr algn="r">
              <a:defRPr sz="5398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6675" y="4050834"/>
            <a:ext cx="7764913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982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9" y="609600"/>
            <a:ext cx="8594429" cy="3403600"/>
          </a:xfrm>
        </p:spPr>
        <p:txBody>
          <a:bodyPr anchor="ctr">
            <a:normAutofit/>
          </a:bodyPr>
          <a:lstStyle>
            <a:lvl1pPr algn="l">
              <a:defRPr sz="4399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470400"/>
            <a:ext cx="859442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888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092" y="609600"/>
            <a:ext cx="8092026" cy="3022600"/>
          </a:xfrm>
        </p:spPr>
        <p:txBody>
          <a:bodyPr anchor="ctr">
            <a:normAutofit/>
          </a:bodyPr>
          <a:lstStyle>
            <a:lvl1pPr algn="l">
              <a:defRPr sz="4399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5783" y="3632200"/>
            <a:ext cx="722264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470400"/>
            <a:ext cx="859442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729" y="790378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0695" y="2886556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15872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9" y="1931988"/>
            <a:ext cx="8594429" cy="2595460"/>
          </a:xfrm>
        </p:spPr>
        <p:txBody>
          <a:bodyPr anchor="b">
            <a:normAutofit/>
          </a:bodyPr>
          <a:lstStyle>
            <a:lvl1pPr algn="l">
              <a:defRPr sz="4399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527448"/>
            <a:ext cx="8594429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336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092" y="609600"/>
            <a:ext cx="8092026" cy="3022600"/>
          </a:xfrm>
        </p:spPr>
        <p:txBody>
          <a:bodyPr anchor="ctr">
            <a:normAutofit/>
          </a:bodyPr>
          <a:lstStyle>
            <a:lvl1pPr algn="l">
              <a:defRPr sz="4399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156" y="4013200"/>
            <a:ext cx="8594430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3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527448"/>
            <a:ext cx="8594429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729" y="790378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0695" y="2886556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3103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621" y="609600"/>
            <a:ext cx="8585966" cy="3022600"/>
          </a:xfrm>
        </p:spPr>
        <p:txBody>
          <a:bodyPr anchor="ctr">
            <a:normAutofit/>
          </a:bodyPr>
          <a:lstStyle>
            <a:lvl1pPr algn="l">
              <a:defRPr sz="4399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156" y="4013200"/>
            <a:ext cx="8594430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399">
                <a:solidFill>
                  <a:schemeClr val="accent1"/>
                </a:solidFill>
              </a:defRPr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527448"/>
            <a:ext cx="8594429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6942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625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5599" y="609600"/>
            <a:ext cx="130440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159" y="609600"/>
            <a:ext cx="7058311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15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448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9" y="2700868"/>
            <a:ext cx="8594429" cy="1826581"/>
          </a:xfrm>
        </p:spPr>
        <p:txBody>
          <a:bodyPr anchor="b"/>
          <a:lstStyle>
            <a:lvl1pPr algn="l">
              <a:defRPr sz="3999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527448"/>
            <a:ext cx="8594429" cy="860400"/>
          </a:xfrm>
        </p:spPr>
        <p:txBody>
          <a:bodyPr anchor="t"/>
          <a:lstStyle>
            <a:lvl1pPr marL="0" indent="0" algn="l">
              <a:buNone/>
              <a:defRPr sz="199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991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158" y="2160589"/>
            <a:ext cx="418294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8645" y="2160590"/>
            <a:ext cx="418294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585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570" y="2160983"/>
            <a:ext cx="4184533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570" y="2737246"/>
            <a:ext cx="418453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058" y="2160983"/>
            <a:ext cx="4184528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059" y="2737246"/>
            <a:ext cx="418452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06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8" y="609600"/>
            <a:ext cx="8594429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42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98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8" y="1498604"/>
            <a:ext cx="3853524" cy="1278466"/>
          </a:xfrm>
        </p:spPr>
        <p:txBody>
          <a:bodyPr anchor="b">
            <a:normAutofit/>
          </a:bodyPr>
          <a:lstStyle>
            <a:lvl1pPr>
              <a:defRPr sz="1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9222" y="514925"/>
            <a:ext cx="4512366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158" y="2777069"/>
            <a:ext cx="3853524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6926" indent="0">
              <a:buNone/>
              <a:defRPr sz="1400"/>
            </a:lvl2pPr>
            <a:lvl3pPr marL="913852" indent="0">
              <a:buNone/>
              <a:defRPr sz="1200"/>
            </a:lvl3pPr>
            <a:lvl4pPr marL="1370778" indent="0">
              <a:buNone/>
              <a:defRPr sz="1000"/>
            </a:lvl4pPr>
            <a:lvl5pPr marL="1827703" indent="0">
              <a:buNone/>
              <a:defRPr sz="1000"/>
            </a:lvl5pPr>
            <a:lvl6pPr marL="2284628" indent="0">
              <a:buNone/>
              <a:defRPr sz="1000"/>
            </a:lvl6pPr>
            <a:lvl7pPr marL="2741554" indent="0">
              <a:buNone/>
              <a:defRPr sz="1000"/>
            </a:lvl7pPr>
            <a:lvl8pPr marL="3198480" indent="0">
              <a:buNone/>
              <a:defRPr sz="1000"/>
            </a:lvl8pPr>
            <a:lvl9pPr marL="365540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232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8" y="4800600"/>
            <a:ext cx="8594428" cy="566738"/>
          </a:xfrm>
        </p:spPr>
        <p:txBody>
          <a:bodyPr anchor="b">
            <a:normAutofit/>
          </a:bodyPr>
          <a:lstStyle>
            <a:lvl1pPr algn="l">
              <a:defRPr sz="239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158" y="609600"/>
            <a:ext cx="8594429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158" y="5367338"/>
            <a:ext cx="8594428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10/8/2025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41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88825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158" y="609600"/>
            <a:ext cx="8594429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8" y="2160590"/>
            <a:ext cx="859442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3257" y="6041363"/>
            <a:ext cx="9117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158" y="6041363"/>
            <a:ext cx="6295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8426" y="6041363"/>
            <a:ext cx="68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10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063" rtl="0" eaLnBrk="1" latinLnBrk="0" hangingPunct="1">
        <a:spcBef>
          <a:spcPct val="0"/>
        </a:spcBef>
        <a:buNone/>
        <a:defRPr sz="3599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797" indent="-342797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9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727" indent="-285664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657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99720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6783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3846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0908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7971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5034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1.gif"/><Relationship Id="rId4" Type="http://schemas.openxmlformats.org/officeDocument/2006/relationships/image" Target="../media/image2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1.gif"/><Relationship Id="rId4" Type="http://schemas.openxmlformats.org/officeDocument/2006/relationships/image" Target="../media/image2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gif"/><Relationship Id="rId5" Type="http://schemas.openxmlformats.org/officeDocument/2006/relationships/image" Target="../media/image2.wmf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microsoft.com/office/2007/relationships/media" Target="../media/media4.mp4"/><Relationship Id="rId7" Type="http://schemas.openxmlformats.org/officeDocument/2006/relationships/image" Target="../media/image1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4.mp4"/><Relationship Id="rId9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2" descr="blumen-pflanzen0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939" y="5257800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WordArt 4"/>
          <p:cNvSpPr>
            <a:spLocks noChangeArrowheads="1" noChangeShapeType="1" noTextEdit="1"/>
          </p:cNvSpPr>
          <p:nvPr/>
        </p:nvSpPr>
        <p:spPr bwMode="auto">
          <a:xfrm>
            <a:off x="2885869" y="2247839"/>
            <a:ext cx="6504384" cy="57834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BÁO CÁO BIỆN PHÁP  </a:t>
            </a:r>
          </a:p>
        </p:txBody>
      </p:sp>
      <p:sp>
        <p:nvSpPr>
          <p:cNvPr id="6149" name="WordArt 6"/>
          <p:cNvSpPr>
            <a:spLocks noChangeArrowheads="1" noChangeShapeType="1" noTextEdit="1"/>
          </p:cNvSpPr>
          <p:nvPr/>
        </p:nvSpPr>
        <p:spPr bwMode="auto">
          <a:xfrm>
            <a:off x="2387371" y="408719"/>
            <a:ext cx="7353333" cy="61987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dirty="0">
                <a:solidFill>
                  <a:srgbClr val="0000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3600" dirty="0">
                <a:solidFill>
                  <a:srgbClr val="0000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VĨNH PHONG-TIỀN PHONG</a:t>
            </a:r>
          </a:p>
        </p:txBody>
      </p:sp>
      <p:pic>
        <p:nvPicPr>
          <p:cNvPr id="10245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417889" y="-308952"/>
            <a:ext cx="2209378" cy="298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8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1" y="20247"/>
            <a:ext cx="3352547" cy="220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402" descr="blumen-pflanzen0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214" y="5372100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403" descr="blumen-pflanzen0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814" y="5372100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404" descr="blumen-pflanzen0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214" y="5429250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405" descr="blumen-pflanzen0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4" y="5372100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406" descr="blumen-pflanzen0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614" y="5372100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407" descr="blumen-pflanzen0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4" y="5372100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0E827B1-C591-3DD2-BADB-FD9773D6C8B6}"/>
              </a:ext>
            </a:extLst>
          </p:cNvPr>
          <p:cNvSpPr txBox="1">
            <a:spLocks/>
          </p:cNvSpPr>
          <p:nvPr/>
        </p:nvSpPr>
        <p:spPr>
          <a:xfrm>
            <a:off x="1270386" y="3401686"/>
            <a:ext cx="9192861" cy="1096899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797" indent="-342797" algn="l" defTabSz="457063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727" indent="-285664" algn="l" defTabSz="457063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457063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457063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457063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457063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457063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457063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457063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8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học sinh lớp 1 hứng thú đến trường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0386D3-0E0A-FCA7-6935-1DEBEBFC1D30}"/>
              </a:ext>
            </a:extLst>
          </p:cNvPr>
          <p:cNvSpPr txBox="1"/>
          <p:nvPr/>
        </p:nvSpPr>
        <p:spPr>
          <a:xfrm>
            <a:off x="2966565" y="1186625"/>
            <a:ext cx="6404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THI GIÁO VIÊN CHỦ NHIỆM GIỎI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107F3A-0EAA-3FB2-E696-A62C40629626}"/>
              </a:ext>
            </a:extLst>
          </p:cNvPr>
          <p:cNvSpPr txBox="1"/>
          <p:nvPr/>
        </p:nvSpPr>
        <p:spPr>
          <a:xfrm>
            <a:off x="3605988" y="4578980"/>
            <a:ext cx="51282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Phạm Thị Huệ</a:t>
            </a:r>
          </a:p>
        </p:txBody>
      </p:sp>
    </p:spTree>
    <p:extLst>
      <p:ext uri="{BB962C8B-B14F-4D97-AF65-F5344CB8AC3E}">
        <p14:creationId xmlns:p14="http://schemas.microsoft.com/office/powerpoint/2010/main" val="1064309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2F45-BBC5-5618-FA34-C69E20937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6675" y="128998"/>
            <a:ext cx="7764913" cy="1646302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3.Tổ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3" name="Picture 7" descr="POINSET2">
            <a:extLst>
              <a:ext uri="{FF2B5EF4-FFF2-40B4-BE49-F238E27FC236}">
                <a16:creationId xmlns:a16="http://schemas.microsoft.com/office/drawing/2014/main" id="{58DAFD62-60EA-EE69-9459-41DACDC02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53014" y="-316300"/>
            <a:ext cx="2209378" cy="299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POINSET2">
            <a:extLst>
              <a:ext uri="{FF2B5EF4-FFF2-40B4-BE49-F238E27FC236}">
                <a16:creationId xmlns:a16="http://schemas.microsoft.com/office/drawing/2014/main" id="{86546CF8-2944-D5F9-8503-19C543F64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16" y="44624"/>
            <a:ext cx="2901266" cy="220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07" descr="blumen-pflanzen094">
            <a:extLst>
              <a:ext uri="{FF2B5EF4-FFF2-40B4-BE49-F238E27FC236}">
                <a16:creationId xmlns:a16="http://schemas.microsoft.com/office/drawing/2014/main" id="{C9F21CCF-507C-9033-65E0-9ABE2ACCC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77" y="5797887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07" descr="blumen-pflanzen094">
            <a:extLst>
              <a:ext uri="{FF2B5EF4-FFF2-40B4-BE49-F238E27FC236}">
                <a16:creationId xmlns:a16="http://schemas.microsoft.com/office/drawing/2014/main" id="{07402F29-63A4-0D08-2A38-30B287203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740" y="5810687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07" descr="blumen-pflanzen094">
            <a:extLst>
              <a:ext uri="{FF2B5EF4-FFF2-40B4-BE49-F238E27FC236}">
                <a16:creationId xmlns:a16="http://schemas.microsoft.com/office/drawing/2014/main" id="{5928416A-B805-B949-BE0C-2DB1E6B23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654" y="5767642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07" descr="blumen-pflanzen094">
            <a:extLst>
              <a:ext uri="{FF2B5EF4-FFF2-40B4-BE49-F238E27FC236}">
                <a16:creationId xmlns:a16="http://schemas.microsoft.com/office/drawing/2014/main" id="{2F1F9F23-B91A-E2A2-F4A6-29014EAA0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5730" y="5724599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07" descr="blumen-pflanzen094">
            <a:extLst>
              <a:ext uri="{FF2B5EF4-FFF2-40B4-BE49-F238E27FC236}">
                <a16:creationId xmlns:a16="http://schemas.microsoft.com/office/drawing/2014/main" id="{3924D5FD-4F1A-2D4D-425E-C226F6DB8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241" y="5793238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07" descr="blumen-pflanzen094">
            <a:extLst>
              <a:ext uri="{FF2B5EF4-FFF2-40B4-BE49-F238E27FC236}">
                <a16:creationId xmlns:a16="http://schemas.microsoft.com/office/drawing/2014/main" id="{CF810219-3914-2C5F-7EE6-61035E704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994" y="5799054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07" descr="blumen-pflanzen094">
            <a:extLst>
              <a:ext uri="{FF2B5EF4-FFF2-40B4-BE49-F238E27FC236}">
                <a16:creationId xmlns:a16="http://schemas.microsoft.com/office/drawing/2014/main" id="{DF209970-1CA0-5455-1E52-D552EB662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913" y="5804872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07" descr="blumen-pflanzen094">
            <a:extLst>
              <a:ext uri="{FF2B5EF4-FFF2-40B4-BE49-F238E27FC236}">
                <a16:creationId xmlns:a16="http://schemas.microsoft.com/office/drawing/2014/main" id="{B7F73A09-5717-C2EE-3F9B-E4CC71AC9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251" y="5740889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361749B-4FC1-4C6C-681E-CD6020357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511" y="1502477"/>
            <a:ext cx="3472928" cy="43628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BE309A7-0A02-D768-24A4-8D5EE62B6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6595" y="1502477"/>
            <a:ext cx="3251109" cy="4362888"/>
          </a:xfrm>
          <a:prstGeom prst="rect">
            <a:avLst/>
          </a:prstGeom>
        </p:spPr>
      </p:pic>
      <p:sp>
        <p:nvSpPr>
          <p:cNvPr id="23" name="AutoShape 2">
            <a:extLst>
              <a:ext uri="{FF2B5EF4-FFF2-40B4-BE49-F238E27FC236}">
                <a16:creationId xmlns:a16="http://schemas.microsoft.com/office/drawing/2014/main" id="{78C0D2B4-C81A-6099-7094-C31A2EC8FA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9F65DA1-5A49-B6BA-EF0C-C1B69A0C4C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2235" y="1502476"/>
            <a:ext cx="3384671" cy="436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99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18532-52A0-0897-A0A6-C5D6A77C8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OINSET2">
            <a:extLst>
              <a:ext uri="{FF2B5EF4-FFF2-40B4-BE49-F238E27FC236}">
                <a16:creationId xmlns:a16="http://schemas.microsoft.com/office/drawing/2014/main" id="{21BB3D8A-E0E9-AF3D-24D0-3B6C74497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53014" y="-316300"/>
            <a:ext cx="2209378" cy="299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POINSET2">
            <a:extLst>
              <a:ext uri="{FF2B5EF4-FFF2-40B4-BE49-F238E27FC236}">
                <a16:creationId xmlns:a16="http://schemas.microsoft.com/office/drawing/2014/main" id="{FEA3C518-E442-8825-BEE6-455CAF498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16" y="44624"/>
            <a:ext cx="2901266" cy="220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07" descr="blumen-pflanzen094">
            <a:extLst>
              <a:ext uri="{FF2B5EF4-FFF2-40B4-BE49-F238E27FC236}">
                <a16:creationId xmlns:a16="http://schemas.microsoft.com/office/drawing/2014/main" id="{FFEE7054-9AC0-87BF-93A2-54BCDE73E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77" y="5797887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07" descr="blumen-pflanzen094">
            <a:extLst>
              <a:ext uri="{FF2B5EF4-FFF2-40B4-BE49-F238E27FC236}">
                <a16:creationId xmlns:a16="http://schemas.microsoft.com/office/drawing/2014/main" id="{326DBA38-5447-0294-1919-EDACD3F30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740" y="5810687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07" descr="blumen-pflanzen094">
            <a:extLst>
              <a:ext uri="{FF2B5EF4-FFF2-40B4-BE49-F238E27FC236}">
                <a16:creationId xmlns:a16="http://schemas.microsoft.com/office/drawing/2014/main" id="{2C487EEA-124A-8EEB-9D48-49220DC3C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654" y="5767642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07" descr="blumen-pflanzen094">
            <a:extLst>
              <a:ext uri="{FF2B5EF4-FFF2-40B4-BE49-F238E27FC236}">
                <a16:creationId xmlns:a16="http://schemas.microsoft.com/office/drawing/2014/main" id="{14D497F3-D7AA-B300-7473-D54C147AF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5730" y="5724599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07" descr="blumen-pflanzen094">
            <a:extLst>
              <a:ext uri="{FF2B5EF4-FFF2-40B4-BE49-F238E27FC236}">
                <a16:creationId xmlns:a16="http://schemas.microsoft.com/office/drawing/2014/main" id="{FDCA34B7-7517-4D74-A038-B0374D54C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241" y="5793238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07" descr="blumen-pflanzen094">
            <a:extLst>
              <a:ext uri="{FF2B5EF4-FFF2-40B4-BE49-F238E27FC236}">
                <a16:creationId xmlns:a16="http://schemas.microsoft.com/office/drawing/2014/main" id="{F7576AE4-98B1-0009-18C4-8C59A3CD8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994" y="5799054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07" descr="blumen-pflanzen094">
            <a:extLst>
              <a:ext uri="{FF2B5EF4-FFF2-40B4-BE49-F238E27FC236}">
                <a16:creationId xmlns:a16="http://schemas.microsoft.com/office/drawing/2014/main" id="{21068A6D-1B9C-C8A4-1217-041EF8763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913" y="5804872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07" descr="blumen-pflanzen094">
            <a:extLst>
              <a:ext uri="{FF2B5EF4-FFF2-40B4-BE49-F238E27FC236}">
                <a16:creationId xmlns:a16="http://schemas.microsoft.com/office/drawing/2014/main" id="{B952FDAF-DBD1-E8ED-9732-3886AD071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251" y="5740889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D2DD79D2-EADC-DF57-F4BD-A48BA2D0DE41}"/>
              </a:ext>
            </a:extLst>
          </p:cNvPr>
          <p:cNvSpPr txBox="1">
            <a:spLocks/>
          </p:cNvSpPr>
          <p:nvPr/>
        </p:nvSpPr>
        <p:spPr>
          <a:xfrm>
            <a:off x="1995286" y="366323"/>
            <a:ext cx="7764913" cy="16463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063" rtl="0" eaLnBrk="1" latinLnBrk="0" hangingPunct="1">
              <a:spcBef>
                <a:spcPct val="0"/>
              </a:spcBef>
              <a:buNone/>
              <a:defRPr sz="3599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3.Tổ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9788C2A-2448-C14D-8376-44610075B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925" y="1279091"/>
            <a:ext cx="4925413" cy="4600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856742-DA2D-95BA-E786-5DB563A4E1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6202" y="1279090"/>
            <a:ext cx="5912188" cy="460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29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HIỆU QUẢ CỦA BIỆN PHÁP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254" y="1511442"/>
            <a:ext cx="6344958" cy="3880773"/>
          </a:xfrm>
        </p:spPr>
        <p:txBody>
          <a:bodyPr>
            <a:normAutofit/>
          </a:bodyPr>
          <a:lstStyle/>
          <a:p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Học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Hào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Mạnh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7" descr="POINSET2">
            <a:extLst>
              <a:ext uri="{FF2B5EF4-FFF2-40B4-BE49-F238E27FC236}">
                <a16:creationId xmlns:a16="http://schemas.microsoft.com/office/drawing/2014/main" id="{DC95D234-D4BA-02C3-192F-2660C2C88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53014" y="-316300"/>
            <a:ext cx="2209378" cy="299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POINSET2">
            <a:extLst>
              <a:ext uri="{FF2B5EF4-FFF2-40B4-BE49-F238E27FC236}">
                <a16:creationId xmlns:a16="http://schemas.microsoft.com/office/drawing/2014/main" id="{BBF5D252-658F-9F05-5C7A-1C36EE091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16" y="44624"/>
            <a:ext cx="2901266" cy="220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07" descr="blumen-pflanzen094">
            <a:extLst>
              <a:ext uri="{FF2B5EF4-FFF2-40B4-BE49-F238E27FC236}">
                <a16:creationId xmlns:a16="http://schemas.microsoft.com/office/drawing/2014/main" id="{30D90680-69D2-EE67-F96C-397D0225A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77" y="5797887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07" descr="blumen-pflanzen094">
            <a:extLst>
              <a:ext uri="{FF2B5EF4-FFF2-40B4-BE49-F238E27FC236}">
                <a16:creationId xmlns:a16="http://schemas.microsoft.com/office/drawing/2014/main" id="{1A8048B5-629C-68B5-0DAB-11ACBFAC8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740" y="5810687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07" descr="blumen-pflanzen094">
            <a:extLst>
              <a:ext uri="{FF2B5EF4-FFF2-40B4-BE49-F238E27FC236}">
                <a16:creationId xmlns:a16="http://schemas.microsoft.com/office/drawing/2014/main" id="{E37A279B-903D-AA5A-913B-8E9FFBB26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654" y="5767642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07" descr="blumen-pflanzen094">
            <a:extLst>
              <a:ext uri="{FF2B5EF4-FFF2-40B4-BE49-F238E27FC236}">
                <a16:creationId xmlns:a16="http://schemas.microsoft.com/office/drawing/2014/main" id="{9BA1D254-8EB1-2A01-3913-2017EA5E4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5730" y="5724599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07" descr="blumen-pflanzen094">
            <a:extLst>
              <a:ext uri="{FF2B5EF4-FFF2-40B4-BE49-F238E27FC236}">
                <a16:creationId xmlns:a16="http://schemas.microsoft.com/office/drawing/2014/main" id="{E4EDE7B7-C1B4-822D-D418-AD825BF8B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241" y="5793238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07" descr="blumen-pflanzen094">
            <a:extLst>
              <a:ext uri="{FF2B5EF4-FFF2-40B4-BE49-F238E27FC236}">
                <a16:creationId xmlns:a16="http://schemas.microsoft.com/office/drawing/2014/main" id="{0D39D31F-333F-3AD8-330F-4FCECD57C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994" y="5799054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07" descr="blumen-pflanzen094">
            <a:extLst>
              <a:ext uri="{FF2B5EF4-FFF2-40B4-BE49-F238E27FC236}">
                <a16:creationId xmlns:a16="http://schemas.microsoft.com/office/drawing/2014/main" id="{E858C7ED-CDAF-2EAC-7DC4-A663AC413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913" y="5804872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07" descr="blumen-pflanzen094">
            <a:extLst>
              <a:ext uri="{FF2B5EF4-FFF2-40B4-BE49-F238E27FC236}">
                <a16:creationId xmlns:a16="http://schemas.microsoft.com/office/drawing/2014/main" id="{17AD1C52-E2E5-BEE8-8892-125EE52A9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251" y="5740889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4BFA2E-B11C-F94F-BBF7-BA28C9316C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604" y="1585652"/>
            <a:ext cx="5415280" cy="38807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1405" y="951625"/>
            <a:ext cx="8594429" cy="1320800"/>
          </a:xfrm>
        </p:spPr>
        <p:txBody>
          <a:bodyPr/>
          <a:lstStyle/>
          <a:p>
            <a:pPr algn="ctr"/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LUẬN, KIẾN NGHỊ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6456" y="2062868"/>
            <a:ext cx="8662286" cy="3880773"/>
          </a:xfrm>
        </p:spPr>
        <p:txBody>
          <a:bodyPr>
            <a:normAutofit/>
          </a:bodyPr>
          <a:lstStyle/>
          <a:p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7" descr="POINSET2">
            <a:extLst>
              <a:ext uri="{FF2B5EF4-FFF2-40B4-BE49-F238E27FC236}">
                <a16:creationId xmlns:a16="http://schemas.microsoft.com/office/drawing/2014/main" id="{12257DA3-99A1-B5A2-DA90-B7D2D44AF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53014" y="-316300"/>
            <a:ext cx="2209378" cy="299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POINSET2">
            <a:extLst>
              <a:ext uri="{FF2B5EF4-FFF2-40B4-BE49-F238E27FC236}">
                <a16:creationId xmlns:a16="http://schemas.microsoft.com/office/drawing/2014/main" id="{714B9A15-A085-454C-A025-631C39104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16" y="44624"/>
            <a:ext cx="2901266" cy="220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07" descr="blumen-pflanzen094">
            <a:extLst>
              <a:ext uri="{FF2B5EF4-FFF2-40B4-BE49-F238E27FC236}">
                <a16:creationId xmlns:a16="http://schemas.microsoft.com/office/drawing/2014/main" id="{93CE1F57-ABA0-48D5-DB69-21A80E5DC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77" y="5797887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07" descr="blumen-pflanzen094">
            <a:extLst>
              <a:ext uri="{FF2B5EF4-FFF2-40B4-BE49-F238E27FC236}">
                <a16:creationId xmlns:a16="http://schemas.microsoft.com/office/drawing/2014/main" id="{FCACEF10-CE34-574A-7375-872696353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740" y="5810687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07" descr="blumen-pflanzen094">
            <a:extLst>
              <a:ext uri="{FF2B5EF4-FFF2-40B4-BE49-F238E27FC236}">
                <a16:creationId xmlns:a16="http://schemas.microsoft.com/office/drawing/2014/main" id="{B4D5C0C8-4E86-5B75-2BA5-D20E536D1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654" y="5767642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07" descr="blumen-pflanzen094">
            <a:extLst>
              <a:ext uri="{FF2B5EF4-FFF2-40B4-BE49-F238E27FC236}">
                <a16:creationId xmlns:a16="http://schemas.microsoft.com/office/drawing/2014/main" id="{FB8D2438-26E2-DCBA-9F12-E444A4771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5730" y="5724599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07" descr="blumen-pflanzen094">
            <a:extLst>
              <a:ext uri="{FF2B5EF4-FFF2-40B4-BE49-F238E27FC236}">
                <a16:creationId xmlns:a16="http://schemas.microsoft.com/office/drawing/2014/main" id="{AF7928D7-17C9-7586-B736-DE052EAD9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241" y="5793238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07" descr="blumen-pflanzen094">
            <a:extLst>
              <a:ext uri="{FF2B5EF4-FFF2-40B4-BE49-F238E27FC236}">
                <a16:creationId xmlns:a16="http://schemas.microsoft.com/office/drawing/2014/main" id="{2C3E7A0A-91CC-CA8D-B69B-2DD4FCAD3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994" y="5799054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07" descr="blumen-pflanzen094">
            <a:extLst>
              <a:ext uri="{FF2B5EF4-FFF2-40B4-BE49-F238E27FC236}">
                <a16:creationId xmlns:a16="http://schemas.microsoft.com/office/drawing/2014/main" id="{65FD4EAA-BE8A-8C00-1B83-8A03F2EF8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913" y="5804872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07" descr="blumen-pflanzen094">
            <a:extLst>
              <a:ext uri="{FF2B5EF4-FFF2-40B4-BE49-F238E27FC236}">
                <a16:creationId xmlns:a16="http://schemas.microsoft.com/office/drawing/2014/main" id="{AEC9E6C7-AEBC-3C65-4CBD-3E45CE39F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251" y="5740889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422B7-646F-FFE4-A6A7-6C7102B78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69441-47C1-3748-B284-5D11C8415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405" y="2389537"/>
            <a:ext cx="8594429" cy="13208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XIN CHÂN THÀNH CẢM ƠN!</a:t>
            </a:r>
            <a:endParaRPr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7" descr="POINSET2">
            <a:extLst>
              <a:ext uri="{FF2B5EF4-FFF2-40B4-BE49-F238E27FC236}">
                <a16:creationId xmlns:a16="http://schemas.microsoft.com/office/drawing/2014/main" id="{C46526F1-E47C-E604-617C-655D85381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53014" y="-316300"/>
            <a:ext cx="2209378" cy="299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POINSET2">
            <a:extLst>
              <a:ext uri="{FF2B5EF4-FFF2-40B4-BE49-F238E27FC236}">
                <a16:creationId xmlns:a16="http://schemas.microsoft.com/office/drawing/2014/main" id="{BF46F928-14B1-B300-751A-382525827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16" y="44624"/>
            <a:ext cx="2901266" cy="220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07" descr="blumen-pflanzen094">
            <a:extLst>
              <a:ext uri="{FF2B5EF4-FFF2-40B4-BE49-F238E27FC236}">
                <a16:creationId xmlns:a16="http://schemas.microsoft.com/office/drawing/2014/main" id="{3E7801D2-771B-7C59-2274-7B159A371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77" y="5797887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07" descr="blumen-pflanzen094">
            <a:extLst>
              <a:ext uri="{FF2B5EF4-FFF2-40B4-BE49-F238E27FC236}">
                <a16:creationId xmlns:a16="http://schemas.microsoft.com/office/drawing/2014/main" id="{66256385-E35E-C478-0B27-A98806AF4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740" y="5810687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07" descr="blumen-pflanzen094">
            <a:extLst>
              <a:ext uri="{FF2B5EF4-FFF2-40B4-BE49-F238E27FC236}">
                <a16:creationId xmlns:a16="http://schemas.microsoft.com/office/drawing/2014/main" id="{5C714EB1-6980-5B6D-BCD4-D9466B5F8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654" y="5767642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07" descr="blumen-pflanzen094">
            <a:extLst>
              <a:ext uri="{FF2B5EF4-FFF2-40B4-BE49-F238E27FC236}">
                <a16:creationId xmlns:a16="http://schemas.microsoft.com/office/drawing/2014/main" id="{FAD1E2B0-083A-C052-3403-2061956B0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5730" y="5724599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07" descr="blumen-pflanzen094">
            <a:extLst>
              <a:ext uri="{FF2B5EF4-FFF2-40B4-BE49-F238E27FC236}">
                <a16:creationId xmlns:a16="http://schemas.microsoft.com/office/drawing/2014/main" id="{9AACB584-DC4E-9D2C-3136-9C05B1EA8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241" y="5793238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07" descr="blumen-pflanzen094">
            <a:extLst>
              <a:ext uri="{FF2B5EF4-FFF2-40B4-BE49-F238E27FC236}">
                <a16:creationId xmlns:a16="http://schemas.microsoft.com/office/drawing/2014/main" id="{DD0579AA-5E2E-5FBA-EE97-C6758CD83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994" y="5799054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07" descr="blumen-pflanzen094">
            <a:extLst>
              <a:ext uri="{FF2B5EF4-FFF2-40B4-BE49-F238E27FC236}">
                <a16:creationId xmlns:a16="http://schemas.microsoft.com/office/drawing/2014/main" id="{C19BA9EF-BD51-1033-5D05-9D7859C9C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913" y="5804872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07" descr="blumen-pflanzen094">
            <a:extLst>
              <a:ext uri="{FF2B5EF4-FFF2-40B4-BE49-F238E27FC236}">
                <a16:creationId xmlns:a16="http://schemas.microsoft.com/office/drawing/2014/main" id="{BB865D8E-0D5A-BC45-15D3-4BE054D0E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251" y="5740889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3464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SỰ CẦN THIẾT CỦA BIỆN PHÁP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Học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sang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8" descr="POINSET2">
            <a:extLst>
              <a:ext uri="{FF2B5EF4-FFF2-40B4-BE49-F238E27FC236}">
                <a16:creationId xmlns:a16="http://schemas.microsoft.com/office/drawing/2014/main" id="{3BC7C4E1-0C1D-537C-2AD7-F285277CA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16" y="44624"/>
            <a:ext cx="2901266" cy="220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POINSET2">
            <a:extLst>
              <a:ext uri="{FF2B5EF4-FFF2-40B4-BE49-F238E27FC236}">
                <a16:creationId xmlns:a16="http://schemas.microsoft.com/office/drawing/2014/main" id="{67362F7B-545A-529B-51DA-B6A6C05A6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53014" y="-316300"/>
            <a:ext cx="2209378" cy="299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07" descr="blumen-pflanzen094">
            <a:extLst>
              <a:ext uri="{FF2B5EF4-FFF2-40B4-BE49-F238E27FC236}">
                <a16:creationId xmlns:a16="http://schemas.microsoft.com/office/drawing/2014/main" id="{D8D722F5-910A-F1EE-9212-24A4E8706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4" y="5616402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07" descr="blumen-pflanzen094">
            <a:extLst>
              <a:ext uri="{FF2B5EF4-FFF2-40B4-BE49-F238E27FC236}">
                <a16:creationId xmlns:a16="http://schemas.microsoft.com/office/drawing/2014/main" id="{43443C51-08D1-1D86-756E-D1C44FB4B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806" y="5580340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07" descr="blumen-pflanzen094">
            <a:extLst>
              <a:ext uri="{FF2B5EF4-FFF2-40B4-BE49-F238E27FC236}">
                <a16:creationId xmlns:a16="http://schemas.microsoft.com/office/drawing/2014/main" id="{F552E233-7408-A226-1FC6-8927095A9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684" y="5664100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07" descr="blumen-pflanzen094">
            <a:extLst>
              <a:ext uri="{FF2B5EF4-FFF2-40B4-BE49-F238E27FC236}">
                <a16:creationId xmlns:a16="http://schemas.microsoft.com/office/drawing/2014/main" id="{A0D732E2-24E2-01A6-F9E1-1DF877382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433" y="5676900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07" descr="blumen-pflanzen094">
            <a:extLst>
              <a:ext uri="{FF2B5EF4-FFF2-40B4-BE49-F238E27FC236}">
                <a16:creationId xmlns:a16="http://schemas.microsoft.com/office/drawing/2014/main" id="{68AE1B74-7BB7-2069-9BF5-F5B44FA01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586" y="5578013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07" descr="blumen-pflanzen094">
            <a:extLst>
              <a:ext uri="{FF2B5EF4-FFF2-40B4-BE49-F238E27FC236}">
                <a16:creationId xmlns:a16="http://schemas.microsoft.com/office/drawing/2014/main" id="{5AC1F5C6-2893-EA88-71B4-4F91DC717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602" y="5555909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07" descr="blumen-pflanzen094">
            <a:extLst>
              <a:ext uri="{FF2B5EF4-FFF2-40B4-BE49-F238E27FC236}">
                <a16:creationId xmlns:a16="http://schemas.microsoft.com/office/drawing/2014/main" id="{1E41E431-8959-F483-36F3-80069FE32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30" y="5721107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BIỆN PHÁP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Trang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7" descr="POINSET2">
            <a:extLst>
              <a:ext uri="{FF2B5EF4-FFF2-40B4-BE49-F238E27FC236}">
                <a16:creationId xmlns:a16="http://schemas.microsoft.com/office/drawing/2014/main" id="{D9B35E72-3376-26CC-0E7F-ABA9D6ECD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53014" y="-316300"/>
            <a:ext cx="2209378" cy="299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8" descr="POINSET2">
            <a:extLst>
              <a:ext uri="{FF2B5EF4-FFF2-40B4-BE49-F238E27FC236}">
                <a16:creationId xmlns:a16="http://schemas.microsoft.com/office/drawing/2014/main" id="{A22CACA3-3A87-0903-D4D9-820407E4C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16" y="44624"/>
            <a:ext cx="2901266" cy="220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07" descr="blumen-pflanzen094">
            <a:extLst>
              <a:ext uri="{FF2B5EF4-FFF2-40B4-BE49-F238E27FC236}">
                <a16:creationId xmlns:a16="http://schemas.microsoft.com/office/drawing/2014/main" id="{E8ED61FF-AC0A-B9B0-A959-D8DC627AA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89" y="5721107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07" descr="blumen-pflanzen094">
            <a:extLst>
              <a:ext uri="{FF2B5EF4-FFF2-40B4-BE49-F238E27FC236}">
                <a16:creationId xmlns:a16="http://schemas.microsoft.com/office/drawing/2014/main" id="{203954B6-DEDB-6108-A6EF-5BE8D492C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282" y="5775787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07" descr="blumen-pflanzen094">
            <a:extLst>
              <a:ext uri="{FF2B5EF4-FFF2-40B4-BE49-F238E27FC236}">
                <a16:creationId xmlns:a16="http://schemas.microsoft.com/office/drawing/2014/main" id="{FB2914F1-7F20-FEFE-6E4D-670420512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654" y="5704825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07" descr="blumen-pflanzen094">
            <a:extLst>
              <a:ext uri="{FF2B5EF4-FFF2-40B4-BE49-F238E27FC236}">
                <a16:creationId xmlns:a16="http://schemas.microsoft.com/office/drawing/2014/main" id="{E7E7E5EF-8008-2737-2F7F-38543AA4D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513" y="5675735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07" descr="blumen-pflanzen094">
            <a:extLst>
              <a:ext uri="{FF2B5EF4-FFF2-40B4-BE49-F238E27FC236}">
                <a16:creationId xmlns:a16="http://schemas.microsoft.com/office/drawing/2014/main" id="{10A02AF0-9244-A13C-F55B-2726F52D7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326" y="5653632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07" descr="blumen-pflanzen094">
            <a:extLst>
              <a:ext uri="{FF2B5EF4-FFF2-40B4-BE49-F238E27FC236}">
                <a16:creationId xmlns:a16="http://schemas.microsoft.com/office/drawing/2014/main" id="{50F9FA83-7DC8-B508-DB63-C94833BBE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604" y="5631531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07" descr="blumen-pflanzen094">
            <a:extLst>
              <a:ext uri="{FF2B5EF4-FFF2-40B4-BE49-F238E27FC236}">
                <a16:creationId xmlns:a16="http://schemas.microsoft.com/office/drawing/2014/main" id="{745AA878-5DED-00EA-9A56-8E88B5ECE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592" y="5581503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07" descr="blumen-pflanzen094">
            <a:extLst>
              <a:ext uri="{FF2B5EF4-FFF2-40B4-BE49-F238E27FC236}">
                <a16:creationId xmlns:a16="http://schemas.microsoft.com/office/drawing/2014/main" id="{E522C920-5906-F26D-FBA3-C62A1BED2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824" y="5517520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BIỆN PHÁP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152" y="1993065"/>
            <a:ext cx="5947004" cy="2997741"/>
          </a:xfrm>
        </p:spPr>
        <p:txBody>
          <a:bodyPr>
            <a:normAutofit/>
          </a:bodyPr>
          <a:lstStyle/>
          <a:p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7" descr="POINSET2">
            <a:extLst>
              <a:ext uri="{FF2B5EF4-FFF2-40B4-BE49-F238E27FC236}">
                <a16:creationId xmlns:a16="http://schemas.microsoft.com/office/drawing/2014/main" id="{8806621A-D8A2-63DA-4F91-2EA858C84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53014" y="-316300"/>
            <a:ext cx="2209378" cy="299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POINSET2">
            <a:extLst>
              <a:ext uri="{FF2B5EF4-FFF2-40B4-BE49-F238E27FC236}">
                <a16:creationId xmlns:a16="http://schemas.microsoft.com/office/drawing/2014/main" id="{0E4D3ACB-63E9-C1ED-FB84-E8019FAD4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16" y="44624"/>
            <a:ext cx="2901266" cy="220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07" descr="blumen-pflanzen094">
            <a:extLst>
              <a:ext uri="{FF2B5EF4-FFF2-40B4-BE49-F238E27FC236}">
                <a16:creationId xmlns:a16="http://schemas.microsoft.com/office/drawing/2014/main" id="{C354B45F-62BD-3C41-03F6-766846D21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01" y="5853727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07" descr="blumen-pflanzen094">
            <a:extLst>
              <a:ext uri="{FF2B5EF4-FFF2-40B4-BE49-F238E27FC236}">
                <a16:creationId xmlns:a16="http://schemas.microsoft.com/office/drawing/2014/main" id="{1D49C867-DFD4-1877-5E13-8A9920A28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708" y="5845587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07" descr="blumen-pflanzen094">
            <a:extLst>
              <a:ext uri="{FF2B5EF4-FFF2-40B4-BE49-F238E27FC236}">
                <a16:creationId xmlns:a16="http://schemas.microsoft.com/office/drawing/2014/main" id="{F939D029-66EA-8A2C-ED38-03EC38EFC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601" y="5844425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07" descr="blumen-pflanzen094">
            <a:extLst>
              <a:ext uri="{FF2B5EF4-FFF2-40B4-BE49-F238E27FC236}">
                <a16:creationId xmlns:a16="http://schemas.microsoft.com/office/drawing/2014/main" id="{61EC29E7-A20E-2F8B-FF3B-556E4145D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154" y="5906081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07" descr="blumen-pflanzen094">
            <a:extLst>
              <a:ext uri="{FF2B5EF4-FFF2-40B4-BE49-F238E27FC236}">
                <a16:creationId xmlns:a16="http://schemas.microsoft.com/office/drawing/2014/main" id="{97A56BAC-2939-28D8-A915-4983F8DFA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093" y="5842095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07" descr="blumen-pflanzen094">
            <a:extLst>
              <a:ext uri="{FF2B5EF4-FFF2-40B4-BE49-F238E27FC236}">
                <a16:creationId xmlns:a16="http://schemas.microsoft.com/office/drawing/2014/main" id="{379C618A-1270-9390-BA69-85ADA4FD6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120" y="5847913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07" descr="blumen-pflanzen094">
            <a:extLst>
              <a:ext uri="{FF2B5EF4-FFF2-40B4-BE49-F238E27FC236}">
                <a16:creationId xmlns:a16="http://schemas.microsoft.com/office/drawing/2014/main" id="{162ABBD0-2824-C500-84C2-DE0A9A0C0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707" y="5902593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07" descr="blumen-pflanzen094">
            <a:extLst>
              <a:ext uri="{FF2B5EF4-FFF2-40B4-BE49-F238E27FC236}">
                <a16:creationId xmlns:a16="http://schemas.microsoft.com/office/drawing/2014/main" id="{9C830667-BCD6-EADF-3B24-AD38402FB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776" y="5908408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2644165074658539608">
            <a:hlinkClick r:id="" action="ppaction://media"/>
            <a:extLst>
              <a:ext uri="{FF2B5EF4-FFF2-40B4-BE49-F238E27FC236}">
                <a16:creationId xmlns:a16="http://schemas.microsoft.com/office/drawing/2014/main" id="{BC460C25-6191-38DD-CF1A-106D534B43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36022" y="1270000"/>
            <a:ext cx="5266319" cy="34684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BIỆN PHÁP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978" y="1567278"/>
            <a:ext cx="6622490" cy="3880773"/>
          </a:xfrm>
        </p:spPr>
        <p:txBody>
          <a:bodyPr>
            <a:normAutofit/>
          </a:bodyPr>
          <a:lstStyle/>
          <a:p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CNTT,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7" descr="POINSET2">
            <a:extLst>
              <a:ext uri="{FF2B5EF4-FFF2-40B4-BE49-F238E27FC236}">
                <a16:creationId xmlns:a16="http://schemas.microsoft.com/office/drawing/2014/main" id="{99472015-A3D8-737F-2A1B-B84738F45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53014" y="-316300"/>
            <a:ext cx="2209378" cy="299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POINSET2">
            <a:extLst>
              <a:ext uri="{FF2B5EF4-FFF2-40B4-BE49-F238E27FC236}">
                <a16:creationId xmlns:a16="http://schemas.microsoft.com/office/drawing/2014/main" id="{B85182B4-8BBE-5400-A51B-942D210C5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16" y="44624"/>
            <a:ext cx="2901266" cy="220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07" descr="blumen-pflanzen094">
            <a:extLst>
              <a:ext uri="{FF2B5EF4-FFF2-40B4-BE49-F238E27FC236}">
                <a16:creationId xmlns:a16="http://schemas.microsoft.com/office/drawing/2014/main" id="{C54B6B86-9571-AFE4-4EBE-9BACF0CE5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77" y="5797887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07" descr="blumen-pflanzen094">
            <a:extLst>
              <a:ext uri="{FF2B5EF4-FFF2-40B4-BE49-F238E27FC236}">
                <a16:creationId xmlns:a16="http://schemas.microsoft.com/office/drawing/2014/main" id="{D7DCB745-4FA1-C503-BF7B-DA78C51BD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740" y="5810687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07" descr="blumen-pflanzen094">
            <a:extLst>
              <a:ext uri="{FF2B5EF4-FFF2-40B4-BE49-F238E27FC236}">
                <a16:creationId xmlns:a16="http://schemas.microsoft.com/office/drawing/2014/main" id="{8A344298-A89C-C680-E0F9-F30AB8226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654" y="5767642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07" descr="blumen-pflanzen094">
            <a:extLst>
              <a:ext uri="{FF2B5EF4-FFF2-40B4-BE49-F238E27FC236}">
                <a16:creationId xmlns:a16="http://schemas.microsoft.com/office/drawing/2014/main" id="{74BE3C69-29FB-A4EB-241C-AED2E3C25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5730" y="5724599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07" descr="blumen-pflanzen094">
            <a:extLst>
              <a:ext uri="{FF2B5EF4-FFF2-40B4-BE49-F238E27FC236}">
                <a16:creationId xmlns:a16="http://schemas.microsoft.com/office/drawing/2014/main" id="{5BB63B86-88F0-8487-2225-921B1F489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241" y="5793238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07" descr="blumen-pflanzen094">
            <a:extLst>
              <a:ext uri="{FF2B5EF4-FFF2-40B4-BE49-F238E27FC236}">
                <a16:creationId xmlns:a16="http://schemas.microsoft.com/office/drawing/2014/main" id="{B3136141-FB4D-287F-9EA0-0ADC34D14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994" y="5799054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07" descr="blumen-pflanzen094">
            <a:extLst>
              <a:ext uri="{FF2B5EF4-FFF2-40B4-BE49-F238E27FC236}">
                <a16:creationId xmlns:a16="http://schemas.microsoft.com/office/drawing/2014/main" id="{D9EAA666-59BA-BE49-26F7-1B78F31CC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913" y="5804872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07" descr="blumen-pflanzen094">
            <a:extLst>
              <a:ext uri="{FF2B5EF4-FFF2-40B4-BE49-F238E27FC236}">
                <a16:creationId xmlns:a16="http://schemas.microsoft.com/office/drawing/2014/main" id="{FA7AE202-6F88-0EDC-F0A6-3B326968F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251" y="5740889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3273991343209662861">
            <a:hlinkClick r:id="" action="ppaction://media"/>
            <a:extLst>
              <a:ext uri="{FF2B5EF4-FFF2-40B4-BE49-F238E27FC236}">
                <a16:creationId xmlns:a16="http://schemas.microsoft.com/office/drawing/2014/main" id="{BC20B359-A656-B8D4-7ED1-2032F5FB1D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30998" y="1647315"/>
            <a:ext cx="5535261" cy="33295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8" y="197772"/>
            <a:ext cx="8594429" cy="1320800"/>
          </a:xfrm>
        </p:spPr>
        <p:txBody>
          <a:bodyPr/>
          <a:lstStyle/>
          <a:p>
            <a:pPr algn="ctr"/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BIỆN PHÁP (4)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038" y="1050749"/>
            <a:ext cx="5646854" cy="3880773"/>
          </a:xfrm>
        </p:spPr>
        <p:txBody>
          <a:bodyPr>
            <a:normAutofit/>
          </a:bodyPr>
          <a:lstStyle/>
          <a:p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Quan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7" descr="POINSET2">
            <a:extLst>
              <a:ext uri="{FF2B5EF4-FFF2-40B4-BE49-F238E27FC236}">
                <a16:creationId xmlns:a16="http://schemas.microsoft.com/office/drawing/2014/main" id="{2F9DD459-3F17-7132-1EA2-86D03E4A4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53014" y="-316300"/>
            <a:ext cx="2209378" cy="299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POINSET2">
            <a:extLst>
              <a:ext uri="{FF2B5EF4-FFF2-40B4-BE49-F238E27FC236}">
                <a16:creationId xmlns:a16="http://schemas.microsoft.com/office/drawing/2014/main" id="{3CA60160-BE7A-0446-8B44-A283A9A9F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16" y="44624"/>
            <a:ext cx="2901266" cy="220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07" descr="blumen-pflanzen094">
            <a:extLst>
              <a:ext uri="{FF2B5EF4-FFF2-40B4-BE49-F238E27FC236}">
                <a16:creationId xmlns:a16="http://schemas.microsoft.com/office/drawing/2014/main" id="{087EFA7F-547A-BF31-00D2-62261171D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77" y="5797887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07" descr="blumen-pflanzen094">
            <a:extLst>
              <a:ext uri="{FF2B5EF4-FFF2-40B4-BE49-F238E27FC236}">
                <a16:creationId xmlns:a16="http://schemas.microsoft.com/office/drawing/2014/main" id="{A1C2D5B4-AE39-8454-9CE5-CB4D63FB9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740" y="5810687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07" descr="blumen-pflanzen094">
            <a:extLst>
              <a:ext uri="{FF2B5EF4-FFF2-40B4-BE49-F238E27FC236}">
                <a16:creationId xmlns:a16="http://schemas.microsoft.com/office/drawing/2014/main" id="{1018A8E4-4FAA-6AC5-E466-0880E2C44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654" y="5767642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07" descr="blumen-pflanzen094">
            <a:extLst>
              <a:ext uri="{FF2B5EF4-FFF2-40B4-BE49-F238E27FC236}">
                <a16:creationId xmlns:a16="http://schemas.microsoft.com/office/drawing/2014/main" id="{72447A25-45E4-5D91-E3D7-D1B2509CA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5730" y="5724599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07" descr="blumen-pflanzen094">
            <a:extLst>
              <a:ext uri="{FF2B5EF4-FFF2-40B4-BE49-F238E27FC236}">
                <a16:creationId xmlns:a16="http://schemas.microsoft.com/office/drawing/2014/main" id="{1CD84B62-85E4-67C9-E510-D5111BBDC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241" y="5793238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07" descr="blumen-pflanzen094">
            <a:extLst>
              <a:ext uri="{FF2B5EF4-FFF2-40B4-BE49-F238E27FC236}">
                <a16:creationId xmlns:a16="http://schemas.microsoft.com/office/drawing/2014/main" id="{D8E91B7C-C260-A53F-F822-27B3A2931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994" y="5799054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07" descr="blumen-pflanzen094">
            <a:extLst>
              <a:ext uri="{FF2B5EF4-FFF2-40B4-BE49-F238E27FC236}">
                <a16:creationId xmlns:a16="http://schemas.microsoft.com/office/drawing/2014/main" id="{4E5010EC-162A-FD7A-57C0-E6BFFB3FD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913" y="5804872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07" descr="blumen-pflanzen094">
            <a:extLst>
              <a:ext uri="{FF2B5EF4-FFF2-40B4-BE49-F238E27FC236}">
                <a16:creationId xmlns:a16="http://schemas.microsoft.com/office/drawing/2014/main" id="{0199091E-F571-1926-8D0C-853EEED26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251" y="5740889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7F8EEB-C591-B287-2DFF-7589CE035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2261" y="753858"/>
            <a:ext cx="4350790" cy="28409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05271B-54F8-50F8-4813-97B4A0CF1C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2262" y="3755320"/>
            <a:ext cx="4350790" cy="250936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BIỆN PHÁP (5)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158" y="1560298"/>
            <a:ext cx="8594429" cy="3880773"/>
          </a:xfrm>
        </p:spPr>
        <p:txBody>
          <a:bodyPr>
            <a:normAutofit/>
          </a:bodyPr>
          <a:lstStyle/>
          <a:p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Trao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7" descr="POINSET2">
            <a:extLst>
              <a:ext uri="{FF2B5EF4-FFF2-40B4-BE49-F238E27FC236}">
                <a16:creationId xmlns:a16="http://schemas.microsoft.com/office/drawing/2014/main" id="{C022D332-6E96-7747-B99C-76C59FF4B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53014" y="-316300"/>
            <a:ext cx="2209378" cy="299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POINSET2">
            <a:extLst>
              <a:ext uri="{FF2B5EF4-FFF2-40B4-BE49-F238E27FC236}">
                <a16:creationId xmlns:a16="http://schemas.microsoft.com/office/drawing/2014/main" id="{BCBF6564-227E-F4B9-8F17-EDF92DC76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16" y="44624"/>
            <a:ext cx="2901266" cy="220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07" descr="blumen-pflanzen094">
            <a:extLst>
              <a:ext uri="{FF2B5EF4-FFF2-40B4-BE49-F238E27FC236}">
                <a16:creationId xmlns:a16="http://schemas.microsoft.com/office/drawing/2014/main" id="{122782EE-85C5-0D0A-0B49-9CF53BE32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77" y="5797887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07" descr="blumen-pflanzen094">
            <a:extLst>
              <a:ext uri="{FF2B5EF4-FFF2-40B4-BE49-F238E27FC236}">
                <a16:creationId xmlns:a16="http://schemas.microsoft.com/office/drawing/2014/main" id="{DCF143E2-758E-F67B-AC01-3FCE41069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740" y="5810687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07" descr="blumen-pflanzen094">
            <a:extLst>
              <a:ext uri="{FF2B5EF4-FFF2-40B4-BE49-F238E27FC236}">
                <a16:creationId xmlns:a16="http://schemas.microsoft.com/office/drawing/2014/main" id="{57D2B8E1-C140-2DD7-0A6D-9A5DEB48D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654" y="5767642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07" descr="blumen-pflanzen094">
            <a:extLst>
              <a:ext uri="{FF2B5EF4-FFF2-40B4-BE49-F238E27FC236}">
                <a16:creationId xmlns:a16="http://schemas.microsoft.com/office/drawing/2014/main" id="{C8F4DFE0-34DA-4431-C55E-3DE2EA8CC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5730" y="5724599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07" descr="blumen-pflanzen094">
            <a:extLst>
              <a:ext uri="{FF2B5EF4-FFF2-40B4-BE49-F238E27FC236}">
                <a16:creationId xmlns:a16="http://schemas.microsoft.com/office/drawing/2014/main" id="{F2343968-DB6D-CC7D-18F0-CAE18A088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241" y="5793238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07" descr="blumen-pflanzen094">
            <a:extLst>
              <a:ext uri="{FF2B5EF4-FFF2-40B4-BE49-F238E27FC236}">
                <a16:creationId xmlns:a16="http://schemas.microsoft.com/office/drawing/2014/main" id="{E5A6A832-2355-7B37-0FCD-DCCE69995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994" y="5799054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07" descr="blumen-pflanzen094">
            <a:extLst>
              <a:ext uri="{FF2B5EF4-FFF2-40B4-BE49-F238E27FC236}">
                <a16:creationId xmlns:a16="http://schemas.microsoft.com/office/drawing/2014/main" id="{02D685E4-350E-AA45-D3EA-0D049CFDB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913" y="5804872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07" descr="blumen-pflanzen094">
            <a:extLst>
              <a:ext uri="{FF2B5EF4-FFF2-40B4-BE49-F238E27FC236}">
                <a16:creationId xmlns:a16="http://schemas.microsoft.com/office/drawing/2014/main" id="{ED6C0ABD-E4C7-62D6-DD67-471DDFEC4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251" y="5740889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0C181-6CE9-B38D-08FA-2F2E12FB2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664" y="183820"/>
            <a:ext cx="8594429" cy="13208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đổi thường xuyên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gỡ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b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5CD58D-3F09-A2BD-2E5B-9181686F1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51" y="1242467"/>
            <a:ext cx="3224831" cy="49140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89B2AC-691E-C3EA-36AB-AF64F3210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9626" y="1284352"/>
            <a:ext cx="3224831" cy="49140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CBA7A5-F749-4AD3-F5CA-D8F7BAB0A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6286" y="1277371"/>
            <a:ext cx="3413295" cy="4914029"/>
          </a:xfrm>
          <a:prstGeom prst="rect">
            <a:avLst/>
          </a:prstGeom>
        </p:spPr>
      </p:pic>
      <p:pic>
        <p:nvPicPr>
          <p:cNvPr id="3" name="Picture 7" descr="POINSET2">
            <a:extLst>
              <a:ext uri="{FF2B5EF4-FFF2-40B4-BE49-F238E27FC236}">
                <a16:creationId xmlns:a16="http://schemas.microsoft.com/office/drawing/2014/main" id="{7D18259C-AA5F-F91C-1D5A-C8B128175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64842" y="-316300"/>
            <a:ext cx="2209378" cy="299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POINSET2">
            <a:extLst>
              <a:ext uri="{FF2B5EF4-FFF2-40B4-BE49-F238E27FC236}">
                <a16:creationId xmlns:a16="http://schemas.microsoft.com/office/drawing/2014/main" id="{C63F38D8-19C7-2538-9768-001141390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16" y="44624"/>
            <a:ext cx="2533063" cy="191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07" descr="blumen-pflanzen094">
            <a:extLst>
              <a:ext uri="{FF2B5EF4-FFF2-40B4-BE49-F238E27FC236}">
                <a16:creationId xmlns:a16="http://schemas.microsoft.com/office/drawing/2014/main" id="{0AAC2B75-61C5-3900-7AE6-C30CA07CC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77" y="5797887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07" descr="blumen-pflanzen094">
            <a:extLst>
              <a:ext uri="{FF2B5EF4-FFF2-40B4-BE49-F238E27FC236}">
                <a16:creationId xmlns:a16="http://schemas.microsoft.com/office/drawing/2014/main" id="{C83F20D0-03C4-E978-755D-C0F961B25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740" y="5810687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07" descr="blumen-pflanzen094">
            <a:extLst>
              <a:ext uri="{FF2B5EF4-FFF2-40B4-BE49-F238E27FC236}">
                <a16:creationId xmlns:a16="http://schemas.microsoft.com/office/drawing/2014/main" id="{FB18B22E-E3B3-AD5D-6B7F-C9C3E3443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654" y="5767642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07" descr="blumen-pflanzen094">
            <a:extLst>
              <a:ext uri="{FF2B5EF4-FFF2-40B4-BE49-F238E27FC236}">
                <a16:creationId xmlns:a16="http://schemas.microsoft.com/office/drawing/2014/main" id="{4CEAA846-2A7B-F9D0-E5EB-9077719A5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5730" y="5724599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07" descr="blumen-pflanzen094">
            <a:extLst>
              <a:ext uri="{FF2B5EF4-FFF2-40B4-BE49-F238E27FC236}">
                <a16:creationId xmlns:a16="http://schemas.microsoft.com/office/drawing/2014/main" id="{76C74F2A-9B55-1D22-4F38-797E425CA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241" y="5793238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07" descr="blumen-pflanzen094">
            <a:extLst>
              <a:ext uri="{FF2B5EF4-FFF2-40B4-BE49-F238E27FC236}">
                <a16:creationId xmlns:a16="http://schemas.microsoft.com/office/drawing/2014/main" id="{03D3378D-C5E6-C51A-B0AD-4CECDEC37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994" y="5799054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07" descr="blumen-pflanzen094">
            <a:extLst>
              <a:ext uri="{FF2B5EF4-FFF2-40B4-BE49-F238E27FC236}">
                <a16:creationId xmlns:a16="http://schemas.microsoft.com/office/drawing/2014/main" id="{23AC6B2B-9E1B-0378-B185-75AD43C18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913" y="5804872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07" descr="blumen-pflanzen094">
            <a:extLst>
              <a:ext uri="{FF2B5EF4-FFF2-40B4-BE49-F238E27FC236}">
                <a16:creationId xmlns:a16="http://schemas.microsoft.com/office/drawing/2014/main" id="{AF26314C-4BE3-9C4A-C16A-4F5729A44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251" y="5740889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4755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1CC1F-C353-8238-3274-5B92F1BC5F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6675" y="76622"/>
            <a:ext cx="7764913" cy="1101551"/>
          </a:xfrm>
        </p:spPr>
        <p:txBody>
          <a:bodyPr/>
          <a:lstStyle/>
          <a:p>
            <a:r>
              <a:rPr lang="es-E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s-E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s-E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s-E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</a:t>
            </a:r>
            <a:r>
              <a:rPr lang="es-E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s-E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s-E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s-E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s-E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con.</a:t>
            </a:r>
            <a:br>
              <a:rPr lang="es-E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4" name="vie1">
            <a:hlinkClick r:id="" action="ppaction://media"/>
            <a:extLst>
              <a:ext uri="{FF2B5EF4-FFF2-40B4-BE49-F238E27FC236}">
                <a16:creationId xmlns:a16="http://schemas.microsoft.com/office/drawing/2014/main" id="{6A228AC6-98A3-D926-AF19-7711B66258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4412" y="844607"/>
            <a:ext cx="4312996" cy="5172423"/>
          </a:xfrm>
          <a:prstGeom prst="rect">
            <a:avLst/>
          </a:prstGeom>
        </p:spPr>
      </p:pic>
      <p:pic>
        <p:nvPicPr>
          <p:cNvPr id="5" name="vie2">
            <a:hlinkClick r:id="" action="ppaction://media"/>
            <a:extLst>
              <a:ext uri="{FF2B5EF4-FFF2-40B4-BE49-F238E27FC236}">
                <a16:creationId xmlns:a16="http://schemas.microsoft.com/office/drawing/2014/main" id="{5313302E-89BF-F67C-FE42-2129CAFBC78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2863" y="802729"/>
            <a:ext cx="4138491" cy="5172423"/>
          </a:xfrm>
          <a:prstGeom prst="rect">
            <a:avLst/>
          </a:prstGeom>
        </p:spPr>
      </p:pic>
      <p:pic>
        <p:nvPicPr>
          <p:cNvPr id="3" name="Picture 7" descr="POINSET2">
            <a:extLst>
              <a:ext uri="{FF2B5EF4-FFF2-40B4-BE49-F238E27FC236}">
                <a16:creationId xmlns:a16="http://schemas.microsoft.com/office/drawing/2014/main" id="{E7C3E913-3B87-A54B-D4B6-CFCB672E2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53014" y="-316300"/>
            <a:ext cx="2209378" cy="299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POINSET2">
            <a:extLst>
              <a:ext uri="{FF2B5EF4-FFF2-40B4-BE49-F238E27FC236}">
                <a16:creationId xmlns:a16="http://schemas.microsoft.com/office/drawing/2014/main" id="{6DA45DF9-E3F1-E5E7-AB93-227C5D346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16" y="44624"/>
            <a:ext cx="2901266" cy="220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07" descr="blumen-pflanzen094">
            <a:extLst>
              <a:ext uri="{FF2B5EF4-FFF2-40B4-BE49-F238E27FC236}">
                <a16:creationId xmlns:a16="http://schemas.microsoft.com/office/drawing/2014/main" id="{B52E9F21-BBE2-1B8C-0002-D656A534C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77" y="5797887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07" descr="blumen-pflanzen094">
            <a:extLst>
              <a:ext uri="{FF2B5EF4-FFF2-40B4-BE49-F238E27FC236}">
                <a16:creationId xmlns:a16="http://schemas.microsoft.com/office/drawing/2014/main" id="{8DFD3D49-86A1-DB5C-EA3C-EE945BB6F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740" y="5810687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07" descr="blumen-pflanzen094">
            <a:extLst>
              <a:ext uri="{FF2B5EF4-FFF2-40B4-BE49-F238E27FC236}">
                <a16:creationId xmlns:a16="http://schemas.microsoft.com/office/drawing/2014/main" id="{14DD590D-CE75-C14F-269F-01E76792B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654" y="5767642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07" descr="blumen-pflanzen094">
            <a:extLst>
              <a:ext uri="{FF2B5EF4-FFF2-40B4-BE49-F238E27FC236}">
                <a16:creationId xmlns:a16="http://schemas.microsoft.com/office/drawing/2014/main" id="{44F6CA5A-EE2F-2E67-B13C-03008CF28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5730" y="5724599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07" descr="blumen-pflanzen094">
            <a:extLst>
              <a:ext uri="{FF2B5EF4-FFF2-40B4-BE49-F238E27FC236}">
                <a16:creationId xmlns:a16="http://schemas.microsoft.com/office/drawing/2014/main" id="{35070415-D4C0-95C9-6929-2763F0D32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241" y="5793238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07" descr="blumen-pflanzen094">
            <a:extLst>
              <a:ext uri="{FF2B5EF4-FFF2-40B4-BE49-F238E27FC236}">
                <a16:creationId xmlns:a16="http://schemas.microsoft.com/office/drawing/2014/main" id="{48AC1008-A9BE-EE9D-1E19-BD0AC8E63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994" y="5799054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07" descr="blumen-pflanzen094">
            <a:extLst>
              <a:ext uri="{FF2B5EF4-FFF2-40B4-BE49-F238E27FC236}">
                <a16:creationId xmlns:a16="http://schemas.microsoft.com/office/drawing/2014/main" id="{D61DE76F-4273-0CB3-D01E-E4F756375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913" y="5804872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07" descr="blumen-pflanzen094">
            <a:extLst>
              <a:ext uri="{FF2B5EF4-FFF2-40B4-BE49-F238E27FC236}">
                <a16:creationId xmlns:a16="http://schemas.microsoft.com/office/drawing/2014/main" id="{011A51FE-7462-A0DB-5859-77AAB86CD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251" y="5740889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357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185</TotalTime>
  <Words>462</Words>
  <Application>Microsoft Office PowerPoint</Application>
  <PresentationFormat>Custom</PresentationFormat>
  <Paragraphs>47</Paragraphs>
  <Slides>14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Times New Roman</vt:lpstr>
      <vt:lpstr>Trebuchet MS</vt:lpstr>
      <vt:lpstr>Wingdings 3</vt:lpstr>
      <vt:lpstr>Facet</vt:lpstr>
      <vt:lpstr>PowerPoint Presentation</vt:lpstr>
      <vt:lpstr>SỰ CẦN THIẾT CỦA BIỆN PHÁP</vt:lpstr>
      <vt:lpstr>NỘI DUNG BIỆN PHÁP (1)</vt:lpstr>
      <vt:lpstr>NỘI DUNG BIỆN PHÁP (2)</vt:lpstr>
      <vt:lpstr>NỘI DUNG BIỆN PHÁP (3)</vt:lpstr>
      <vt:lpstr>NỘI DUNG BIỆN PHÁP (4)</vt:lpstr>
      <vt:lpstr>NỘI DUNG BIỆN PHÁP (5)</vt:lpstr>
      <vt:lpstr>1. Trao đổi thường xuyên: gọi điện, nhắn tin, gặp gỡ trao đổi trực tiếp </vt:lpstr>
      <vt:lpstr>2. Hướng dẫn cha mẹ tạo thói quen cho con. </vt:lpstr>
      <vt:lpstr>3.Tổ chức hoạt động trải nghiệm, ngày hội. </vt:lpstr>
      <vt:lpstr>PowerPoint Presentation</vt:lpstr>
      <vt:lpstr>HIỆU QUẢ CỦA BIỆN PHÁP</vt:lpstr>
      <vt:lpstr>KẾT LUẬN, KIẾN NGHỊ</vt:lpstr>
      <vt:lpstr>TÔI XIN CHÂN THÀNH CẢM ƠN!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Administrator</cp:lastModifiedBy>
  <cp:revision>10</cp:revision>
  <dcterms:created xsi:type="dcterms:W3CDTF">2013-01-27T09:14:16Z</dcterms:created>
  <dcterms:modified xsi:type="dcterms:W3CDTF">2025-10-07T17:44:21Z</dcterms:modified>
  <cp:category/>
</cp:coreProperties>
</file>