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sldIdLst>
    <p:sldId id="551" r:id="rId2"/>
    <p:sldId id="548" r:id="rId3"/>
    <p:sldId id="555" r:id="rId4"/>
    <p:sldId id="516" r:id="rId5"/>
    <p:sldId id="519" r:id="rId6"/>
    <p:sldId id="550" r:id="rId7"/>
    <p:sldId id="544" r:id="rId8"/>
    <p:sldId id="521" r:id="rId9"/>
    <p:sldId id="554" r:id="rId10"/>
    <p:sldId id="546" r:id="rId11"/>
    <p:sldId id="525" r:id="rId12"/>
    <p:sldId id="518" r:id="rId13"/>
    <p:sldId id="498" r:id="rId14"/>
    <p:sldId id="547" r:id="rId15"/>
    <p:sldId id="535" r:id="rId16"/>
    <p:sldId id="536" r:id="rId17"/>
    <p:sldId id="537" r:id="rId18"/>
    <p:sldId id="538" r:id="rId19"/>
    <p:sldId id="539" r:id="rId20"/>
    <p:sldId id="540" r:id="rId21"/>
    <p:sldId id="541" r:id="rId22"/>
    <p:sldId id="517" r:id="rId23"/>
    <p:sldId id="552" r:id="rId24"/>
  </p:sldIdLst>
  <p:sldSz cx="9144000" cy="5143500" type="screen16x9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614" indent="-90306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500" indent="-18188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2386" indent="-27346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30272" indent="-365037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831543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197852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2564160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2930469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18" autoAdjust="0"/>
    <p:restoredTop sz="94660"/>
  </p:normalViewPr>
  <p:slideViewPr>
    <p:cSldViewPr>
      <p:cViewPr varScale="1">
        <p:scale>
          <a:sx n="91" d="100"/>
          <a:sy n="91" d="100"/>
        </p:scale>
        <p:origin x="-726" y="-96"/>
      </p:cViewPr>
      <p:guideLst>
        <p:guide orient="horz" pos="2160"/>
        <p:guide orient="horz" pos="1620"/>
        <p:guide pos="34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661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23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3027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9246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7095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4944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2793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78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6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849" indent="0" algn="ctr">
              <a:buNone/>
              <a:defRPr sz="2000"/>
            </a:lvl2pPr>
            <a:lvl3pPr marL="915699" indent="0" algn="ctr">
              <a:buNone/>
              <a:defRPr sz="1800"/>
            </a:lvl3pPr>
            <a:lvl4pPr marL="1373548" indent="0" algn="ctr">
              <a:buNone/>
              <a:defRPr sz="1600"/>
            </a:lvl4pPr>
            <a:lvl5pPr marL="1831397" indent="0" algn="ctr">
              <a:buNone/>
              <a:defRPr sz="1600"/>
            </a:lvl5pPr>
            <a:lvl6pPr marL="2289246" indent="0" algn="ctr">
              <a:buNone/>
              <a:defRPr sz="1600"/>
            </a:lvl6pPr>
            <a:lvl7pPr marL="2747095" indent="0" algn="ctr">
              <a:buNone/>
              <a:defRPr sz="1600"/>
            </a:lvl7pPr>
            <a:lvl8pPr marL="3204944" indent="0" algn="ctr">
              <a:buNone/>
              <a:defRPr sz="1600"/>
            </a:lvl8pPr>
            <a:lvl9pPr marL="366279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787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78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509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8000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5" y="195488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2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764761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9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9"/>
            <a:ext cx="1195191" cy="323159"/>
          </a:xfrm>
          <a:prstGeom prst="rect">
            <a:avLst/>
          </a:prstGeom>
          <a:noFill/>
        </p:spPr>
        <p:txBody>
          <a:bodyPr wrap="none" lIns="45716" tIns="22857" rIns="45716" bIns="22857" rtlCol="0">
            <a:spAutoFit/>
          </a:bodyPr>
          <a:lstStyle/>
          <a:p>
            <a:r>
              <a:rPr lang="en-US" altLang="zh-CN" sz="1800" dirty="0" err="1">
                <a:solidFill>
                  <a:schemeClr val="bg1"/>
                </a:solidFill>
              </a:rPr>
              <a:t>Contents_N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170261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0"/>
            <a:ext cx="7886700" cy="1125141"/>
          </a:xfrm>
        </p:spPr>
        <p:txBody>
          <a:bodyPr/>
          <a:lstStyle>
            <a:lvl1pPr marL="0" indent="0">
              <a:buNone/>
              <a:defRPr sz="2400"/>
            </a:lvl1pPr>
            <a:lvl2pPr marL="457849" indent="0">
              <a:buNone/>
              <a:defRPr sz="2000"/>
            </a:lvl2pPr>
            <a:lvl3pPr marL="915699" indent="0">
              <a:buNone/>
              <a:defRPr sz="1800"/>
            </a:lvl3pPr>
            <a:lvl4pPr marL="1373548" indent="0">
              <a:buNone/>
              <a:defRPr sz="1600"/>
            </a:lvl4pPr>
            <a:lvl5pPr marL="1831397" indent="0">
              <a:buNone/>
              <a:defRPr sz="1600"/>
            </a:lvl5pPr>
            <a:lvl6pPr marL="2289246" indent="0">
              <a:buNone/>
              <a:defRPr sz="1600"/>
            </a:lvl6pPr>
            <a:lvl7pPr marL="2747095" indent="0">
              <a:buNone/>
              <a:defRPr sz="1600"/>
            </a:lvl7pPr>
            <a:lvl8pPr marL="3204944" indent="0">
              <a:buNone/>
              <a:defRPr sz="1600"/>
            </a:lvl8pPr>
            <a:lvl9pPr marL="366279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849" indent="0">
              <a:buNone/>
              <a:defRPr sz="2000" b="1"/>
            </a:lvl2pPr>
            <a:lvl3pPr marL="915699" indent="0">
              <a:buNone/>
              <a:defRPr sz="1800" b="1"/>
            </a:lvl3pPr>
            <a:lvl4pPr marL="1373548" indent="0">
              <a:buNone/>
              <a:defRPr sz="1600" b="1"/>
            </a:lvl4pPr>
            <a:lvl5pPr marL="1831397" indent="0">
              <a:buNone/>
              <a:defRPr sz="1600" b="1"/>
            </a:lvl5pPr>
            <a:lvl6pPr marL="2289246" indent="0">
              <a:buNone/>
              <a:defRPr sz="1600" b="1"/>
            </a:lvl6pPr>
            <a:lvl7pPr marL="2747095" indent="0">
              <a:buNone/>
              <a:defRPr sz="1600" b="1"/>
            </a:lvl7pPr>
            <a:lvl8pPr marL="3204944" indent="0">
              <a:buNone/>
              <a:defRPr sz="1600" b="1"/>
            </a:lvl8pPr>
            <a:lvl9pPr marL="36627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849" indent="0">
              <a:buNone/>
              <a:defRPr sz="2000" b="1"/>
            </a:lvl2pPr>
            <a:lvl3pPr marL="915699" indent="0">
              <a:buNone/>
              <a:defRPr sz="1800" b="1"/>
            </a:lvl3pPr>
            <a:lvl4pPr marL="1373548" indent="0">
              <a:buNone/>
              <a:defRPr sz="1600" b="1"/>
            </a:lvl4pPr>
            <a:lvl5pPr marL="1831397" indent="0">
              <a:buNone/>
              <a:defRPr sz="1600" b="1"/>
            </a:lvl5pPr>
            <a:lvl6pPr marL="2289246" indent="0">
              <a:buNone/>
              <a:defRPr sz="1600" b="1"/>
            </a:lvl6pPr>
            <a:lvl7pPr marL="2747095" indent="0">
              <a:buNone/>
              <a:defRPr sz="1600" b="1"/>
            </a:lvl7pPr>
            <a:lvl8pPr marL="3204944" indent="0">
              <a:buNone/>
              <a:defRPr sz="1600" b="1"/>
            </a:lvl8pPr>
            <a:lvl9pPr marL="36627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899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849" indent="0">
              <a:buNone/>
              <a:defRPr sz="1400"/>
            </a:lvl2pPr>
            <a:lvl3pPr marL="915699" indent="0">
              <a:buNone/>
              <a:defRPr sz="1200"/>
            </a:lvl3pPr>
            <a:lvl4pPr marL="1373548" indent="0">
              <a:buNone/>
              <a:defRPr sz="1000"/>
            </a:lvl4pPr>
            <a:lvl5pPr marL="1831397" indent="0">
              <a:buNone/>
              <a:defRPr sz="1000"/>
            </a:lvl5pPr>
            <a:lvl6pPr marL="2289246" indent="0">
              <a:buNone/>
              <a:defRPr sz="1000"/>
            </a:lvl6pPr>
            <a:lvl7pPr marL="2747095" indent="0">
              <a:buNone/>
              <a:defRPr sz="1000"/>
            </a:lvl7pPr>
            <a:lvl8pPr marL="3204944" indent="0">
              <a:buNone/>
              <a:defRPr sz="1000"/>
            </a:lvl8pPr>
            <a:lvl9pPr marL="366279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00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899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 marL="0" indent="0">
              <a:buNone/>
              <a:defRPr sz="3200"/>
            </a:lvl1pPr>
            <a:lvl2pPr marL="457849" indent="0">
              <a:buNone/>
              <a:defRPr sz="2800"/>
            </a:lvl2pPr>
            <a:lvl3pPr marL="915699" indent="0">
              <a:buNone/>
              <a:defRPr sz="2400"/>
            </a:lvl3pPr>
            <a:lvl4pPr marL="1373548" indent="0">
              <a:buNone/>
              <a:defRPr sz="2000"/>
            </a:lvl4pPr>
            <a:lvl5pPr marL="1831397" indent="0">
              <a:buNone/>
              <a:defRPr sz="2000"/>
            </a:lvl5pPr>
            <a:lvl6pPr marL="2289246" indent="0">
              <a:buNone/>
              <a:defRPr sz="2000"/>
            </a:lvl6pPr>
            <a:lvl7pPr marL="2747095" indent="0">
              <a:buNone/>
              <a:defRPr sz="2000"/>
            </a:lvl7pPr>
            <a:lvl8pPr marL="3204944" indent="0">
              <a:buNone/>
              <a:defRPr sz="2000"/>
            </a:lvl8pPr>
            <a:lvl9pPr marL="366279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849" indent="0">
              <a:buNone/>
              <a:defRPr sz="1400"/>
            </a:lvl2pPr>
            <a:lvl3pPr marL="915699" indent="0">
              <a:buNone/>
              <a:defRPr sz="1200"/>
            </a:lvl3pPr>
            <a:lvl4pPr marL="1373548" indent="0">
              <a:buNone/>
              <a:defRPr sz="1000"/>
            </a:lvl4pPr>
            <a:lvl5pPr marL="1831397" indent="0">
              <a:buNone/>
              <a:defRPr sz="1000"/>
            </a:lvl5pPr>
            <a:lvl6pPr marL="2289246" indent="0">
              <a:buNone/>
              <a:defRPr sz="1000"/>
            </a:lvl6pPr>
            <a:lvl7pPr marL="2747095" indent="0">
              <a:buNone/>
              <a:defRPr sz="1000"/>
            </a:lvl7pPr>
            <a:lvl8pPr marL="3204944" indent="0">
              <a:buNone/>
              <a:defRPr sz="1000"/>
            </a:lvl8pPr>
            <a:lvl9pPr marL="366279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05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05979"/>
            <a:ext cx="82285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70" tIns="45785" rIns="91570" bIns="45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200151"/>
            <a:ext cx="8228542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4683919"/>
            <a:ext cx="2894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8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56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35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313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143" indent="-34214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3" indent="-284907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443" indent="-227671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1329" indent="-227671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15" indent="-227671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171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6020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33869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91718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849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699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3548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1397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9246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7095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944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2793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23.png"/><Relationship Id="rId4" Type="http://schemas.openxmlformats.org/officeDocument/2006/relationships/image" Target="../media/image43.png"/><Relationship Id="rId9" Type="http://schemas.microsoft.com/office/2007/relationships/media" Target="../media/media8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/C:\Users\Admin\Music\B&#224;i%20h&#225;t%20cho%20kh&#7903;i%20&#273;&#7897;ng%20ti&#7871;t%20h&#7885;c.%20Th&#7847;y%20c&#244;%20n&#224;o%20c&#7847;n%20v&#224;o%20nh&#243;m%20b&#234;n%20d&#432;&#7899;i%20t&#7843;i%20v&#7873;%20nha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Music\B&#224;i%20h&#225;t%20cho%20kh&#7903;i%20&#273;&#7897;ng%20ti&#7871;t%20h&#7885;c.%20Th&#7847;y%20c&#244;%20n&#224;o%20c&#7847;n%20v&#224;o%20nh&#243;m%20b&#234;n%20d&#432;&#7899;i%20t&#7843;i%20v&#7873;%20nha.mp4" TargetMode="Externa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24051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="" xmlns:a16="http://schemas.microsoft.com/office/drawing/2014/main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33451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="" xmlns:a16="http://schemas.microsoft.com/office/drawing/2014/main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28751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="" xmlns:a16="http://schemas.microsoft.com/office/drawing/2014/main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57451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" y="57151"/>
            <a:ext cx="9143999" cy="54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UBND XÃ VĨNH HẢI</a:t>
            </a:r>
          </a:p>
          <a:p>
            <a:pPr algn="ctr">
              <a:defRPr/>
            </a:pPr>
            <a:r>
              <a:rPr lang="en-US" alt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TRƯỜNG TIỂU HỌC VĨNH PHONG – TIỀN PHONG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138238" y="2107407"/>
            <a:ext cx="6867525" cy="66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0" tIns="25715" rIns="51430" bIns="25715">
            <a:spAutoFit/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GIỜ </a:t>
            </a:r>
          </a:p>
          <a:p>
            <a:pPr algn="ctr"/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LỚP 1A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200" y="3234929"/>
            <a:ext cx="4571999" cy="421264"/>
          </a:xfrm>
          <a:prstGeom prst="rect">
            <a:avLst/>
          </a:prstGeom>
          <a:noFill/>
        </p:spPr>
        <p:txBody>
          <a:bodyPr wrap="square" lIns="51430" tIns="25715" rIns="51430" bIns="25715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1" name="Google Shape;299;p11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7" y="1518049"/>
            <a:ext cx="751285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810000" y="615951"/>
            <a:ext cx="1600200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0677" y="1352550"/>
            <a:ext cx="6006923" cy="3276600"/>
          </a:xfrm>
          <a:prstGeom prst="rect">
            <a:avLst/>
          </a:prstGeom>
          <a:noFill/>
        </p:spPr>
        <p:txBody>
          <a:bodyPr spcFirstLastPara="1" lIns="51430" tIns="25715" rIns="51430" bIns="25715" numCol="1">
            <a:prstTxWarp prst="textArchUp">
              <a:avLst>
                <a:gd name="adj" fmla="val 9359602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7030A0"/>
                  </a:solidFill>
                </a:ln>
                <a:solidFill>
                  <a:srgbClr val="FF33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cs typeface="Times New Roman" panose="02020603050405020304" pitchFamily="18" charset="0"/>
              </a:rPr>
              <a:t>NHIỆT LIỆT CHÀO MỪNG</a:t>
            </a:r>
          </a:p>
        </p:txBody>
      </p:sp>
    </p:spTree>
    <p:extLst>
      <p:ext uri="{BB962C8B-B14F-4D97-AF65-F5344CB8AC3E}">
        <p14:creationId xmlns=""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502834" y="2085975"/>
            <a:ext cx="6004214" cy="17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53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3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001449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5351199" y="1591866"/>
            <a:ext cx="3003021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200" b="1" i="1" dirty="0" err="1">
                <a:latin typeface="Cambria" pitchFamily="18" charset="0"/>
                <a:cs typeface="Times New Roman" pitchFamily="18" charset="0"/>
              </a:rPr>
              <a:t>Tô</a:t>
            </a:r>
            <a:r>
              <a:rPr lang="en-US" sz="22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Cambria" pitchFamily="18" charset="0"/>
                <a:cs typeface="Times New Roman" pitchFamily="18" charset="0"/>
              </a:rPr>
              <a:t>Đông</a:t>
            </a:r>
            <a:r>
              <a:rPr lang="en-US" sz="22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Cambria" pitchFamily="18" charset="0"/>
                <a:cs typeface="Times New Roman" pitchFamily="18" charset="0"/>
              </a:rPr>
              <a:t>Hải</a:t>
            </a:r>
            <a:endParaRPr lang="en-US" sz="2200" b="1" i="1" dirty="0"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18303" y="294085"/>
            <a:ext cx="4525698" cy="4674394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5875" y="294085"/>
            <a:ext cx="4634178" cy="4538663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34529"/>
            <a:ext cx="6691313" cy="507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48513" y="33468"/>
            <a:ext cx="1883714" cy="1006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34" y="3802726"/>
            <a:ext cx="1571666" cy="130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52420" y="63755"/>
            <a:ext cx="5080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660261" y="785813"/>
            <a:ext cx="5790406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2306241"/>
            <a:ext cx="1635125" cy="187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75" y="2659330"/>
            <a:ext cx="1759078" cy="1455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369094" y="1869282"/>
            <a:ext cx="2582333" cy="66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246188" y="2450306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813594" y="1485901"/>
            <a:ext cx="2676260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371740" y="2895600"/>
            <a:ext cx="2508250" cy="13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5500688" y="1421606"/>
            <a:ext cx="3300678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92125" y="850106"/>
            <a:ext cx="1977761" cy="63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6959" y="834629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5271824" y="2738438"/>
            <a:ext cx="2944813" cy="14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2677584" y="1840707"/>
            <a:ext cx="3463396" cy="1888331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26896" y="2557463"/>
            <a:ext cx="1668371" cy="4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262" tIns="36631" rIns="73262" bIns="36631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ỚC MƠ CỦA BẠN ĐÔ - SIÊU PHẨM AI (Thường thức âm nhạc lớp 2 sách KNTT)">
            <a:hlinkClick r:id="" action="ppaction://media"/>
            <a:extLst>
              <a:ext uri="{FF2B5EF4-FFF2-40B4-BE49-F238E27FC236}">
                <a16:creationId xmlns="" xmlns:a16="http://schemas.microsoft.com/office/drawing/2014/main" id="{3DB493C9-A931-5EAE-0150-6144E640B6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870" y="141480"/>
            <a:ext cx="8427603" cy="4266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43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1845469" y="1462088"/>
            <a:ext cx="2702718" cy="137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371741" y="2764632"/>
            <a:ext cx="2759604" cy="143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5024438" y="1315642"/>
            <a:ext cx="3776928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371740" y="789385"/>
            <a:ext cx="1919552" cy="63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271324" y="813198"/>
            <a:ext cx="6686021" cy="53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 b="1" dirty="0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146021" y="2709863"/>
            <a:ext cx="2946136" cy="14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17928" y="1731169"/>
            <a:ext cx="1015180" cy="3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262" tIns="36631" rIns="73262" bIns="36631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91896" y="3480198"/>
            <a:ext cx="1015180" cy="3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262" tIns="36631" rIns="73262" bIns="36631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036470" y="2922985"/>
            <a:ext cx="1015180" cy="3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262" tIns="36631" rIns="73262" bIns="36631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75501" y="1845469"/>
            <a:ext cx="1015180" cy="3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262" tIns="36631" rIns="73262" bIns="36631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53" y="789385"/>
            <a:ext cx="3098271" cy="4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31271" y="789385"/>
            <a:ext cx="1979083" cy="63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498740" y="1584722"/>
            <a:ext cx="50006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499365" y="1423988"/>
            <a:ext cx="2312458" cy="439341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>
              <a:defRPr/>
            </a:pPr>
            <a:r>
              <a:rPr lang="en-US" sz="26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53" y="789385"/>
            <a:ext cx="3098271" cy="4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31271" y="789385"/>
            <a:ext cx="1979083" cy="63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371740" y="1545432"/>
            <a:ext cx="5725583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097324" y="1395413"/>
            <a:ext cx="2313781" cy="43815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>
              <a:defRPr/>
            </a:pPr>
            <a:r>
              <a:rPr lang="en-US" sz="26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53" y="789385"/>
            <a:ext cx="3098271" cy="4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31271" y="789385"/>
            <a:ext cx="1979083" cy="63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1871927" y="1462088"/>
            <a:ext cx="4919927" cy="26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6115845" y="1707356"/>
            <a:ext cx="2313781" cy="439341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>
              <a:defRPr/>
            </a:pPr>
            <a:r>
              <a:rPr lang="en-US" sz="26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65" y="1017985"/>
            <a:ext cx="3098271" cy="4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31271" y="789385"/>
            <a:ext cx="1979083" cy="63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354542" y="1428750"/>
            <a:ext cx="5766594" cy="276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6115845" y="1707356"/>
            <a:ext cx="2313781" cy="439341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>
              <a:defRPr/>
            </a:pPr>
            <a:r>
              <a:rPr lang="en-US" sz="26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ới thiệu+khởi động">
            <a:hlinkClick r:id="" action="ppaction://media"/>
            <a:extLst>
              <a:ext uri="{FF2B5EF4-FFF2-40B4-BE49-F238E27FC236}">
                <a16:creationId xmlns="" xmlns:a16="http://schemas.microsoft.com/office/drawing/2014/main" id="{4CDABCC4-A482-5BE9-52D9-60A5FB783E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3350"/>
            <a:ext cx="8880592" cy="48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08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57225"/>
            <a:ext cx="8969375" cy="443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191824" y="78581"/>
            <a:ext cx="1979083" cy="63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65" y="78582"/>
            <a:ext cx="3239823" cy="47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512095" y="1059656"/>
            <a:ext cx="5754874" cy="61258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262" tIns="36631" rIns="73262" bIns="36631" anchor="ctr">
            <a:spAutoFit/>
          </a:bodyPr>
          <a:lstStyle/>
          <a:p>
            <a:r>
              <a:rPr lang="en-US" sz="2600" b="1" dirty="0" err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</a:t>
            </a:r>
            <a:r>
              <a:rPr lang="en-US" sz="2600" b="1" dirty="0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chơi</a:t>
            </a:r>
            <a:r>
              <a:rPr lang="en-US" sz="2600" b="1" dirty="0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: </a:t>
            </a:r>
            <a:r>
              <a:rPr lang="en-US" sz="2900" b="1" i="1" dirty="0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3500" b="1" i="1" dirty="0" err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</a:t>
            </a:r>
            <a:r>
              <a:rPr lang="en-US" sz="3500" b="1" i="1" dirty="0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kèn</a:t>
            </a:r>
            <a:r>
              <a:rPr lang="en-US" sz="3500" b="1" i="1" dirty="0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âm</a:t>
            </a:r>
            <a:r>
              <a:rPr lang="en-US" sz="3500" b="1" i="1" dirty="0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vang</a:t>
            </a:r>
            <a:r>
              <a:rPr lang="en-US" sz="3500" b="1" i="1" dirty="0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”</a:t>
            </a:r>
            <a:endParaRPr lang="en-US" sz="4300" b="1" dirty="0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4">
            <a:lum contrast="8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444500" y="1653778"/>
            <a:ext cx="8221928" cy="156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72344" y="3200400"/>
            <a:ext cx="44979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493573" y="3196829"/>
            <a:ext cx="449792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207949" y="3199210"/>
            <a:ext cx="451114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802062" y="3194448"/>
            <a:ext cx="449792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427803" y="3213498"/>
            <a:ext cx="451114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568157" y="3201592"/>
            <a:ext cx="451114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408208" y="3213498"/>
            <a:ext cx="451115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428178" y="3213498"/>
            <a:ext cx="451114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868083" y="3214688"/>
            <a:ext cx="451115" cy="23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731574" y="3540919"/>
            <a:ext cx="8288073" cy="4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62" tIns="36631" rIns="73262" bIns="36631">
            <a:spAutoFit/>
          </a:bodyPr>
          <a:lstStyle/>
          <a:p>
            <a:pPr algn="l"/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Kìa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trống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              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em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bước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lớp</a:t>
            </a:r>
            <a:r>
              <a:rPr lang="en-US" sz="22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200" i="1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endParaRPr lang="en-US" sz="2200" i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70271" y="1123951"/>
            <a:ext cx="1062303" cy="56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0" y="802482"/>
            <a:ext cx="1928813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Ò CHƠI TIẾNG KÈN ÂM VAN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653359" y="3676450"/>
            <a:ext cx="5080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8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631" grpId="0"/>
      <p:bldP spid="266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045229" y="785813"/>
            <a:ext cx="4826000" cy="107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11527" y="3155520"/>
            <a:ext cx="2040227" cy="1090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92125" y="1613297"/>
            <a:ext cx="2706688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211792" y="3102769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92126" y="2683669"/>
            <a:ext cx="3966104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2306241"/>
            <a:ext cx="1635125" cy="187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228990" y="2031206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1371600" y="2266950"/>
            <a:ext cx="6095999" cy="7310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85"/>
              </a:avLst>
            </a:prstTxWarp>
          </a:bodyPr>
          <a:lstStyle/>
          <a:p>
            <a:pPr algn="ctr"/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Kính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chúc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quý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thầy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cô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nhiều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sức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khoẻ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!</a:t>
            </a:r>
          </a:p>
          <a:p>
            <a:pPr algn="ctr"/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Chúc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các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em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chăm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ngoan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,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học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 </a:t>
            </a:r>
            <a:r>
              <a:rPr lang="en-US" sz="405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giỏi</a:t>
            </a:r>
            <a:r>
              <a:rPr lang="en-US" sz="405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lt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mph" presetSubtype="2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ho khởi động tiết học. Thầy cô nào cần vào nhóm bên dưới tải về nh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3350"/>
            <a:ext cx="88392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555750" y="785813"/>
            <a:ext cx="6032500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11527" y="2514098"/>
            <a:ext cx="3240360" cy="1731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92125" y="2035969"/>
            <a:ext cx="2706688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228990" y="2455069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71584" y="3003948"/>
            <a:ext cx="2820458" cy="53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900" b="1" i="1" dirty="0" err="1">
                <a:latin typeface="Cambria" pitchFamily="18" charset="0"/>
                <a:cs typeface="Times New Roman" pitchFamily="18" charset="0"/>
              </a:rPr>
              <a:t>Tô</a:t>
            </a:r>
            <a:r>
              <a:rPr lang="en-US" sz="29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Cambria" pitchFamily="18" charset="0"/>
                <a:cs typeface="Times New Roman" pitchFamily="18" charset="0"/>
              </a:rPr>
              <a:t>Đông</a:t>
            </a:r>
            <a:r>
              <a:rPr lang="en-US" sz="29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Cambria" pitchFamily="18" charset="0"/>
                <a:cs typeface="Times New Roman" pitchFamily="18" charset="0"/>
              </a:rPr>
              <a:t>Hải</a:t>
            </a:r>
            <a:endParaRPr lang="en-US" sz="2900" b="1" i="1" dirty="0"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445948" y="197644"/>
            <a:ext cx="6006042" cy="489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48513" y="292355"/>
            <a:ext cx="1883714" cy="1006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99761" y="151210"/>
            <a:ext cx="2571750" cy="46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mẫu</a:t>
            </a:r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7" y="3802726"/>
            <a:ext cx="1991713" cy="130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92413" y="63755"/>
            <a:ext cx="5080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2FA12C-1F4F-5EC5-4691-3970C363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õ đệm theo nhịp">
            <a:hlinkClick r:id="" action="ppaction://media"/>
            <a:extLst>
              <a:ext uri="{FF2B5EF4-FFF2-40B4-BE49-F238E27FC236}">
                <a16:creationId xmlns="" xmlns:a16="http://schemas.microsoft.com/office/drawing/2014/main" id="{81979609-59D0-4833-8947-4E4A3EAD8B2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53" y="87474"/>
            <a:ext cx="8853540" cy="4482498"/>
          </a:xfrm>
        </p:spPr>
      </p:pic>
    </p:spTree>
    <p:extLst>
      <p:ext uri="{BB962C8B-B14F-4D97-AF65-F5344CB8AC3E}">
        <p14:creationId xmlns="" xmlns:p14="http://schemas.microsoft.com/office/powerpoint/2010/main" val="11211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947208" y="2425303"/>
            <a:ext cx="6805395" cy="126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3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3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001449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5351199" y="1591866"/>
            <a:ext cx="3003021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200" b="1" i="1" dirty="0" err="1">
                <a:latin typeface="Cambria" pitchFamily="18" charset="0"/>
                <a:cs typeface="Times New Roman" pitchFamily="18" charset="0"/>
              </a:rPr>
              <a:t>Tô</a:t>
            </a:r>
            <a:r>
              <a:rPr lang="en-US" sz="22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Cambria" pitchFamily="18" charset="0"/>
                <a:cs typeface="Times New Roman" pitchFamily="18" charset="0"/>
              </a:rPr>
              <a:t>Đông</a:t>
            </a:r>
            <a:r>
              <a:rPr lang="en-US" sz="22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Cambria" pitchFamily="18" charset="0"/>
                <a:cs typeface="Times New Roman" pitchFamily="18" charset="0"/>
              </a:rPr>
              <a:t>Hải</a:t>
            </a:r>
            <a:endParaRPr lang="en-US" sz="2200" b="1" i="1" dirty="0"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18303" y="294085"/>
            <a:ext cx="4525698" cy="4674394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5875" y="294085"/>
            <a:ext cx="4634178" cy="4538663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091613" y="-3572"/>
            <a:ext cx="7056530" cy="506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48513" y="292355"/>
            <a:ext cx="1883714" cy="1006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7" y="3802726"/>
            <a:ext cx="1991713" cy="130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DÀN NHẠC TRONG VƯỜ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52420" y="63755"/>
            <a:ext cx="5080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ng  vận độ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3350"/>
            <a:ext cx="8686800" cy="4886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52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11757</TotalTime>
  <Words>168</Words>
  <Application>Microsoft Office PowerPoint</Application>
  <PresentationFormat>On-screen Show (16:9)</PresentationFormat>
  <Paragraphs>40</Paragraphs>
  <Slides>23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620</cp:revision>
  <dcterms:created xsi:type="dcterms:W3CDTF">2010-04-30T18:19:48Z</dcterms:created>
  <dcterms:modified xsi:type="dcterms:W3CDTF">2025-11-03T03:30:17Z</dcterms:modified>
</cp:coreProperties>
</file>