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7" r:id="rId3"/>
    <p:sldMasterId id="2147483775" r:id="rId4"/>
  </p:sldMasterIdLst>
  <p:notesMasterIdLst>
    <p:notesMasterId r:id="rId11"/>
  </p:notesMasterIdLst>
  <p:sldIdLst>
    <p:sldId id="274" r:id="rId5"/>
    <p:sldId id="356" r:id="rId6"/>
    <p:sldId id="264" r:id="rId7"/>
    <p:sldId id="317" r:id="rId8"/>
    <p:sldId id="385" r:id="rId9"/>
    <p:sldId id="38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A9C82-D1B4-4D95-92C9-3B4807E1E30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3D9A9-3789-4FCA-8EAD-7E883353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99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289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3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44B02C-6A69-3796-3531-12358B79D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2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773259D-00A7-B097-7CEE-86A5A685C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87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56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80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31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87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8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78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16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43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14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75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02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11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3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801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55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55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328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9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336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769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18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11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992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204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814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05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14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358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1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035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8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273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075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968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8976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7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6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2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1E93B-BFE3-3FAB-A8A3-879BE510A35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ounded Rectangle 44">
            <a:extLst>
              <a:ext uri="{FF2B5EF4-FFF2-40B4-BE49-F238E27FC236}">
                <a16:creationId xmlns:a16="http://schemas.microsoft.com/office/drawing/2014/main" id="{38DB4D24-1C19-0185-2401-D2BDD415F87B}"/>
              </a:ext>
            </a:extLst>
          </p:cNvPr>
          <p:cNvSpPr/>
          <p:nvPr userDrawn="1"/>
        </p:nvSpPr>
        <p:spPr>
          <a:xfrm>
            <a:off x="341523" y="209320"/>
            <a:ext cx="11512625" cy="6356733"/>
          </a:xfrm>
          <a:prstGeom prst="roundRect">
            <a:avLst>
              <a:gd name="adj" fmla="val 192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91992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1BFED4-A49A-A5C3-CAFD-F77CD07F4CE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ounded Rectangle 44">
            <a:extLst>
              <a:ext uri="{FF2B5EF4-FFF2-40B4-BE49-F238E27FC236}">
                <a16:creationId xmlns:a16="http://schemas.microsoft.com/office/drawing/2014/main" id="{08424171-6BB8-5BB2-704A-C33C0552DD95}"/>
              </a:ext>
            </a:extLst>
          </p:cNvPr>
          <p:cNvSpPr/>
          <p:nvPr userDrawn="1"/>
        </p:nvSpPr>
        <p:spPr>
          <a:xfrm>
            <a:off x="341523" y="209320"/>
            <a:ext cx="11512625" cy="6356733"/>
          </a:xfrm>
          <a:prstGeom prst="roundRect">
            <a:avLst>
              <a:gd name="adj" fmla="val 192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65020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60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10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sv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34" Type="http://schemas.openxmlformats.org/officeDocument/2006/relationships/image" Target="../media/image20.png"/><Relationship Id="rId7" Type="http://schemas.openxmlformats.org/officeDocument/2006/relationships/image" Target="../media/image15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19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50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9.svg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16.png"/><Relationship Id="rId36" Type="http://schemas.openxmlformats.org/officeDocument/2006/relationships/image" Target="../media/image22.pn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31" Type="http://schemas.openxmlformats.org/officeDocument/2006/relationships/image" Target="../media/image52.svg"/><Relationship Id="rId4" Type="http://schemas.openxmlformats.org/officeDocument/2006/relationships/image" Target="../media/image4.png"/><Relationship Id="rId9" Type="http://schemas.openxmlformats.org/officeDocument/2006/relationships/image" Target="../media/image17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48.svg"/><Relationship Id="rId30" Type="http://schemas.openxmlformats.org/officeDocument/2006/relationships/image" Target="../media/image17.png"/><Relationship Id="rId35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svg"/><Relationship Id="rId18" Type="http://schemas.openxmlformats.org/officeDocument/2006/relationships/image" Target="../media/image11.png"/><Relationship Id="rId26" Type="http://schemas.openxmlformats.org/officeDocument/2006/relationships/image" Target="../media/image26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11" Type="http://schemas.openxmlformats.org/officeDocument/2006/relationships/image" Target="../media/image19.svg"/><Relationship Id="rId24" Type="http://schemas.openxmlformats.org/officeDocument/2006/relationships/image" Target="../media/image14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27.pn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17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6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69543" y="389087"/>
            <a:ext cx="9252915" cy="6079826"/>
            <a:chOff x="0" y="0"/>
            <a:chExt cx="18505830" cy="12159652"/>
          </a:xfrm>
        </p:grpSpPr>
        <p:sp>
          <p:nvSpPr>
            <p:cNvPr id="21" name="Freeform 21"/>
            <p:cNvSpPr/>
            <p:nvPr/>
          </p:nvSpPr>
          <p:spPr>
            <a:xfrm rot="-385185">
              <a:off x="489035" y="1543612"/>
              <a:ext cx="16956938" cy="9698456"/>
            </a:xfrm>
            <a:custGeom>
              <a:avLst/>
              <a:gdLst/>
              <a:ahLst/>
              <a:cxnLst/>
              <a:rect l="l" t="t" r="r" b="b"/>
              <a:pathLst>
                <a:path w="16956938" h="9698456">
                  <a:moveTo>
                    <a:pt x="0" y="0"/>
                  </a:moveTo>
                  <a:lnTo>
                    <a:pt x="16956938" y="0"/>
                  </a:lnTo>
                  <a:lnTo>
                    <a:pt x="16956938" y="9698456"/>
                  </a:lnTo>
                  <a:lnTo>
                    <a:pt x="0" y="9698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 rot="1417408">
              <a:off x="13153094" y="983464"/>
              <a:ext cx="5247629" cy="1621995"/>
            </a:xfrm>
            <a:custGeom>
              <a:avLst/>
              <a:gdLst/>
              <a:ahLst/>
              <a:cxnLst/>
              <a:rect l="l" t="t" r="r" b="b"/>
              <a:pathLst>
                <a:path w="5247629" h="1621995">
                  <a:moveTo>
                    <a:pt x="0" y="0"/>
                  </a:moveTo>
                  <a:lnTo>
                    <a:pt x="5247629" y="0"/>
                  </a:lnTo>
                  <a:lnTo>
                    <a:pt x="5247629" y="1621994"/>
                  </a:lnTo>
                  <a:lnTo>
                    <a:pt x="0" y="1621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705842" y="4252279"/>
            <a:ext cx="2406496" cy="2449360"/>
          </a:xfrm>
          <a:custGeom>
            <a:avLst/>
            <a:gdLst/>
            <a:ahLst/>
            <a:cxnLst/>
            <a:rect l="l" t="t" r="r" b="b"/>
            <a:pathLst>
              <a:path w="3609744" h="3674040">
                <a:moveTo>
                  <a:pt x="0" y="0"/>
                </a:moveTo>
                <a:lnTo>
                  <a:pt x="3609744" y="0"/>
                </a:lnTo>
                <a:lnTo>
                  <a:pt x="3609744" y="3674040"/>
                </a:lnTo>
                <a:lnTo>
                  <a:pt x="0" y="367404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8954332" y="2003765"/>
            <a:ext cx="3025137" cy="4465148"/>
          </a:xfrm>
          <a:custGeom>
            <a:avLst/>
            <a:gdLst/>
            <a:ahLst/>
            <a:cxnLst/>
            <a:rect l="l" t="t" r="r" b="b"/>
            <a:pathLst>
              <a:path w="4537706" h="6697722">
                <a:moveTo>
                  <a:pt x="0" y="0"/>
                </a:moveTo>
                <a:lnTo>
                  <a:pt x="4537707" y="0"/>
                </a:lnTo>
                <a:lnTo>
                  <a:pt x="4537707" y="6697722"/>
                </a:lnTo>
                <a:lnTo>
                  <a:pt x="0" y="669772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875416" y="862893"/>
            <a:ext cx="1978753" cy="2847126"/>
          </a:xfrm>
          <a:custGeom>
            <a:avLst/>
            <a:gdLst/>
            <a:ahLst/>
            <a:cxnLst/>
            <a:rect l="l" t="t" r="r" b="b"/>
            <a:pathLst>
              <a:path w="2968129" h="4270689">
                <a:moveTo>
                  <a:pt x="0" y="0"/>
                </a:moveTo>
                <a:lnTo>
                  <a:pt x="2968129" y="0"/>
                </a:lnTo>
                <a:lnTo>
                  <a:pt x="2968129" y="4270689"/>
                </a:lnTo>
                <a:lnTo>
                  <a:pt x="0" y="4270689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6652CF-5FD6-6780-8E5E-DC938882BA6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99530" y="159489"/>
            <a:ext cx="8015184" cy="27378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9B54CE-86EB-6322-33DE-4546DC3AC81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199809" y="2463169"/>
            <a:ext cx="8090093" cy="25483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8200F6B-4FDE-7175-6E19-5F6B8ED6F9A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781064" y="0"/>
            <a:ext cx="3609145" cy="1304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0BABDC-0DB4-8922-7E0D-1D40ECDCD150}"/>
              </a:ext>
            </a:extLst>
          </p:cNvPr>
          <p:cNvSpPr txBox="1"/>
          <p:nvPr/>
        </p:nvSpPr>
        <p:spPr>
          <a:xfrm>
            <a:off x="1657350" y="1266825"/>
            <a:ext cx="76295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FF00"/>
                </a:solidFill>
                <a:latin typeface="Coiny" panose="0200090306050006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5599482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606009" y="1456679"/>
            <a:ext cx="8979983" cy="3749143"/>
          </a:xfrm>
          <a:custGeom>
            <a:avLst/>
            <a:gdLst/>
            <a:ahLst/>
            <a:cxnLst/>
            <a:rect l="l" t="t" r="r" b="b"/>
            <a:pathLst>
              <a:path w="13469974" h="5623714">
                <a:moveTo>
                  <a:pt x="0" y="0"/>
                </a:moveTo>
                <a:lnTo>
                  <a:pt x="13469974" y="0"/>
                </a:lnTo>
                <a:lnTo>
                  <a:pt x="13469974" y="5623714"/>
                </a:lnTo>
                <a:lnTo>
                  <a:pt x="0" y="562371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9297562" y="3581801"/>
            <a:ext cx="2088182" cy="2493351"/>
          </a:xfrm>
          <a:custGeom>
            <a:avLst/>
            <a:gdLst/>
            <a:ahLst/>
            <a:cxnLst/>
            <a:rect l="l" t="t" r="r" b="b"/>
            <a:pathLst>
              <a:path w="3132273" h="3740027">
                <a:moveTo>
                  <a:pt x="0" y="0"/>
                </a:moveTo>
                <a:lnTo>
                  <a:pt x="3132272" y="0"/>
                </a:lnTo>
                <a:lnTo>
                  <a:pt x="3132272" y="3740027"/>
                </a:lnTo>
                <a:lnTo>
                  <a:pt x="0" y="3740027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436670" y="2293292"/>
            <a:ext cx="729107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endParaRPr lang="en-US" sz="6000" dirty="0">
              <a:solidFill>
                <a:srgbClr val="EB196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40,615 Cartoon Classroom Stock Vector Illustration and Royalty Free Cartoon  Classroom Clipart">
            <a:extLst>
              <a:ext uri="{FF2B5EF4-FFF2-40B4-BE49-F238E27FC236}">
                <a16:creationId xmlns:a16="http://schemas.microsoft.com/office/drawing/2014/main" id="{97DD39BA-F7C9-129A-F2C3-CF4C7C71C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000" r="93111">
                        <a14:foregroundMark x1="8222" y1="73056" x2="8222" y2="73056"/>
                        <a14:foregroundMark x1="4000" y1="75556" x2="4000" y2="75556"/>
                        <a14:foregroundMark x1="60889" y1="29444" x2="62222" y2="49444"/>
                        <a14:foregroundMark x1="67778" y1="25000" x2="67778" y2="25000"/>
                        <a14:foregroundMark x1="69111" y1="21667" x2="69111" y2="21667"/>
                        <a14:foregroundMark x1="93111" y1="76667" x2="93111" y2="76667"/>
                        <a14:foregroundMark x1="39778" y1="71389" x2="41111" y2="65278"/>
                        <a14:foregroundMark x1="63778" y1="25556" x2="74000" y2="33889"/>
                        <a14:foregroundMark x1="74000" y1="33889" x2="73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85"/>
          <a:stretch/>
        </p:blipFill>
        <p:spPr bwMode="auto">
          <a:xfrm>
            <a:off x="3390653" y="2838374"/>
            <a:ext cx="217611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9A2F563-468B-2DB9-3318-3FDAFDC6C131}"/>
              </a:ext>
            </a:extLst>
          </p:cNvPr>
          <p:cNvGrpSpPr/>
          <p:nvPr/>
        </p:nvGrpSpPr>
        <p:grpSpPr>
          <a:xfrm>
            <a:off x="628650" y="1466851"/>
            <a:ext cx="5276850" cy="1720114"/>
            <a:chOff x="986397" y="1380650"/>
            <a:chExt cx="3563197" cy="1832561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D17FB350-B5A5-D275-5776-4C2F6BF75AB7}"/>
                </a:ext>
              </a:extLst>
            </p:cNvPr>
            <p:cNvSpPr/>
            <p:nvPr/>
          </p:nvSpPr>
          <p:spPr>
            <a:xfrm>
              <a:off x="1064952" y="1459825"/>
              <a:ext cx="3398013" cy="1753386"/>
            </a:xfrm>
            <a:prstGeom prst="wedgeRoundRectCallou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B8A5A-B3BF-E867-3CCC-9D8A0A0629CF}"/>
                </a:ext>
              </a:extLst>
            </p:cNvPr>
            <p:cNvSpPr txBox="1"/>
            <p:nvPr/>
          </p:nvSpPr>
          <p:spPr>
            <a:xfrm>
              <a:off x="986397" y="1380650"/>
              <a:ext cx="3563197" cy="1811250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bên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cạnh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sắm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vai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huống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1CF2C9-D363-6D5E-6398-86859C9886D9}"/>
              </a:ext>
            </a:extLst>
          </p:cNvPr>
          <p:cNvGrpSpPr/>
          <p:nvPr/>
        </p:nvGrpSpPr>
        <p:grpSpPr>
          <a:xfrm>
            <a:off x="1031889" y="2911532"/>
            <a:ext cx="2442634" cy="3279642"/>
            <a:chOff x="3763235" y="2341266"/>
            <a:chExt cx="2924038" cy="4167826"/>
          </a:xfrm>
        </p:grpSpPr>
        <p:pic>
          <p:nvPicPr>
            <p:cNvPr id="27" name="Picture 4" descr="40,615 Cartoon Classroom Stock Vector Illustration and Royalty Free Cartoon  Classroom Clipart">
              <a:extLst>
                <a:ext uri="{FF2B5EF4-FFF2-40B4-BE49-F238E27FC236}">
                  <a16:creationId xmlns:a16="http://schemas.microsoft.com/office/drawing/2014/main" id="{8EC7EB40-41FD-1D1A-04AF-8D8CE8CADC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4000" r="93111">
                          <a14:foregroundMark x1="8222" y1="73056" x2="8222" y2="73056"/>
                          <a14:foregroundMark x1="4000" y1="75556" x2="4000" y2="75556"/>
                          <a14:foregroundMark x1="60889" y1="29444" x2="62222" y2="49444"/>
                          <a14:foregroundMark x1="67778" y1="25000" x2="67778" y2="25000"/>
                          <a14:foregroundMark x1="69111" y1="21667" x2="69111" y2="21667"/>
                          <a14:foregroundMark x1="93111" y1="76667" x2="93111" y2="76667"/>
                          <a14:foregroundMark x1="39778" y1="71389" x2="41111" y2="65278"/>
                          <a14:foregroundMark x1="63778" y1="25556" x2="74000" y2="33889"/>
                          <a14:foregroundMark x1="74000" y1="33889" x2="73778" y2="34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0195"/>
            <a:stretch/>
          </p:blipFill>
          <p:spPr bwMode="auto">
            <a:xfrm>
              <a:off x="3763235" y="2341266"/>
              <a:ext cx="2593352" cy="4167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remium Vector | Cute cartoon robot character isolated on white background">
              <a:extLst>
                <a:ext uri="{FF2B5EF4-FFF2-40B4-BE49-F238E27FC236}">
                  <a16:creationId xmlns:a16="http://schemas.microsoft.com/office/drawing/2014/main" id="{8A5BF6B7-BE13-F1FF-A5BD-03A6E51FE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50" b="96900" l="4541" r="93750">
                          <a14:foregroundMark x1="47970" y1="5900" x2="47970" y2="5900"/>
                          <a14:foregroundMark x1="42682" y1="5650" x2="49145" y2="8400"/>
                          <a14:foregroundMark x1="4541" y1="7550" x2="8761" y2="7150"/>
                          <a14:foregroundMark x1="91613" y1="5900" x2="93803" y2="7700"/>
                          <a14:foregroundMark x1="38729" y1="91550" x2="42682" y2="93450"/>
                          <a14:foregroundMark x1="55182" y1="93750" x2="59135" y2="94700"/>
                          <a14:foregroundMark x1="35363" y1="95950" x2="38141" y2="95950"/>
                          <a14:foregroundMark x1="61806" y1="96900" x2="61806" y2="96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6184">
              <a:off x="5800436" y="3727596"/>
              <a:ext cx="886837" cy="947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8024181-A63D-3AB2-5B46-B9068F837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357187"/>
            <a:ext cx="3143250" cy="2784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52DC3-B59A-01DE-599D-C1F9E7F291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5662" y="3257549"/>
            <a:ext cx="3196951" cy="300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3748C98-2932-5A3E-DDB4-A351BB19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37D1D0FF-817B-E9A8-A887-98AE25211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411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F10B3-E47F-A13C-61B5-F8DFB8F7D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AE96C662-D629-1441-2558-797B78B96B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8" cy="6858001"/>
          </a:xfrm>
        </p:spPr>
      </p:pic>
    </p:spTree>
    <p:extLst>
      <p:ext uri="{BB962C8B-B14F-4D97-AF65-F5344CB8AC3E}">
        <p14:creationId xmlns:p14="http://schemas.microsoft.com/office/powerpoint/2010/main" val="336843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30</Words>
  <Application>Microsoft Office PowerPoint</Application>
  <PresentationFormat>Widescreen</PresentationFormat>
  <Paragraphs>5</Paragraphs>
  <Slides>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宋体</vt:lpstr>
      <vt:lpstr>Arial</vt:lpstr>
      <vt:lpstr>Calibri</vt:lpstr>
      <vt:lpstr>Calibri Light</vt:lpstr>
      <vt:lpstr>Cambria</vt:lpstr>
      <vt:lpstr>Coiny</vt:lpstr>
      <vt:lpstr>等线</vt:lpstr>
      <vt:lpstr>字魂59号-创粗黑</vt:lpstr>
      <vt:lpstr>第一PPT，www.1ppt.com</vt:lpstr>
      <vt:lpstr>Office Theme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2023-07-24T01:07:54Z</dcterms:created>
  <dcterms:modified xsi:type="dcterms:W3CDTF">2025-11-03T12:52:35Z</dcterms:modified>
</cp:coreProperties>
</file>