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79" r:id="rId2"/>
    <p:sldMasterId id="2147483693" r:id="rId3"/>
  </p:sldMasterIdLst>
  <p:notesMasterIdLst>
    <p:notesMasterId r:id="rId17"/>
  </p:notesMasterIdLst>
  <p:sldIdLst>
    <p:sldId id="286" r:id="rId4"/>
    <p:sldId id="288" r:id="rId5"/>
    <p:sldId id="277" r:id="rId6"/>
    <p:sldId id="291" r:id="rId7"/>
    <p:sldId id="2007577107" r:id="rId8"/>
    <p:sldId id="292" r:id="rId9"/>
    <p:sldId id="261" r:id="rId10"/>
    <p:sldId id="290" r:id="rId11"/>
    <p:sldId id="385" r:id="rId12"/>
    <p:sldId id="269" r:id="rId13"/>
    <p:sldId id="2007577108" r:id="rId14"/>
    <p:sldId id="2007577110" r:id="rId15"/>
    <p:sldId id="2007577111"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clrMru>
    <a:srgbClr val="F880B1"/>
    <a:srgbClr val="DD6D3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890" autoAdjust="0"/>
    <p:restoredTop sz="88341" autoAdjust="0"/>
  </p:normalViewPr>
  <p:slideViewPr>
    <p:cSldViewPr snapToGrid="0">
      <p:cViewPr varScale="1">
        <p:scale>
          <a:sx n="64" d="100"/>
          <a:sy n="64" d="100"/>
        </p:scale>
        <p:origin x="-426" y="-102"/>
      </p:cViewPr>
      <p:guideLst>
        <p:guide orient="horz" pos="2160"/>
        <p:guide pos="3840"/>
      </p:guideLst>
    </p:cSldViewPr>
  </p:slideViewPr>
  <p:notesTextViewPr>
    <p:cViewPr>
      <p:scale>
        <a:sx n="1" d="1"/>
        <a:sy n="1" d="1"/>
      </p:scale>
      <p:origin x="0" y="0"/>
    </p:cViewPr>
  </p:notesTextViewPr>
  <p:sorterViewPr>
    <p:cViewPr>
      <p:scale>
        <a:sx n="100" d="100"/>
        <a:sy n="100" d="100"/>
      </p:scale>
      <p:origin x="0" y="-272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C83370-30EB-4919-9070-316773A58877}" type="datetimeFigureOut">
              <a:rPr lang="en-US" smtClean="0"/>
              <a:pPr/>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E8AB5-CD81-450A-B056-2028DBE3DDAA}" type="slidenum">
              <a:rPr lang="en-US" smtClean="0"/>
              <a:pPr/>
              <a:t>‹#›</a:t>
            </a:fld>
            <a:endParaRPr lang="en-US"/>
          </a:p>
        </p:txBody>
      </p:sp>
    </p:spTree>
    <p:extLst>
      <p:ext uri="{BB962C8B-B14F-4D97-AF65-F5344CB8AC3E}">
        <p14:creationId xmlns="" xmlns:p14="http://schemas.microsoft.com/office/powerpoint/2010/main" val="248389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31C51-7696-4558-A176-1B1DCECAA92A}"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 xmlns:p14="http://schemas.microsoft.com/office/powerpoint/2010/main" val="139269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2E8AB5-CD81-450A-B056-2028DBE3DDAA}" type="slidenum">
              <a:rPr lang="en-US" smtClean="0"/>
              <a:pPr/>
              <a:t>13</a:t>
            </a:fld>
            <a:endParaRPr lang="en-US"/>
          </a:p>
        </p:txBody>
      </p:sp>
    </p:spTree>
    <p:extLst>
      <p:ext uri="{BB962C8B-B14F-4D97-AF65-F5344CB8AC3E}">
        <p14:creationId xmlns="" xmlns:p14="http://schemas.microsoft.com/office/powerpoint/2010/main" val="2017152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B63939-936B-9A23-69BB-9EB49C5268A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C6576574-A4C6-BB1C-0D28-5AF184244CC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E9DD571-C627-87BF-A9AD-55705B015C42}"/>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5" name="Footer Placeholder 4">
            <a:extLst>
              <a:ext uri="{FF2B5EF4-FFF2-40B4-BE49-F238E27FC236}">
                <a16:creationId xmlns="" xmlns:a16="http://schemas.microsoft.com/office/drawing/2014/main" id="{B6A2930A-2AC3-5A1E-2C9E-11C6F4E9D8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2A96E037-F1CE-F08C-E74D-201EBD62DBC9}"/>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18669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B728A-01D2-839E-6B8A-350BABD67A3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D666E6D7-05C4-313B-0F48-B9DBEC80C4F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DB1A5EC-985D-3F3E-7F31-DDA362E0EA6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5" name="Footer Placeholder 4">
            <a:extLst>
              <a:ext uri="{FF2B5EF4-FFF2-40B4-BE49-F238E27FC236}">
                <a16:creationId xmlns="" xmlns:a16="http://schemas.microsoft.com/office/drawing/2014/main" id="{3770B0A5-D8B4-A2FE-C5BA-40309C190B1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F66964DF-0720-8E4F-A203-7A11429E4171}"/>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1876508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73F1BE8-0F87-3EEA-B860-FF178CA55FB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BBA779B-070D-5BF2-5853-E78D8B03E0E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48A76B9-F25A-506C-D840-89A8DD64AC9D}"/>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5" name="Footer Placeholder 4">
            <a:extLst>
              <a:ext uri="{FF2B5EF4-FFF2-40B4-BE49-F238E27FC236}">
                <a16:creationId xmlns="" xmlns:a16="http://schemas.microsoft.com/office/drawing/2014/main" id="{8C87C3B2-5F2D-15E0-7FA0-80EFB8E5032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5F07B432-A6E4-C9AB-F58F-A63129EC82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20333746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89232F-419F-E818-24BF-E7F2A9E3B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7CBA270-98FE-E791-4BF0-DEC1AF0B0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40781B7-9B45-4673-E792-3B0F94031598}"/>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5" name="Footer Placeholder 4">
            <a:extLst>
              <a:ext uri="{FF2B5EF4-FFF2-40B4-BE49-F238E27FC236}">
                <a16:creationId xmlns="" xmlns:a16="http://schemas.microsoft.com/office/drawing/2014/main" id="{A3A61209-A2F1-3D44-4A06-CD5F1B64C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DDD33D4-3524-5629-FD6D-6A550606C8A8}"/>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41319844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7F6C99-3FC9-6B90-2630-31EAC01092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3FD45A6-0595-AEBE-7081-D6CEDD593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C2D617-BE8E-71EA-6E84-A114FBC6D379}"/>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5" name="Footer Placeholder 4">
            <a:extLst>
              <a:ext uri="{FF2B5EF4-FFF2-40B4-BE49-F238E27FC236}">
                <a16:creationId xmlns="" xmlns:a16="http://schemas.microsoft.com/office/drawing/2014/main" id="{08E220D6-793E-51C0-D936-5576E7115D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30D9B31-D525-C559-F778-B968D758B258}"/>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784141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2D37DD-91AF-5A8E-B06B-9BE29221A9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DEB45135-6D8A-295E-74F2-099CE970C1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351187A-1FE2-C6AC-ECE3-38CAFE4E1875}"/>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5" name="Footer Placeholder 4">
            <a:extLst>
              <a:ext uri="{FF2B5EF4-FFF2-40B4-BE49-F238E27FC236}">
                <a16:creationId xmlns="" xmlns:a16="http://schemas.microsoft.com/office/drawing/2014/main" id="{47935FD6-4204-280D-4D94-6AE6A19A0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70718-1B69-BAA0-94EB-5053DF3ADD76}"/>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1014804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539DC3-760F-72DA-DDC3-EEAA077D3E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1E6F3BC-C0FD-8A18-A752-3FE2073E8B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9D1D94-409C-D808-A2D4-86AB01F3B9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5047DD1-97DA-15DC-0339-72A81455A7B0}"/>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6" name="Footer Placeholder 5">
            <a:extLst>
              <a:ext uri="{FF2B5EF4-FFF2-40B4-BE49-F238E27FC236}">
                <a16:creationId xmlns="" xmlns:a16="http://schemas.microsoft.com/office/drawing/2014/main" id="{335EFC5C-5BC2-AF9E-19CD-D3878A52D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91A36E2-EF4E-3CEA-29CA-D55364E9B423}"/>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7114227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4EFA5C-E8BE-4FBB-5D83-5E929A268F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8CC366AD-5DD6-9E6D-B753-A1D5C7F7DD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9407495-8860-C690-5BA3-EDA9A44402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A3768A5-67DE-0F45-207D-C90A9641E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48BC266-A6B7-4CB6-50E6-2E44768C1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3E211E5-5C7F-371E-CAC4-C456BF08CD86}"/>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8" name="Footer Placeholder 7">
            <a:extLst>
              <a:ext uri="{FF2B5EF4-FFF2-40B4-BE49-F238E27FC236}">
                <a16:creationId xmlns="" xmlns:a16="http://schemas.microsoft.com/office/drawing/2014/main" id="{A3685F9A-9383-2933-81E6-26B9CB6BD3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8231AB2-7203-1DB3-5A58-0E211445E793}"/>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3253848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B542BE-1517-3FC3-EB13-0B4AA7B7A2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C1D9FBB-0326-E63C-0C3D-73D11E1E373F}"/>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4" name="Footer Placeholder 3">
            <a:extLst>
              <a:ext uri="{FF2B5EF4-FFF2-40B4-BE49-F238E27FC236}">
                <a16:creationId xmlns="" xmlns:a16="http://schemas.microsoft.com/office/drawing/2014/main" id="{BB318913-4CBD-CBFC-FE61-094F74B80B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4ECD322-E53B-B932-DB0C-696E424BF86B}"/>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3830951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50EDF56-FB74-30BD-116D-1C7F25CB0BAD}"/>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3" name="Footer Placeholder 2">
            <a:extLst>
              <a:ext uri="{FF2B5EF4-FFF2-40B4-BE49-F238E27FC236}">
                <a16:creationId xmlns="" xmlns:a16="http://schemas.microsoft.com/office/drawing/2014/main" id="{1E661623-E751-B747-8041-FF1E55126F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36D9294-1F3B-3B26-C033-44EFD795363F}"/>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3667384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DBC05E-76DE-1DFF-F726-328342AAD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25ADE180-74B0-B01A-F7A1-B45B064EE0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58EA168-3EB4-A6A8-19A4-78E2035B8D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3A8C9E7-9073-A388-18D0-F7F1CCED8363}"/>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6" name="Footer Placeholder 5">
            <a:extLst>
              <a:ext uri="{FF2B5EF4-FFF2-40B4-BE49-F238E27FC236}">
                <a16:creationId xmlns="" xmlns:a16="http://schemas.microsoft.com/office/drawing/2014/main" id="{001DD1A3-6AC1-D877-B83D-09CE110965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BB18E4D-0694-663E-7772-C4B6BEC0AFEB}"/>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367726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01E93-C574-5831-412A-5E53F3D509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58355ED-93D1-D9E4-5459-9CC799CB1F9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2EFCA1C-4C9A-7D69-1968-C99D45F91EF5}"/>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5" name="Footer Placeholder 4">
            <a:extLst>
              <a:ext uri="{FF2B5EF4-FFF2-40B4-BE49-F238E27FC236}">
                <a16:creationId xmlns="" xmlns:a16="http://schemas.microsoft.com/office/drawing/2014/main" id="{CAF1D199-647F-B551-FD61-731D59ED45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F4222067-9F74-85D9-AAED-19C5343C243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13536229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AF1D13-7DE3-C0B3-54FC-F175604DD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0200DD9-DBFB-4948-2396-32774D302F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743CAE5-568E-1EC7-50A8-E8D83661C3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13EC83F-EAAE-F633-857C-EF2DE555E340}"/>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6" name="Footer Placeholder 5">
            <a:extLst>
              <a:ext uri="{FF2B5EF4-FFF2-40B4-BE49-F238E27FC236}">
                <a16:creationId xmlns="" xmlns:a16="http://schemas.microsoft.com/office/drawing/2014/main" id="{A21FDACA-3756-162D-AEE9-9CCA4026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AAA84F9-26E5-F515-C313-B8F0EB063887}"/>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1508696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0279D65-FF34-8089-A3A9-34C3E7EDA7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29B77A23-C5D8-AE81-1322-C2E78D884C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BD7929-836A-179A-671B-A51BA69081AE}"/>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5" name="Footer Placeholder 4">
            <a:extLst>
              <a:ext uri="{FF2B5EF4-FFF2-40B4-BE49-F238E27FC236}">
                <a16:creationId xmlns="" xmlns:a16="http://schemas.microsoft.com/office/drawing/2014/main" id="{825BBD4F-B514-F25C-8B53-CB901F0684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AA4EAE8-EC26-6E3C-E4B9-54DC96DF62EC}"/>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2982570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F1B128D-DFAD-FA79-CF88-13DCD64ABE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4225354-7646-F5F5-45F1-BCE1603A3D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02B86F6-694E-B3D8-2916-2DDECC101BF6}"/>
              </a:ext>
            </a:extLst>
          </p:cNvPr>
          <p:cNvSpPr>
            <a:spLocks noGrp="1"/>
          </p:cNvSpPr>
          <p:nvPr>
            <p:ph type="dt" sz="half" idx="10"/>
          </p:nvPr>
        </p:nvSpPr>
        <p:spPr/>
        <p:txBody>
          <a:bodyPr/>
          <a:lstStyle/>
          <a:p>
            <a:fld id="{24EDA83C-733F-4AAF-A8AF-B9D79A0A782D}" type="datetimeFigureOut">
              <a:rPr lang="en-US" smtClean="0"/>
              <a:pPr/>
              <a:t>11/2/2025</a:t>
            </a:fld>
            <a:endParaRPr lang="en-US"/>
          </a:p>
        </p:txBody>
      </p:sp>
      <p:sp>
        <p:nvSpPr>
          <p:cNvPr id="5" name="Footer Placeholder 4">
            <a:extLst>
              <a:ext uri="{FF2B5EF4-FFF2-40B4-BE49-F238E27FC236}">
                <a16:creationId xmlns="" xmlns:a16="http://schemas.microsoft.com/office/drawing/2014/main" id="{115529F5-D4D5-C37E-FD0C-F9C56D3D9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85C574A-79BE-57CE-B258-3BF560781A0D}"/>
              </a:ext>
            </a:extLst>
          </p:cNvPr>
          <p:cNvSpPr>
            <a:spLocks noGrp="1"/>
          </p:cNvSpPr>
          <p:nvPr>
            <p:ph type="sldNum" sz="quarter" idx="12"/>
          </p:nvPr>
        </p:nvSpPr>
        <p:spPr/>
        <p:txBody>
          <a:bodyPr/>
          <a:lstStyle/>
          <a:p>
            <a:fld id="{987A3D5D-F03B-4334-8133-959DEDAB1904}" type="slidenum">
              <a:rPr lang="en-US" smtClean="0"/>
              <a:pPr/>
              <a:t>‹#›</a:t>
            </a:fld>
            <a:endParaRPr lang="en-US"/>
          </a:p>
        </p:txBody>
      </p:sp>
    </p:spTree>
    <p:extLst>
      <p:ext uri="{BB962C8B-B14F-4D97-AF65-F5344CB8AC3E}">
        <p14:creationId xmlns="" xmlns:p14="http://schemas.microsoft.com/office/powerpoint/2010/main" val="7822584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grpSp>
        <p:nvGrpSpPr>
          <p:cNvPr id="19" name="组合 1"/>
          <p:cNvGrpSpPr/>
          <p:nvPr/>
        </p:nvGrpSpPr>
        <p:grpSpPr>
          <a:xfrm>
            <a:off x="-851535" y="-10160"/>
            <a:ext cx="13877925" cy="6882765"/>
            <a:chOff x="-851535" y="-10160"/>
            <a:chExt cx="13877925" cy="6882765"/>
          </a:xfrm>
        </p:grpSpPr>
        <p:pic>
          <p:nvPicPr>
            <p:cNvPr id="20" name="图片 3"/>
            <p:cNvPicPr>
              <a:picLocks noChangeAspect="1"/>
            </p:cNvPicPr>
            <p:nvPr/>
          </p:nvPicPr>
          <p:blipFill>
            <a:blip r:embed="rId2"/>
            <a:stretch>
              <a:fillRect/>
            </a:stretch>
          </p:blipFill>
          <p:spPr>
            <a:xfrm>
              <a:off x="0" y="-10160"/>
              <a:ext cx="12192000" cy="6868160"/>
            </a:xfrm>
            <a:prstGeom prst="rect">
              <a:avLst/>
            </a:prstGeom>
          </p:spPr>
        </p:pic>
        <p:sp>
          <p:nvSpPr>
            <p:cNvPr id="21" name="圆角矩形 35"/>
            <p:cNvSpPr/>
            <p:nvPr/>
          </p:nvSpPr>
          <p:spPr>
            <a:xfrm>
              <a:off x="532765" y="483235"/>
              <a:ext cx="11126470" cy="5873750"/>
            </a:xfrm>
            <a:prstGeom prst="roundRect">
              <a:avLst>
                <a:gd name="adj" fmla="val 0"/>
              </a:avLst>
            </a:prstGeom>
            <a:solidFill>
              <a:schemeClr val="bg1"/>
            </a:solidFill>
            <a:ln cmpd="thickThi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4" descr="未标题-3"/>
            <p:cNvPicPr>
              <a:picLocks noChangeAspect="1"/>
            </p:cNvPicPr>
            <p:nvPr/>
          </p:nvPicPr>
          <p:blipFill>
            <a:blip r:embed="rId3"/>
            <a:stretch>
              <a:fillRect/>
            </a:stretch>
          </p:blipFill>
          <p:spPr>
            <a:xfrm>
              <a:off x="-408940" y="5753100"/>
              <a:ext cx="12775565" cy="1119505"/>
            </a:xfrm>
            <a:prstGeom prst="rect">
              <a:avLst/>
            </a:prstGeom>
          </p:spPr>
        </p:pic>
        <p:pic>
          <p:nvPicPr>
            <p:cNvPr id="23" name="图片 5" descr="未标题-4"/>
            <p:cNvPicPr>
              <a:picLocks noChangeAspect="1"/>
            </p:cNvPicPr>
            <p:nvPr/>
          </p:nvPicPr>
          <p:blipFill>
            <a:blip r:embed="rId4"/>
            <a:stretch>
              <a:fillRect/>
            </a:stretch>
          </p:blipFill>
          <p:spPr>
            <a:xfrm>
              <a:off x="-359410" y="6034405"/>
              <a:ext cx="12676505" cy="838200"/>
            </a:xfrm>
            <a:prstGeom prst="rect">
              <a:avLst/>
            </a:prstGeom>
          </p:spPr>
        </p:pic>
        <p:pic>
          <p:nvPicPr>
            <p:cNvPr id="24" name="图片 6" descr="未标题-5"/>
            <p:cNvPicPr>
              <a:picLocks noChangeAspect="1"/>
            </p:cNvPicPr>
            <p:nvPr/>
          </p:nvPicPr>
          <p:blipFill>
            <a:blip r:embed="rId5"/>
            <a:stretch>
              <a:fillRect/>
            </a:stretch>
          </p:blipFill>
          <p:spPr>
            <a:xfrm>
              <a:off x="519430" y="5394960"/>
              <a:ext cx="3576320" cy="639445"/>
            </a:xfrm>
            <a:prstGeom prst="rect">
              <a:avLst/>
            </a:prstGeom>
          </p:spPr>
        </p:pic>
        <p:pic>
          <p:nvPicPr>
            <p:cNvPr id="25" name="图片 14" descr="wq"/>
            <p:cNvPicPr>
              <a:picLocks noChangeAspect="1"/>
            </p:cNvPicPr>
            <p:nvPr/>
          </p:nvPicPr>
          <p:blipFill>
            <a:blip r:embed="rId6"/>
            <a:stretch>
              <a:fillRect/>
            </a:stretch>
          </p:blipFill>
          <p:spPr>
            <a:xfrm>
              <a:off x="-851535" y="5158105"/>
              <a:ext cx="7601585" cy="1686560"/>
            </a:xfrm>
            <a:prstGeom prst="rect">
              <a:avLst/>
            </a:prstGeom>
          </p:spPr>
        </p:pic>
        <p:pic>
          <p:nvPicPr>
            <p:cNvPr id="26" name="图片 17" descr="wq"/>
            <p:cNvPicPr>
              <a:picLocks noChangeAspect="1"/>
            </p:cNvPicPr>
            <p:nvPr/>
          </p:nvPicPr>
          <p:blipFill>
            <a:blip r:embed="rId6"/>
            <a:stretch>
              <a:fillRect/>
            </a:stretch>
          </p:blipFill>
          <p:spPr>
            <a:xfrm>
              <a:off x="5424805" y="5158105"/>
              <a:ext cx="7601585" cy="1686560"/>
            </a:xfrm>
            <a:prstGeom prst="rect">
              <a:avLst/>
            </a:prstGeom>
          </p:spPr>
        </p:pic>
        <p:pic>
          <p:nvPicPr>
            <p:cNvPr id="27" name="图片 18" descr="wq"/>
            <p:cNvPicPr>
              <a:picLocks noChangeAspect="1"/>
            </p:cNvPicPr>
            <p:nvPr/>
          </p:nvPicPr>
          <p:blipFill>
            <a:blip r:embed="rId6"/>
            <a:stretch>
              <a:fillRect/>
            </a:stretch>
          </p:blipFill>
          <p:spPr>
            <a:xfrm>
              <a:off x="-710565" y="5185410"/>
              <a:ext cx="7601585" cy="1686560"/>
            </a:xfrm>
            <a:prstGeom prst="rect">
              <a:avLst/>
            </a:prstGeom>
          </p:spPr>
        </p:pic>
      </p:grpSp>
      <p:pic>
        <p:nvPicPr>
          <p:cNvPr id="28" name="图片 11" descr="1"/>
          <p:cNvPicPr>
            <a:picLocks noChangeAspect="1"/>
          </p:cNvPicPr>
          <p:nvPr/>
        </p:nvPicPr>
        <p:blipFill>
          <a:blip r:embed="rId7" cstate="print"/>
          <a:stretch>
            <a:fillRect/>
          </a:stretch>
        </p:blipFill>
        <p:spPr>
          <a:xfrm>
            <a:off x="10483215" y="4350385"/>
            <a:ext cx="2203450" cy="2006600"/>
          </a:xfrm>
          <a:prstGeom prst="rect">
            <a:avLst/>
          </a:prstGeom>
        </p:spPr>
      </p:pic>
      <p:pic>
        <p:nvPicPr>
          <p:cNvPr id="29" name="图片 13" descr="wer"/>
          <p:cNvPicPr>
            <a:picLocks noChangeAspect="1"/>
          </p:cNvPicPr>
          <p:nvPr/>
        </p:nvPicPr>
        <p:blipFill>
          <a:blip r:embed="rId8" cstate="print"/>
          <a:stretch>
            <a:fillRect/>
          </a:stretch>
        </p:blipFill>
        <p:spPr>
          <a:xfrm>
            <a:off x="-217170" y="-438150"/>
            <a:ext cx="2694940" cy="260667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
        <p:nvSpPr>
          <p:cNvPr id="30" name="TextBox 29"/>
          <p:cNvSpPr txBox="1"/>
          <p:nvPr/>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spTree>
    <p:extLst>
      <p:ext uri="{BB962C8B-B14F-4D97-AF65-F5344CB8AC3E}">
        <p14:creationId xmlns="" xmlns:p14="http://schemas.microsoft.com/office/powerpoint/2010/main" val="3449762375"/>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grpSp>
        <p:nvGrpSpPr>
          <p:cNvPr id="19" name="组合 1"/>
          <p:cNvGrpSpPr/>
          <p:nvPr/>
        </p:nvGrpSpPr>
        <p:grpSpPr>
          <a:xfrm>
            <a:off x="-851535" y="-10160"/>
            <a:ext cx="13877925" cy="6882765"/>
            <a:chOff x="-851535" y="-10160"/>
            <a:chExt cx="13877925" cy="6882765"/>
          </a:xfrm>
        </p:grpSpPr>
        <p:pic>
          <p:nvPicPr>
            <p:cNvPr id="20" name="图片 3"/>
            <p:cNvPicPr>
              <a:picLocks noChangeAspect="1"/>
            </p:cNvPicPr>
            <p:nvPr/>
          </p:nvPicPr>
          <p:blipFill>
            <a:blip r:embed="rId2"/>
            <a:stretch>
              <a:fillRect/>
            </a:stretch>
          </p:blipFill>
          <p:spPr>
            <a:xfrm>
              <a:off x="0" y="-10160"/>
              <a:ext cx="12192000" cy="6868160"/>
            </a:xfrm>
            <a:prstGeom prst="rect">
              <a:avLst/>
            </a:prstGeom>
          </p:spPr>
        </p:pic>
        <p:sp>
          <p:nvSpPr>
            <p:cNvPr id="21" name="圆角矩形 35"/>
            <p:cNvSpPr/>
            <p:nvPr/>
          </p:nvSpPr>
          <p:spPr>
            <a:xfrm>
              <a:off x="532765" y="483235"/>
              <a:ext cx="11126470" cy="5873750"/>
            </a:xfrm>
            <a:prstGeom prst="roundRect">
              <a:avLst>
                <a:gd name="adj" fmla="val 0"/>
              </a:avLst>
            </a:prstGeom>
            <a:solidFill>
              <a:schemeClr val="bg1"/>
            </a:solidFill>
            <a:ln cmpd="thickThi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2" name="图片 4" descr="未标题-3"/>
            <p:cNvPicPr>
              <a:picLocks noChangeAspect="1"/>
            </p:cNvPicPr>
            <p:nvPr/>
          </p:nvPicPr>
          <p:blipFill>
            <a:blip r:embed="rId3"/>
            <a:stretch>
              <a:fillRect/>
            </a:stretch>
          </p:blipFill>
          <p:spPr>
            <a:xfrm>
              <a:off x="-408940" y="5753100"/>
              <a:ext cx="12775565" cy="1119505"/>
            </a:xfrm>
            <a:prstGeom prst="rect">
              <a:avLst/>
            </a:prstGeom>
          </p:spPr>
        </p:pic>
        <p:pic>
          <p:nvPicPr>
            <p:cNvPr id="23" name="图片 5" descr="未标题-4"/>
            <p:cNvPicPr>
              <a:picLocks noChangeAspect="1"/>
            </p:cNvPicPr>
            <p:nvPr/>
          </p:nvPicPr>
          <p:blipFill>
            <a:blip r:embed="rId4"/>
            <a:stretch>
              <a:fillRect/>
            </a:stretch>
          </p:blipFill>
          <p:spPr>
            <a:xfrm>
              <a:off x="-359410" y="6034405"/>
              <a:ext cx="12676505" cy="838200"/>
            </a:xfrm>
            <a:prstGeom prst="rect">
              <a:avLst/>
            </a:prstGeom>
          </p:spPr>
        </p:pic>
        <p:pic>
          <p:nvPicPr>
            <p:cNvPr id="24" name="图片 6" descr="未标题-5"/>
            <p:cNvPicPr>
              <a:picLocks noChangeAspect="1"/>
            </p:cNvPicPr>
            <p:nvPr/>
          </p:nvPicPr>
          <p:blipFill>
            <a:blip r:embed="rId5"/>
            <a:stretch>
              <a:fillRect/>
            </a:stretch>
          </p:blipFill>
          <p:spPr>
            <a:xfrm>
              <a:off x="519430" y="5394960"/>
              <a:ext cx="3576320" cy="639445"/>
            </a:xfrm>
            <a:prstGeom prst="rect">
              <a:avLst/>
            </a:prstGeom>
          </p:spPr>
        </p:pic>
        <p:pic>
          <p:nvPicPr>
            <p:cNvPr id="25" name="图片 14" descr="wq"/>
            <p:cNvPicPr>
              <a:picLocks noChangeAspect="1"/>
            </p:cNvPicPr>
            <p:nvPr/>
          </p:nvPicPr>
          <p:blipFill>
            <a:blip r:embed="rId6"/>
            <a:stretch>
              <a:fillRect/>
            </a:stretch>
          </p:blipFill>
          <p:spPr>
            <a:xfrm>
              <a:off x="-851535" y="5158105"/>
              <a:ext cx="7601585" cy="1686560"/>
            </a:xfrm>
            <a:prstGeom prst="rect">
              <a:avLst/>
            </a:prstGeom>
          </p:spPr>
        </p:pic>
        <p:pic>
          <p:nvPicPr>
            <p:cNvPr id="26" name="图片 17" descr="wq"/>
            <p:cNvPicPr>
              <a:picLocks noChangeAspect="1"/>
            </p:cNvPicPr>
            <p:nvPr/>
          </p:nvPicPr>
          <p:blipFill>
            <a:blip r:embed="rId6"/>
            <a:stretch>
              <a:fillRect/>
            </a:stretch>
          </p:blipFill>
          <p:spPr>
            <a:xfrm>
              <a:off x="5424805" y="5158105"/>
              <a:ext cx="7601585" cy="1686560"/>
            </a:xfrm>
            <a:prstGeom prst="rect">
              <a:avLst/>
            </a:prstGeom>
          </p:spPr>
        </p:pic>
        <p:pic>
          <p:nvPicPr>
            <p:cNvPr id="27" name="图片 18" descr="wq"/>
            <p:cNvPicPr>
              <a:picLocks noChangeAspect="1"/>
            </p:cNvPicPr>
            <p:nvPr/>
          </p:nvPicPr>
          <p:blipFill>
            <a:blip r:embed="rId6"/>
            <a:stretch>
              <a:fillRect/>
            </a:stretch>
          </p:blipFill>
          <p:spPr>
            <a:xfrm>
              <a:off x="-710565" y="5185410"/>
              <a:ext cx="7601585" cy="1686560"/>
            </a:xfrm>
            <a:prstGeom prst="rect">
              <a:avLst/>
            </a:prstGeom>
          </p:spPr>
        </p:pic>
      </p:grpSp>
      <p:pic>
        <p:nvPicPr>
          <p:cNvPr id="29" name="图片 13" descr="wer"/>
          <p:cNvPicPr>
            <a:picLocks noChangeAspect="1"/>
          </p:cNvPicPr>
          <p:nvPr/>
        </p:nvPicPr>
        <p:blipFill>
          <a:blip r:embed="rId7" cstate="print"/>
          <a:stretch>
            <a:fillRect/>
          </a:stretch>
        </p:blipFill>
        <p:spPr>
          <a:xfrm>
            <a:off x="-217170" y="-438150"/>
            <a:ext cx="2694940" cy="260667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
        <p:nvSpPr>
          <p:cNvPr id="30" name="TextBox 29"/>
          <p:cNvSpPr txBox="1"/>
          <p:nvPr/>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spTree>
    <p:extLst>
      <p:ext uri="{BB962C8B-B14F-4D97-AF65-F5344CB8AC3E}">
        <p14:creationId xmlns="" xmlns:p14="http://schemas.microsoft.com/office/powerpoint/2010/main" val="2758087782"/>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7" name="图片 3"/>
          <p:cNvPicPr>
            <a:picLocks noChangeAspect="1"/>
          </p:cNvPicPr>
          <p:nvPr/>
        </p:nvPicPr>
        <p:blipFill>
          <a:blip r:embed="rId2"/>
          <a:stretch>
            <a:fillRect/>
          </a:stretch>
        </p:blipFill>
        <p:spPr>
          <a:xfrm>
            <a:off x="0" y="-14606"/>
            <a:ext cx="12192000" cy="7152825"/>
          </a:xfrm>
          <a:prstGeom prst="rect">
            <a:avLst/>
          </a:prstGeom>
        </p:spPr>
      </p:pic>
      <p:sp>
        <p:nvSpPr>
          <p:cNvPr id="8" name="TextBox 7"/>
          <p:cNvSpPr txBox="1"/>
          <p:nvPr/>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pic>
        <p:nvPicPr>
          <p:cNvPr id="2" name="图片 3">
            <a:extLst>
              <a:ext uri="{FF2B5EF4-FFF2-40B4-BE49-F238E27FC236}">
                <a16:creationId xmlns="" xmlns:a16="http://schemas.microsoft.com/office/drawing/2014/main" id="{21992660-3984-4FD8-46FC-AE04BF575D11}"/>
              </a:ext>
            </a:extLst>
          </p:cNvPr>
          <p:cNvPicPr>
            <a:picLocks noChangeAspect="1"/>
          </p:cNvPicPr>
          <p:nvPr userDrawn="1"/>
        </p:nvPicPr>
        <p:blipFill>
          <a:blip r:embed="rId2"/>
          <a:stretch>
            <a:fillRect/>
          </a:stretch>
        </p:blipFill>
        <p:spPr>
          <a:xfrm>
            <a:off x="0" y="-14606"/>
            <a:ext cx="12192000" cy="7152825"/>
          </a:xfrm>
          <a:prstGeom prst="rect">
            <a:avLst/>
          </a:prstGeom>
        </p:spPr>
      </p:pic>
    </p:spTree>
    <p:extLst>
      <p:ext uri="{BB962C8B-B14F-4D97-AF65-F5344CB8AC3E}">
        <p14:creationId xmlns="" xmlns:p14="http://schemas.microsoft.com/office/powerpoint/2010/main" val="4089491618"/>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Tree>
    <p:extLst>
      <p:ext uri="{BB962C8B-B14F-4D97-AF65-F5344CB8AC3E}">
        <p14:creationId xmlns="" xmlns:p14="http://schemas.microsoft.com/office/powerpoint/2010/main" val="114179373"/>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Tree>
    <p:extLst>
      <p:ext uri="{BB962C8B-B14F-4D97-AF65-F5344CB8AC3E}">
        <p14:creationId xmlns="" xmlns:p14="http://schemas.microsoft.com/office/powerpoint/2010/main" val="1447131547"/>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Tree>
    <p:extLst>
      <p:ext uri="{BB962C8B-B14F-4D97-AF65-F5344CB8AC3E}">
        <p14:creationId xmlns="" xmlns:p14="http://schemas.microsoft.com/office/powerpoint/2010/main" val="3931819651"/>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Tree>
    <p:extLst>
      <p:ext uri="{BB962C8B-B14F-4D97-AF65-F5344CB8AC3E}">
        <p14:creationId xmlns="" xmlns:p14="http://schemas.microsoft.com/office/powerpoint/2010/main" val="3162452749"/>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66115E-48A3-3627-F508-5128085BEA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9BB5E61-A480-DA49-8216-17DF92C3BA8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F42EF71-BFE8-15B4-5ED0-05BD49DA513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5" name="Footer Placeholder 4">
            <a:extLst>
              <a:ext uri="{FF2B5EF4-FFF2-40B4-BE49-F238E27FC236}">
                <a16:creationId xmlns="" xmlns:a16="http://schemas.microsoft.com/office/drawing/2014/main" id="{5C63B71B-C3DC-E68E-6E59-99BB2F952D1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 xmlns:a16="http://schemas.microsoft.com/office/drawing/2014/main" id="{B0F525DB-B562-1787-2947-1824AD74C4A3}"/>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33646543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Tree>
    <p:extLst>
      <p:ext uri="{BB962C8B-B14F-4D97-AF65-F5344CB8AC3E}">
        <p14:creationId xmlns="" xmlns:p14="http://schemas.microsoft.com/office/powerpoint/2010/main" val="4126894618"/>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Tree>
    <p:extLst>
      <p:ext uri="{BB962C8B-B14F-4D97-AF65-F5344CB8AC3E}">
        <p14:creationId xmlns="" xmlns:p14="http://schemas.microsoft.com/office/powerpoint/2010/main" val="189821059"/>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Tree>
    <p:extLst>
      <p:ext uri="{BB962C8B-B14F-4D97-AF65-F5344CB8AC3E}">
        <p14:creationId xmlns="" xmlns:p14="http://schemas.microsoft.com/office/powerpoint/2010/main" val="501553799"/>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Tree>
    <p:extLst>
      <p:ext uri="{BB962C8B-B14F-4D97-AF65-F5344CB8AC3E}">
        <p14:creationId xmlns="" xmlns:p14="http://schemas.microsoft.com/office/powerpoint/2010/main" val="3740911976"/>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ADB50B0-327C-41A3-B1C5-92092CC243A7}" type="datetimeFigureOut">
              <a:rPr lang="en-US" smtClean="0"/>
              <a:pPr/>
              <a:t>11/2/2025</a:t>
            </a:fld>
            <a:endParaRPr 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8639BCA-0B78-4EB8-BEC5-0C10ED5E6CBF}" type="slidenum">
              <a:rPr lang="en-US" smtClean="0"/>
              <a:pPr/>
              <a:t>‹#›</a:t>
            </a:fld>
            <a:endParaRPr lang="en-US"/>
          </a:p>
        </p:txBody>
      </p:sp>
    </p:spTree>
    <p:extLst>
      <p:ext uri="{BB962C8B-B14F-4D97-AF65-F5344CB8AC3E}">
        <p14:creationId xmlns="" xmlns:p14="http://schemas.microsoft.com/office/powerpoint/2010/main" val="2269265946"/>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2"/>
          <a:stretch>
            <a:fillRect/>
          </a:stretch>
        </p:blipFill>
        <p:spPr>
          <a:xfrm>
            <a:off x="0" y="-14606"/>
            <a:ext cx="12192000" cy="7152825"/>
          </a:xfrm>
          <a:prstGeom prst="rect">
            <a:avLst/>
          </a:prstGeom>
        </p:spPr>
      </p:pic>
      <p:sp>
        <p:nvSpPr>
          <p:cNvPr id="8" name="TextBox 7"/>
          <p:cNvSpPr txBox="1"/>
          <p:nvPr userDrawn="1"/>
        </p:nvSpPr>
        <p:spPr>
          <a:xfrm>
            <a:off x="11039060" y="0"/>
            <a:ext cx="1152939" cy="477054"/>
          </a:xfrm>
          <a:prstGeom prst="rect">
            <a:avLst/>
          </a:prstGeom>
          <a:noFill/>
        </p:spPr>
        <p:txBody>
          <a:bodyPr wrap="square" rtlCol="0">
            <a:spAutoFit/>
          </a:bodyPr>
          <a:lstStyle/>
          <a:p>
            <a:r>
              <a:rPr lang="en-US" sz="2500" dirty="0">
                <a:solidFill>
                  <a:srgbClr val="6FAFDB"/>
                </a:solidFill>
                <a:latin typeface="#9Slide03 Modulus" panose="02000500000000000000" pitchFamily="2" charset="0"/>
              </a:rPr>
              <a:t>KTUTS</a:t>
            </a:r>
          </a:p>
        </p:txBody>
      </p:sp>
    </p:spTree>
    <p:extLst>
      <p:ext uri="{BB962C8B-B14F-4D97-AF65-F5344CB8AC3E}">
        <p14:creationId xmlns="" xmlns:p14="http://schemas.microsoft.com/office/powerpoint/2010/main" val="166770339"/>
      </p:ext>
    </p:extLst>
  </p:cSld>
  <p:clrMapOvr>
    <a:masterClrMapping/>
  </p:clrMapOvr>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A7942-725B-8C6D-C757-8B8C4B1B3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C56920E-8838-BC8F-3B2A-7725E0D60E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F11FE438-2364-7A36-ED8E-1D8F6903BFA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9365AF44-E6E8-299F-9C8C-C80C3470613E}"/>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6" name="Footer Placeholder 5">
            <a:extLst>
              <a:ext uri="{FF2B5EF4-FFF2-40B4-BE49-F238E27FC236}">
                <a16:creationId xmlns="" xmlns:a16="http://schemas.microsoft.com/office/drawing/2014/main" id="{97E5F809-A60B-4214-2F09-09A89323B2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31412DA6-F2A7-4572-CF7A-ECB322C2DC2C}"/>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3981933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A18EF-FFD8-1149-3009-E99B88042EB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1C58C04-9C09-B247-D02B-629EEB3DBA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20043B-24DF-E5DA-ADAA-30D73656821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A79E3A35-311B-BEC7-773F-ED73A48CE92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92E5ED7-681D-5BFD-D7C2-F0C312F88FA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298298F-E743-1B27-A87D-82844BA27079}"/>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8" name="Footer Placeholder 7">
            <a:extLst>
              <a:ext uri="{FF2B5EF4-FFF2-40B4-BE49-F238E27FC236}">
                <a16:creationId xmlns="" xmlns:a16="http://schemas.microsoft.com/office/drawing/2014/main" id="{4B0AB161-BE30-CB20-5879-939B9BA4B07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 xmlns:a16="http://schemas.microsoft.com/office/drawing/2014/main" id="{07ABB55C-CA50-55B3-312C-39C05678386F}"/>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2168550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F8B03-F8FE-5552-CBC0-84CDEE945E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D98A9C22-BA43-ADEF-DCBD-3A4897A58326}"/>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4" name="Footer Placeholder 3">
            <a:extLst>
              <a:ext uri="{FF2B5EF4-FFF2-40B4-BE49-F238E27FC236}">
                <a16:creationId xmlns="" xmlns:a16="http://schemas.microsoft.com/office/drawing/2014/main" id="{71F60952-9300-4BC3-D0EA-AF71C1223FD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 xmlns:a16="http://schemas.microsoft.com/office/drawing/2014/main" id="{EB7F7341-C3D2-382A-97D9-28B769594904}"/>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2436577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0F0A92-1BCB-91C7-500B-CEC1C6C99F31}"/>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3" name="Footer Placeholder 2">
            <a:extLst>
              <a:ext uri="{FF2B5EF4-FFF2-40B4-BE49-F238E27FC236}">
                <a16:creationId xmlns="" xmlns:a16="http://schemas.microsoft.com/office/drawing/2014/main" id="{BE779576-7EDB-76A6-F3F1-E9E5A96A40A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 xmlns:a16="http://schemas.microsoft.com/office/drawing/2014/main" id="{D3FA68AF-1283-D277-ACFA-16E03F812FD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2089392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187AB1-6E8A-D5D8-A94E-6BDB389631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F850879-54A5-8A38-37B5-101A25EA584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6CD31E2-BE74-5787-748B-491E2A3891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738190-87DC-F641-0240-9E224F28B490}"/>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6" name="Footer Placeholder 5">
            <a:extLst>
              <a:ext uri="{FF2B5EF4-FFF2-40B4-BE49-F238E27FC236}">
                <a16:creationId xmlns="" xmlns:a16="http://schemas.microsoft.com/office/drawing/2014/main" id="{9928193E-F137-D215-8388-0C551930F6C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512CD49B-93FA-3BF6-0AAB-2A6FEA8C8E1A}"/>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4006751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703D5-42D5-AA70-5889-F3FE37116F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B458D19B-1CE1-C95A-E12A-4509E1CF4AA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5E948A80-C1D8-86EB-4186-1713E837FDC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743EA86-669F-3496-1DC8-C8DFD3BAE027}"/>
              </a:ext>
            </a:extLst>
          </p:cNvPr>
          <p:cNvSpPr>
            <a:spLocks noGrp="1"/>
          </p:cNvSpPr>
          <p:nvPr>
            <p:ph type="dt" sz="half" idx="10"/>
          </p:nvPr>
        </p:nvSpPr>
        <p:spPr>
          <a:xfrm>
            <a:off x="838200" y="6356350"/>
            <a:ext cx="2743200" cy="365125"/>
          </a:xfrm>
          <a:prstGeom prst="rect">
            <a:avLst/>
          </a:prstGeom>
        </p:spPr>
        <p:txBody>
          <a:bodyPr/>
          <a:lstStyle/>
          <a:p>
            <a:fld id="{1A8E54D4-2C72-420D-AABA-55C4963F15D7}" type="datetimeFigureOut">
              <a:rPr lang="vi-VN" smtClean="0"/>
              <a:pPr/>
              <a:t>02/11/2025</a:t>
            </a:fld>
            <a:endParaRPr lang="vi-VN"/>
          </a:p>
        </p:txBody>
      </p:sp>
      <p:sp>
        <p:nvSpPr>
          <p:cNvPr id="6" name="Footer Placeholder 5">
            <a:extLst>
              <a:ext uri="{FF2B5EF4-FFF2-40B4-BE49-F238E27FC236}">
                <a16:creationId xmlns="" xmlns:a16="http://schemas.microsoft.com/office/drawing/2014/main" id="{B486272F-81B0-6B54-71F6-001938CF695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 xmlns:a16="http://schemas.microsoft.com/office/drawing/2014/main" id="{D0C0291B-649F-19CA-CECA-42B7DBBC6D97}"/>
              </a:ext>
            </a:extLst>
          </p:cNvPr>
          <p:cNvSpPr>
            <a:spLocks noGrp="1"/>
          </p:cNvSpPr>
          <p:nvPr>
            <p:ph type="sldNum" sz="quarter" idx="12"/>
          </p:nvPr>
        </p:nvSpPr>
        <p:spPr>
          <a:xfrm>
            <a:off x="8610600" y="6356350"/>
            <a:ext cx="2743200" cy="365125"/>
          </a:xfrm>
          <a:prstGeom prst="rect">
            <a:avLst/>
          </a:prstGeom>
        </p:spPr>
        <p:txBody>
          <a:bodyPr/>
          <a:lstStyle/>
          <a:p>
            <a:fld id="{389439F3-051E-4B55-B683-48224EBF538B}" type="slidenum">
              <a:rPr lang="vi-VN" smtClean="0"/>
              <a:pPr/>
              <a:t>‹#›</a:t>
            </a:fld>
            <a:endParaRPr lang="vi-VN"/>
          </a:p>
        </p:txBody>
      </p:sp>
    </p:spTree>
    <p:extLst>
      <p:ext uri="{BB962C8B-B14F-4D97-AF65-F5344CB8AC3E}">
        <p14:creationId xmlns="" xmlns:p14="http://schemas.microsoft.com/office/powerpoint/2010/main" val="3443691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Oval 3"/>
          <p:cNvSpPr/>
          <p:nvPr userDrawn="1"/>
        </p:nvSpPr>
        <p:spPr>
          <a:xfrm>
            <a:off x="3619195" y="1104797"/>
            <a:ext cx="2502205" cy="2286103"/>
          </a:xfrm>
          <a:prstGeom prst="ellipse">
            <a:avLst/>
          </a:prstGeom>
          <a:blipFill dpi="0" rotWithShape="1">
            <a:blip r:embed="rId13">
              <a:alphaModFix amt="47000"/>
            </a:blip>
            <a:srcRect/>
            <a:stretch>
              <a:fillRect/>
            </a:stretch>
          </a:blipFill>
          <a:ln w="12700" cap="flat" cmpd="sng" algn="ctr">
            <a:noFill/>
            <a:prstDash val="solid"/>
            <a:miter lim="800000"/>
          </a:ln>
          <a:effectLst/>
        </p:spPr>
        <p:txBody>
          <a:bodyPr rtlCol="0" anchor="ctr"/>
          <a:lstStyle/>
          <a:p>
            <a:pPr algn="ctr" defTabSz="1458233">
              <a:buClr>
                <a:srgbClr val="000000"/>
              </a:buClr>
              <a:buFont typeface="Arial"/>
              <a:buNone/>
              <a:defRPr/>
            </a:pPr>
            <a:endParaRPr lang="en-US" sz="2871" kern="0">
              <a:solidFill>
                <a:prstClr val="white"/>
              </a:solidFill>
              <a:cs typeface="Arial"/>
              <a:sym typeface="Arial"/>
            </a:endParaRPr>
          </a:p>
        </p:txBody>
      </p:sp>
      <p:sp>
        <p:nvSpPr>
          <p:cNvPr id="3" name="Title Placeholder 2"/>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extLst>
      <p:ext uri="{BB962C8B-B14F-4D97-AF65-F5344CB8AC3E}">
        <p14:creationId xmlns="" xmlns:p14="http://schemas.microsoft.com/office/powerpoint/2010/main" val="115832243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0B93A09-4289-D28F-A38D-2D5F09DA3C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128AAD5-0958-ABF7-85A2-8F54B69980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2237CEA-CB8E-E2E7-DEA4-06F8E20FAD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A83C-733F-4AAF-A8AF-B9D79A0A782D}" type="datetimeFigureOut">
              <a:rPr lang="en-US" smtClean="0"/>
              <a:pPr/>
              <a:t>11/2/2025</a:t>
            </a:fld>
            <a:endParaRPr lang="en-US"/>
          </a:p>
        </p:txBody>
      </p:sp>
      <p:sp>
        <p:nvSpPr>
          <p:cNvPr id="5" name="Footer Placeholder 4">
            <a:extLst>
              <a:ext uri="{FF2B5EF4-FFF2-40B4-BE49-F238E27FC236}">
                <a16:creationId xmlns="" xmlns:a16="http://schemas.microsoft.com/office/drawing/2014/main" id="{00557C72-BCA4-12A5-01B2-7FE5337E6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DF95CFC-66DF-063F-CD6C-4F198191FE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7A3D5D-F03B-4334-8133-959DEDAB1904}" type="slidenum">
              <a:rPr lang="en-US" smtClean="0"/>
              <a:pPr/>
              <a:t>‹#›</a:t>
            </a:fld>
            <a:endParaRPr lang="en-US"/>
          </a:p>
        </p:txBody>
      </p:sp>
      <p:sp>
        <p:nvSpPr>
          <p:cNvPr id="9" name="Oval 8"/>
          <p:cNvSpPr/>
          <p:nvPr userDrawn="1"/>
        </p:nvSpPr>
        <p:spPr>
          <a:xfrm>
            <a:off x="13565300" y="-1686529"/>
            <a:ext cx="2502205" cy="2286103"/>
          </a:xfrm>
          <a:prstGeom prst="ellipse">
            <a:avLst/>
          </a:prstGeom>
          <a:blipFill dpi="0" rotWithShape="1">
            <a:blip r:embed="rId13">
              <a:alphaModFix amt="47000"/>
            </a:blip>
            <a:srcRect/>
            <a:stretch>
              <a:fillRect/>
            </a:stretch>
          </a:blipFill>
          <a:ln w="12700" cap="flat" cmpd="sng" algn="ctr">
            <a:noFill/>
            <a:prstDash val="solid"/>
            <a:miter lim="800000"/>
          </a:ln>
          <a:effectLst/>
        </p:spPr>
        <p:txBody>
          <a:bodyPr rtlCol="0" anchor="ctr"/>
          <a:lstStyle/>
          <a:p>
            <a:pPr algn="ctr" defTabSz="1458233">
              <a:buClr>
                <a:srgbClr val="000000"/>
              </a:buClr>
              <a:buFont typeface="Arial"/>
              <a:buNone/>
              <a:defRPr/>
            </a:pPr>
            <a:endParaRPr lang="en-US" sz="2871" kern="0">
              <a:solidFill>
                <a:prstClr val="white"/>
              </a:solidFill>
              <a:cs typeface="Arial"/>
              <a:sym typeface="Arial"/>
            </a:endParaRPr>
          </a:p>
        </p:txBody>
      </p:sp>
    </p:spTree>
    <p:extLst>
      <p:ext uri="{BB962C8B-B14F-4D97-AF65-F5344CB8AC3E}">
        <p14:creationId xmlns="" xmlns:p14="http://schemas.microsoft.com/office/powerpoint/2010/main" val="15964977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96749648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mc:AlternateContent xmlns:mc="http://schemas.openxmlformats.org/markup-compatibility/2006">
    <mc:Choice xmlns="" xmlns:p14="http://schemas.microsoft.com/office/powerpoint/2010/main" Requires="p14">
      <p:transition spd="slow" p14:dur="1500" advClick="0" advTm="0">
        <p14:window dir="ver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audio" Target="file:///C:\Users\HP\Downloads\tim_danh_tu_chi_thoi_gian_con_vat_cay_coi_trong_9fd47dcb-d6f6-4c31-bd42-51b2f182b5cd.mp3" TargetMode="Externa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microsoft.com/office/2007/relationships/hdphoto" Target="../media/hdphoto7.wdp"/><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microsoft.com/office/2007/relationships/media" Target="../media/media4.mp4"/><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1.jpe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5.png"/><Relationship Id="rId3" Type="http://schemas.openxmlformats.org/officeDocument/2006/relationships/image" Target="../media/image3.png"/><Relationship Id="rId7" Type="http://schemas.openxmlformats.org/officeDocument/2006/relationships/image" Target="../media/image50.png"/><Relationship Id="rId12"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25.xml"/><Relationship Id="rId6" Type="http://schemas.openxmlformats.org/officeDocument/2006/relationships/image" Target="../media/image6.png"/><Relationship Id="rId11" Type="http://schemas.openxmlformats.org/officeDocument/2006/relationships/image" Target="../media/image54.png"/><Relationship Id="rId5" Type="http://schemas.openxmlformats.org/officeDocument/2006/relationships/image" Target="../media/image49.png"/><Relationship Id="rId10" Type="http://schemas.openxmlformats.org/officeDocument/2006/relationships/image" Target="../media/image53.png"/><Relationship Id="rId4" Type="http://schemas.openxmlformats.org/officeDocument/2006/relationships/image" Target="../media/image4.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7.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8.wdp"/><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8.wdp"/><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13" Type="http://schemas.microsoft.com/office/2007/relationships/hdphoto" Target="../media/hdphoto10.wdp"/><Relationship Id="rId1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30.png"/><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audio" Target="../media/audio2.wav"/><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70.svg"/><Relationship Id="rId11" Type="http://schemas.openxmlformats.org/officeDocument/2006/relationships/image" Target="../media/image32.png"/><Relationship Id="rId5" Type="http://schemas.openxmlformats.org/officeDocument/2006/relationships/image" Target="../media/image29.png"/><Relationship Id="rId15" Type="http://schemas.openxmlformats.org/officeDocument/2006/relationships/image" Target="../media/image76.svg"/><Relationship Id="rId10" Type="http://schemas.openxmlformats.org/officeDocument/2006/relationships/image" Target="../media/image72.svg"/><Relationship Id="rId19" Type="http://schemas.openxmlformats.org/officeDocument/2006/relationships/image" Target="../media/image38.png"/><Relationship Id="rId4" Type="http://schemas.microsoft.com/office/2007/relationships/hdphoto" Target="../media/hdphoto7.wdp"/><Relationship Id="rId9" Type="http://schemas.openxmlformats.org/officeDocument/2006/relationships/image" Target="../media/image31.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image" Target="../media/image35.png"/><Relationship Id="rId12" Type="http://schemas.openxmlformats.org/officeDocument/2006/relationships/image" Target="../media/image43.png"/><Relationship Id="rId2" Type="http://schemas.openxmlformats.org/officeDocument/2006/relationships/audio" Target="../media/audio2.wav"/><Relationship Id="rId16"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79.svg"/><Relationship Id="rId11" Type="http://schemas.openxmlformats.org/officeDocument/2006/relationships/image" Target="../media/image42.png"/><Relationship Id="rId5" Type="http://schemas.openxmlformats.org/officeDocument/2006/relationships/image" Target="../media/image40.png"/><Relationship Id="rId15" Type="http://schemas.openxmlformats.org/officeDocument/2006/relationships/image" Target="../media/image44.png"/><Relationship Id="rId10" Type="http://schemas.openxmlformats.org/officeDocument/2006/relationships/image" Target="../media/image41.png"/><Relationship Id="rId4" Type="http://schemas.microsoft.com/office/2007/relationships/hdphoto" Target="../media/hdphoto7.wdp"/><Relationship Id="rId9" Type="http://schemas.openxmlformats.org/officeDocument/2006/relationships/image" Target="../media/image32.png"/><Relationship Id="rId1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grpSp>
        <p:nvGrpSpPr>
          <p:cNvPr id="5" name="Group 4">
            <a:extLst>
              <a:ext uri="{FF2B5EF4-FFF2-40B4-BE49-F238E27FC236}">
                <a16:creationId xmlns="" xmlns:a16="http://schemas.microsoft.com/office/drawing/2014/main" id="{10347056-A807-5F20-1F3C-02DF63DC9B2F}"/>
              </a:ext>
            </a:extLst>
          </p:cNvPr>
          <p:cNvGrpSpPr/>
          <p:nvPr/>
        </p:nvGrpSpPr>
        <p:grpSpPr>
          <a:xfrm>
            <a:off x="643632" y="141601"/>
            <a:ext cx="9416453" cy="1200329"/>
            <a:chOff x="825624" y="561120"/>
            <a:chExt cx="10908656" cy="1200329"/>
          </a:xfrm>
        </p:grpSpPr>
        <p:sp>
          <p:nvSpPr>
            <p:cNvPr id="6" name="Rectangle: Rounded Corners 5">
              <a:extLst>
                <a:ext uri="{FF2B5EF4-FFF2-40B4-BE49-F238E27FC236}">
                  <a16:creationId xmlns="" xmlns:a16="http://schemas.microsoft.com/office/drawing/2014/main" id="{4AF7B388-5AA0-88FF-2895-7E1BD75143F0}"/>
                </a:ext>
              </a:extLst>
            </p:cNvPr>
            <p:cNvSpPr/>
            <p:nvPr/>
          </p:nvSpPr>
          <p:spPr>
            <a:xfrm>
              <a:off x="825624" y="606090"/>
              <a:ext cx="10647284" cy="1125124"/>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CCC13418-945C-8BC9-99DA-8E8F9619F799}"/>
                </a:ext>
              </a:extLst>
            </p:cNvPr>
            <p:cNvSpPr txBox="1"/>
            <p:nvPr/>
          </p:nvSpPr>
          <p:spPr>
            <a:xfrm>
              <a:off x="1230817" y="561120"/>
              <a:ext cx="105034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libri" panose="020F0502020204030204"/>
                  <a:ea typeface="+mn-ea"/>
                  <a:cs typeface="+mn-cs"/>
                </a:rPr>
                <a:t>1. </a:t>
              </a:r>
              <a:r>
                <a:rPr kumimoji="0" lang="vi-VN" sz="3600" b="1" i="0" u="none" strike="noStrike" kern="1200" cap="none" spc="0" normalizeH="0" baseline="0" noProof="0" dirty="0">
                  <a:ln>
                    <a:noFill/>
                  </a:ln>
                  <a:solidFill>
                    <a:srgbClr val="0070C0"/>
                  </a:solidFill>
                  <a:effectLst/>
                  <a:uLnTx/>
                  <a:uFillTx/>
                  <a:latin typeface="Calibri" panose="020F0502020204030204"/>
                  <a:ea typeface="+mn-ea"/>
                  <a:cs typeface="+mn-cs"/>
                </a:rPr>
                <a:t>Tìm danh từ chỉ thời gian, con vật, cây cối trong đoạn văn dưới đây:</a:t>
              </a:r>
            </a:p>
          </p:txBody>
        </p:sp>
      </p:gr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10060085" y="103893"/>
            <a:ext cx="1906295" cy="958754"/>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 xmlns:a16="http://schemas.microsoft.com/office/drawing/2014/main" id="{97EEBDD1-0D82-FACD-ACE7-D957B1DAFDA1}"/>
              </a:ext>
            </a:extLst>
          </p:cNvPr>
          <p:cNvSpPr txBox="1"/>
          <p:nvPr/>
        </p:nvSpPr>
        <p:spPr>
          <a:xfrm>
            <a:off x="723900" y="1914787"/>
            <a:ext cx="10658475" cy="2769989"/>
          </a:xfrm>
          <a:prstGeom prst="rect">
            <a:avLst/>
          </a:prstGeom>
          <a:noFill/>
        </p:spPr>
        <p:txBody>
          <a:bodyPr wrap="square" rtlCol="0">
            <a:spAutoFit/>
          </a:bodyPr>
          <a:lstStyle/>
          <a:p>
            <a:pPr lvl="0" algn="just"/>
            <a:r>
              <a:rPr lang="en-US" sz="2900" dirty="0">
                <a:solidFill>
                  <a:prstClr val="black"/>
                </a:solidFill>
                <a:latin typeface="Cambria" panose="02040503050406030204" pitchFamily="18" charset="0"/>
                <a:ea typeface="Cambria" panose="02040503050406030204" pitchFamily="18" charset="0"/>
              </a:rPr>
              <a:t>   </a:t>
            </a:r>
            <a:r>
              <a:rPr lang="vi-VN" sz="2900" dirty="0">
                <a:solidFill>
                  <a:prstClr val="black"/>
                </a:solidFill>
                <a:latin typeface="Cambria" panose="02040503050406030204" pitchFamily="18" charset="0"/>
                <a:ea typeface="Cambria" panose="02040503050406030204" pitchFamily="18" charset="0"/>
              </a:rPr>
              <a:t>Tổ vành khuyên nhỏ xinh nằm lọt thỏm giữa hai chiếc lá bưởi. Mẹ vành khuyên cẩn thận khâu hai chiếc lá lại rồi tha cỏ khô về đan tổ bên trong. Đêm đêm, mùi cỏ, mùi lá bưởi thơm cả vào những giấc mơ. Mấy anh em vành khuyên nằm gối đầu lên nhau, mơ một ngày khôn lớn sải cánh bay ra trời rộng.</a:t>
            </a:r>
          </a:p>
          <a:p>
            <a:pPr lvl="0" algn="r"/>
            <a:r>
              <a:rPr lang="vi-VN" sz="2900" i="1" dirty="0">
                <a:solidFill>
                  <a:prstClr val="black"/>
                </a:solidFill>
                <a:latin typeface="Cambria" panose="02040503050406030204" pitchFamily="18" charset="0"/>
                <a:ea typeface="Cambria" panose="02040503050406030204" pitchFamily="18" charset="0"/>
              </a:rPr>
              <a:t>(Theo Trần Đức Tiến)</a:t>
            </a:r>
            <a:endParaRPr kumimoji="0" lang="vi-VN" sz="2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5" name="Picture 34">
            <a:extLst>
              <a:ext uri="{FF2B5EF4-FFF2-40B4-BE49-F238E27FC236}">
                <a16:creationId xmlns="" xmlns:a16="http://schemas.microsoft.com/office/drawing/2014/main" id="{3EAE73E4-B149-0A09-438E-74D38341E9E5}"/>
              </a:ext>
            </a:extLst>
          </p:cNvPr>
          <p:cNvPicPr>
            <a:picLocks noChangeAspect="1"/>
          </p:cNvPicPr>
          <p:nvPr/>
        </p:nvPicPr>
        <p:blipFill>
          <a:blip r:embed="rId6"/>
          <a:stretch>
            <a:fillRect/>
          </a:stretch>
        </p:blipFill>
        <p:spPr>
          <a:xfrm>
            <a:off x="7205662" y="4822789"/>
            <a:ext cx="1833563" cy="1720886"/>
          </a:xfrm>
          <a:prstGeom prst="rect">
            <a:avLst/>
          </a:prstGeom>
        </p:spPr>
      </p:pic>
      <p:pic>
        <p:nvPicPr>
          <p:cNvPr id="37" name="Picture 36">
            <a:extLst>
              <a:ext uri="{FF2B5EF4-FFF2-40B4-BE49-F238E27FC236}">
                <a16:creationId xmlns="" xmlns:a16="http://schemas.microsoft.com/office/drawing/2014/main" id="{895D4A6E-84CE-CC9F-8210-9168989CBCD7}"/>
              </a:ext>
            </a:extLst>
          </p:cNvPr>
          <p:cNvPicPr>
            <a:picLocks noChangeAspect="1"/>
          </p:cNvPicPr>
          <p:nvPr/>
        </p:nvPicPr>
        <p:blipFill>
          <a:blip r:embed="rId7"/>
          <a:stretch>
            <a:fillRect/>
          </a:stretch>
        </p:blipFill>
        <p:spPr>
          <a:xfrm>
            <a:off x="4243387" y="4972050"/>
            <a:ext cx="1704975" cy="1600200"/>
          </a:xfrm>
          <a:prstGeom prst="rect">
            <a:avLst/>
          </a:prstGeom>
        </p:spPr>
      </p:pic>
      <p:pic>
        <p:nvPicPr>
          <p:cNvPr id="39" name="Picture 38">
            <a:extLst>
              <a:ext uri="{FF2B5EF4-FFF2-40B4-BE49-F238E27FC236}">
                <a16:creationId xmlns="" xmlns:a16="http://schemas.microsoft.com/office/drawing/2014/main" id="{8BA2FAB7-175D-53EB-20AA-1D85031D8844}"/>
              </a:ext>
            </a:extLst>
          </p:cNvPr>
          <p:cNvPicPr>
            <a:picLocks noChangeAspect="1"/>
          </p:cNvPicPr>
          <p:nvPr/>
        </p:nvPicPr>
        <p:blipFill>
          <a:blip r:embed="rId8"/>
          <a:stretch>
            <a:fillRect/>
          </a:stretch>
        </p:blipFill>
        <p:spPr>
          <a:xfrm>
            <a:off x="1357312" y="4857750"/>
            <a:ext cx="1590675" cy="1619250"/>
          </a:xfrm>
          <a:prstGeom prst="rect">
            <a:avLst/>
          </a:prstGeom>
        </p:spPr>
      </p:pic>
      <p:pic>
        <p:nvPicPr>
          <p:cNvPr id="44" name="Picture 43">
            <a:extLst>
              <a:ext uri="{FF2B5EF4-FFF2-40B4-BE49-F238E27FC236}">
                <a16:creationId xmlns="" xmlns:a16="http://schemas.microsoft.com/office/drawing/2014/main" id="{E66C7A90-A27D-064A-2D87-A9818DDA061A}"/>
              </a:ext>
            </a:extLst>
          </p:cNvPr>
          <p:cNvPicPr>
            <a:picLocks noChangeAspect="1"/>
          </p:cNvPicPr>
          <p:nvPr/>
        </p:nvPicPr>
        <p:blipFill>
          <a:blip r:embed="rId9"/>
          <a:stretch>
            <a:fillRect/>
          </a:stretch>
        </p:blipFill>
        <p:spPr>
          <a:xfrm>
            <a:off x="9093161" y="4693051"/>
            <a:ext cx="2793757" cy="1802999"/>
          </a:xfrm>
          <a:prstGeom prst="rect">
            <a:avLst/>
          </a:prstGeom>
        </p:spPr>
      </p:pic>
      <p:cxnSp>
        <p:nvCxnSpPr>
          <p:cNvPr id="55" name="Straight Connector 54">
            <a:extLst>
              <a:ext uri="{FF2B5EF4-FFF2-40B4-BE49-F238E27FC236}">
                <a16:creationId xmlns="" xmlns:a16="http://schemas.microsoft.com/office/drawing/2014/main" id="{1F645F1E-AC27-B0E3-D43C-B836B9A21C16}"/>
              </a:ext>
            </a:extLst>
          </p:cNvPr>
          <p:cNvCxnSpPr/>
          <p:nvPr/>
        </p:nvCxnSpPr>
        <p:spPr>
          <a:xfrm>
            <a:off x="2435087" y="675861"/>
            <a:ext cx="69474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tim_danh_tu_chi_thoi_gian_con_vat_cay_coi_trong_9fd47dcb-d6f6-4c31-bd42-51b2f182b5cd.mp3">
            <a:hlinkClick r:id="" action="ppaction://media"/>
          </p:cNvPr>
          <p:cNvPicPr>
            <a:picLocks noRot="1" noChangeAspect="1"/>
          </p:cNvPicPr>
          <p:nvPr>
            <a:audioFile r:link="rId1"/>
          </p:nvPr>
        </p:nvPicPr>
        <p:blipFill>
          <a:blip r:embed="rId10"/>
          <a:stretch>
            <a:fillRect/>
          </a:stretch>
        </p:blipFill>
        <p:spPr>
          <a:xfrm>
            <a:off x="10568066" y="443459"/>
            <a:ext cx="642078" cy="642078"/>
          </a:xfrm>
          <a:prstGeom prst="rect">
            <a:avLst/>
          </a:prstGeom>
        </p:spPr>
      </p:pic>
    </p:spTree>
    <p:extLst>
      <p:ext uri="{BB962C8B-B14F-4D97-AF65-F5344CB8AC3E}">
        <p14:creationId xmlns="" xmlns:p14="http://schemas.microsoft.com/office/powerpoint/2010/main" val="60575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2" presetClass="entr" presetSubtype="2"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1+#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1000"/>
                                        <p:tgtEl>
                                          <p:spTgt spid="37"/>
                                        </p:tgtEl>
                                      </p:cBhvr>
                                    </p:animEffect>
                                    <p:anim calcmode="lin" valueType="num">
                                      <p:cBhvr>
                                        <p:cTn id="29" dur="1000" fill="hold"/>
                                        <p:tgtEl>
                                          <p:spTgt spid="37"/>
                                        </p:tgtEl>
                                        <p:attrNameLst>
                                          <p:attrName>ppt_x</p:attrName>
                                        </p:attrNameLst>
                                      </p:cBhvr>
                                      <p:tavLst>
                                        <p:tav tm="0">
                                          <p:val>
                                            <p:strVal val="#ppt_x"/>
                                          </p:val>
                                        </p:tav>
                                        <p:tav tm="100000">
                                          <p:val>
                                            <p:strVal val="#ppt_x"/>
                                          </p:val>
                                        </p:tav>
                                      </p:tavLst>
                                    </p:anim>
                                    <p:anim calcmode="lin" valueType="num">
                                      <p:cBhvr>
                                        <p:cTn id="30" dur="1000" fill="hold"/>
                                        <p:tgtEl>
                                          <p:spTgt spid="3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wipe(down)">
                                      <p:cBhvr>
                                        <p:cTn id="40" dur="500"/>
                                        <p:tgtEl>
                                          <p:spTgt spid="5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barn(inVertical)">
                                      <p:cBhvr>
                                        <p:cTn id="45" dur="500"/>
                                        <p:tgtEl>
                                          <p:spTgt spid="4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xit" presetSubtype="32" fill="hold" nodeType="clickEffect">
                                  <p:stCondLst>
                                    <p:cond delay="0"/>
                                  </p:stCondLst>
                                  <p:childTnLst>
                                    <p:animEffect transition="out" filter="circle(out)">
                                      <p:cBhvr>
                                        <p:cTn id="49" dur="2000"/>
                                        <p:tgtEl>
                                          <p:spTgt spid="44"/>
                                        </p:tgtEl>
                                      </p:cBhvr>
                                    </p:animEffect>
                                    <p:set>
                                      <p:cBhvr>
                                        <p:cTn id="50" dur="1" fill="hold">
                                          <p:stCondLst>
                                            <p:cond delay="1999"/>
                                          </p:stCondLst>
                                        </p:cTn>
                                        <p:tgtEl>
                                          <p:spTgt spid="44"/>
                                        </p:tgtEl>
                                        <p:attrNameLst>
                                          <p:attrName>style.visibility</p:attrName>
                                        </p:attrNameLst>
                                      </p:cBhvr>
                                      <p:to>
                                        <p:strVal val="hidden"/>
                                      </p:to>
                                    </p:set>
                                  </p:childTnLst>
                                </p:cTn>
                              </p:par>
                            </p:childTnLst>
                          </p:cTn>
                        </p:par>
                        <p:par>
                          <p:cTn id="51" fill="hold">
                            <p:stCondLst>
                              <p:cond delay="2000"/>
                            </p:stCondLst>
                            <p:childTnLst>
                              <p:par>
                                <p:cTn id="52" presetID="1" presetClass="mediacall" presetSubtype="0" fill="hold" nodeType="afterEffect">
                                  <p:stCondLst>
                                    <p:cond delay="0"/>
                                  </p:stCondLst>
                                  <p:childTnLst>
                                    <p:cmd type="call" cmd="playFrom(0.0)">
                                      <p:cBhvr>
                                        <p:cTn id="53" dur="2054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1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388784" y="1524000"/>
            <a:ext cx="11020538" cy="5095053"/>
          </a:xfrm>
          <a:custGeom>
            <a:avLst/>
            <a:gdLst>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 name="connsiteX0" fmla="*/ 0 w 11020538"/>
              <a:gd name="connsiteY0" fmla="*/ 476896 h 5095053"/>
              <a:gd name="connsiteX1" fmla="*/ 573702 w 11020538"/>
              <a:gd name="connsiteY1" fmla="*/ 0 h 5095053"/>
              <a:gd name="connsiteX2" fmla="*/ 10446835 w 11020538"/>
              <a:gd name="connsiteY2" fmla="*/ 0 h 5095053"/>
              <a:gd name="connsiteX3" fmla="*/ 11020538 w 11020538"/>
              <a:gd name="connsiteY3" fmla="*/ 476896 h 5095053"/>
              <a:gd name="connsiteX4" fmla="*/ 11020538 w 11020538"/>
              <a:gd name="connsiteY4" fmla="*/ 4618155 h 5095053"/>
              <a:gd name="connsiteX5" fmla="*/ 10446835 w 11020538"/>
              <a:gd name="connsiteY5" fmla="*/ 5095053 h 5095053"/>
              <a:gd name="connsiteX6" fmla="*/ 573702 w 11020538"/>
              <a:gd name="connsiteY6" fmla="*/ 5095053 h 5095053"/>
              <a:gd name="connsiteX7" fmla="*/ 0 w 11020538"/>
              <a:gd name="connsiteY7" fmla="*/ 4618155 h 5095053"/>
              <a:gd name="connsiteX8" fmla="*/ 0 w 11020538"/>
              <a:gd name="connsiteY8" fmla="*/ 476896 h 5095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095053" fill="none" extrusionOk="0">
                <a:moveTo>
                  <a:pt x="0" y="476896"/>
                </a:moveTo>
                <a:cubicBezTo>
                  <a:pt x="-62857" y="204523"/>
                  <a:pt x="297209" y="30388"/>
                  <a:pt x="573702" y="0"/>
                </a:cubicBezTo>
                <a:cubicBezTo>
                  <a:pt x="5625296" y="470217"/>
                  <a:pt x="8384003" y="571865"/>
                  <a:pt x="10446835" y="0"/>
                </a:cubicBezTo>
                <a:cubicBezTo>
                  <a:pt x="10804861" y="60846"/>
                  <a:pt x="11055691" y="252642"/>
                  <a:pt x="11020538" y="476896"/>
                </a:cubicBezTo>
                <a:cubicBezTo>
                  <a:pt x="10959487" y="1391953"/>
                  <a:pt x="11135021" y="3858772"/>
                  <a:pt x="11020538" y="4618155"/>
                </a:cubicBezTo>
                <a:cubicBezTo>
                  <a:pt x="10920109" y="4897159"/>
                  <a:pt x="10690978" y="5050649"/>
                  <a:pt x="10446835" y="5095053"/>
                </a:cubicBezTo>
                <a:cubicBezTo>
                  <a:pt x="6763767" y="5202429"/>
                  <a:pt x="2987825" y="4895954"/>
                  <a:pt x="573702" y="5095053"/>
                </a:cubicBezTo>
                <a:cubicBezTo>
                  <a:pt x="267418" y="4963286"/>
                  <a:pt x="-48866" y="4907331"/>
                  <a:pt x="0" y="4618155"/>
                </a:cubicBezTo>
                <a:cubicBezTo>
                  <a:pt x="9337" y="4196551"/>
                  <a:pt x="110762" y="1118688"/>
                  <a:pt x="0" y="476896"/>
                </a:cubicBezTo>
                <a:close/>
              </a:path>
              <a:path w="11020538" h="5095053" stroke="0" extrusionOk="0">
                <a:moveTo>
                  <a:pt x="0" y="476896"/>
                </a:moveTo>
                <a:cubicBezTo>
                  <a:pt x="-48358" y="224247"/>
                  <a:pt x="313280" y="-41769"/>
                  <a:pt x="573702" y="0"/>
                </a:cubicBezTo>
                <a:cubicBezTo>
                  <a:pt x="1162101" y="749731"/>
                  <a:pt x="6048980" y="-20991"/>
                  <a:pt x="10446835" y="0"/>
                </a:cubicBezTo>
                <a:cubicBezTo>
                  <a:pt x="10746740" y="84623"/>
                  <a:pt x="10970675" y="270096"/>
                  <a:pt x="11020538" y="476896"/>
                </a:cubicBezTo>
                <a:cubicBezTo>
                  <a:pt x="11112612" y="828021"/>
                  <a:pt x="10736906" y="3160754"/>
                  <a:pt x="11020538" y="4618155"/>
                </a:cubicBezTo>
                <a:cubicBezTo>
                  <a:pt x="11082255" y="4926412"/>
                  <a:pt x="10756173" y="5122223"/>
                  <a:pt x="10446835" y="5095053"/>
                </a:cubicBezTo>
                <a:cubicBezTo>
                  <a:pt x="6013385" y="5733703"/>
                  <a:pt x="3427788" y="4651060"/>
                  <a:pt x="573702" y="5095053"/>
                </a:cubicBezTo>
                <a:cubicBezTo>
                  <a:pt x="321025" y="5067063"/>
                  <a:pt x="-4619" y="4835868"/>
                  <a:pt x="0" y="4618155"/>
                </a:cubicBezTo>
                <a:cubicBezTo>
                  <a:pt x="219681" y="4255711"/>
                  <a:pt x="-45561" y="1899190"/>
                  <a:pt x="0" y="476896"/>
                </a:cubicBezTo>
                <a:close/>
              </a:path>
              <a:path w="11020538" h="5095053" fill="none" stroke="0" extrusionOk="0">
                <a:moveTo>
                  <a:pt x="0" y="476896"/>
                </a:moveTo>
                <a:cubicBezTo>
                  <a:pt x="-93929" y="216977"/>
                  <a:pt x="214339" y="8313"/>
                  <a:pt x="573702" y="0"/>
                </a:cubicBezTo>
                <a:cubicBezTo>
                  <a:pt x="5881236" y="-41038"/>
                  <a:pt x="8357107" y="-79316"/>
                  <a:pt x="10446835" y="0"/>
                </a:cubicBezTo>
                <a:cubicBezTo>
                  <a:pt x="10729295" y="34553"/>
                  <a:pt x="11028849" y="274305"/>
                  <a:pt x="11020538" y="476896"/>
                </a:cubicBezTo>
                <a:cubicBezTo>
                  <a:pt x="10840085" y="1470435"/>
                  <a:pt x="11117634" y="4043771"/>
                  <a:pt x="11020538" y="4618155"/>
                </a:cubicBezTo>
                <a:cubicBezTo>
                  <a:pt x="11046332" y="4877585"/>
                  <a:pt x="10720282" y="5072277"/>
                  <a:pt x="10446835" y="5095053"/>
                </a:cubicBezTo>
                <a:cubicBezTo>
                  <a:pt x="7034636" y="5244522"/>
                  <a:pt x="2913094" y="4944642"/>
                  <a:pt x="573702" y="5095053"/>
                </a:cubicBezTo>
                <a:cubicBezTo>
                  <a:pt x="287702" y="5042293"/>
                  <a:pt x="-32056" y="4917684"/>
                  <a:pt x="0" y="4618155"/>
                </a:cubicBezTo>
                <a:cubicBezTo>
                  <a:pt x="190983" y="4190706"/>
                  <a:pt x="97724" y="1068831"/>
                  <a:pt x="0" y="476896"/>
                </a:cubicBezTo>
                <a:close/>
              </a:path>
              <a:path w="11020538" h="5095053" fill="none" stroke="0" extrusionOk="0">
                <a:moveTo>
                  <a:pt x="0" y="476896"/>
                </a:moveTo>
                <a:cubicBezTo>
                  <a:pt x="-84074" y="184713"/>
                  <a:pt x="272766" y="26805"/>
                  <a:pt x="573702" y="0"/>
                </a:cubicBezTo>
                <a:cubicBezTo>
                  <a:pt x="5582335" y="218876"/>
                  <a:pt x="8115080" y="228424"/>
                  <a:pt x="10446835" y="0"/>
                </a:cubicBezTo>
                <a:cubicBezTo>
                  <a:pt x="10769355" y="65445"/>
                  <a:pt x="11048711" y="278243"/>
                  <a:pt x="11020538" y="476896"/>
                </a:cubicBezTo>
                <a:cubicBezTo>
                  <a:pt x="10803987" y="1385787"/>
                  <a:pt x="11147430" y="3952716"/>
                  <a:pt x="11020538" y="4618155"/>
                </a:cubicBezTo>
                <a:cubicBezTo>
                  <a:pt x="10972238" y="4895503"/>
                  <a:pt x="10712137" y="5051789"/>
                  <a:pt x="10446835" y="5095053"/>
                </a:cubicBezTo>
                <a:cubicBezTo>
                  <a:pt x="6791433" y="5197073"/>
                  <a:pt x="2929842" y="5210705"/>
                  <a:pt x="573702" y="5095053"/>
                </a:cubicBezTo>
                <a:cubicBezTo>
                  <a:pt x="261889" y="4981347"/>
                  <a:pt x="-59875" y="4930091"/>
                  <a:pt x="0" y="4618155"/>
                </a:cubicBezTo>
                <a:cubicBezTo>
                  <a:pt x="56445" y="4171588"/>
                  <a:pt x="142362" y="1095700"/>
                  <a:pt x="0" y="476896"/>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 xmlns:a16="http://schemas.microsoft.com/office/drawing/2014/main" id="{10347056-A807-5F20-1F3C-02DF63DC9B2F}"/>
              </a:ext>
            </a:extLst>
          </p:cNvPr>
          <p:cNvGrpSpPr/>
          <p:nvPr/>
        </p:nvGrpSpPr>
        <p:grpSpPr>
          <a:xfrm>
            <a:off x="643632" y="186570"/>
            <a:ext cx="9171719" cy="1107390"/>
            <a:chOff x="825624" y="606089"/>
            <a:chExt cx="10741571" cy="1107390"/>
          </a:xfrm>
        </p:grpSpPr>
        <p:sp>
          <p:nvSpPr>
            <p:cNvPr id="6" name="Rectangle: Rounded Corners 5">
              <a:extLst>
                <a:ext uri="{FF2B5EF4-FFF2-40B4-BE49-F238E27FC236}">
                  <a16:creationId xmlns="" xmlns:a16="http://schemas.microsoft.com/office/drawing/2014/main" id="{4AF7B388-5AA0-88FF-2895-7E1BD75143F0}"/>
                </a:ext>
              </a:extLst>
            </p:cNvPr>
            <p:cNvSpPr/>
            <p:nvPr/>
          </p:nvSpPr>
          <p:spPr>
            <a:xfrm>
              <a:off x="825624" y="606089"/>
              <a:ext cx="10647284" cy="1070729"/>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CCC13418-945C-8BC9-99DA-8E8F9619F799}"/>
                </a:ext>
              </a:extLst>
            </p:cNvPr>
            <p:cNvSpPr txBox="1"/>
            <p:nvPr/>
          </p:nvSpPr>
          <p:spPr>
            <a:xfrm>
              <a:off x="1063731" y="636261"/>
              <a:ext cx="1050346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Danh từ chỉ hiện tượng tự nhiên nào có thể thay cho mỗi bông hoa dưới đây?</a:t>
              </a:r>
            </a:p>
          </p:txBody>
        </p:sp>
      </p:gr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4"/>
          <a:stretch>
            <a:fillRect/>
          </a:stretch>
        </p:blipFill>
        <p:spPr>
          <a:xfrm>
            <a:off x="9996440" y="111967"/>
            <a:ext cx="2034549" cy="1023258"/>
          </a:xfrm>
          <a:prstGeom prst="rect">
            <a:avLst/>
          </a:prstGeom>
        </p:spPr>
      </p:pic>
      <p:sp>
        <p:nvSpPr>
          <p:cNvPr id="8" name="TextBox 7">
            <a:extLst>
              <a:ext uri="{FF2B5EF4-FFF2-40B4-BE49-F238E27FC236}">
                <a16:creationId xmlns="" xmlns:a16="http://schemas.microsoft.com/office/drawing/2014/main" id="{101AF2DA-EAFD-9F1A-A702-8A4D3B711CA5}"/>
              </a:ext>
            </a:extLst>
          </p:cNvPr>
          <p:cNvSpPr txBox="1"/>
          <p:nvPr/>
        </p:nvSpPr>
        <p:spPr>
          <a:xfrm>
            <a:off x="981075" y="2438400"/>
            <a:ext cx="9991725" cy="317009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Buổi sáng, mặt trời tỏa </a:t>
            </a:r>
            <a:r>
              <a:rPr lang="vi-VN" sz="4000" b="1" i="0" dirty="0">
                <a:solidFill>
                  <a:srgbClr val="000000"/>
                </a:solidFill>
                <a:effectLst/>
                <a:latin typeface="Calibri" panose="020F0502020204030204" pitchFamily="34" charset="0"/>
                <a:cs typeface="Calibri" panose="020F0502020204030204" pitchFamily="34" charset="0"/>
              </a:rPr>
              <a:t>nắng</a:t>
            </a:r>
            <a:r>
              <a:rPr lang="vi-VN" sz="4000" b="0" i="0" dirty="0">
                <a:solidFill>
                  <a:srgbClr val="000000"/>
                </a:solidFill>
                <a:effectLst/>
                <a:latin typeface="Calibri" panose="020F0502020204030204" pitchFamily="34" charset="0"/>
                <a:cs typeface="Calibri" panose="020F0502020204030204" pitchFamily="34" charset="0"/>
              </a:rPr>
              <a:t> gay gắt, chói chang. Bỗng từ đâu </a:t>
            </a:r>
            <a:r>
              <a:rPr lang="vi-VN" sz="4000" b="1" i="0" dirty="0">
                <a:solidFill>
                  <a:srgbClr val="000000"/>
                </a:solidFill>
                <a:effectLst/>
                <a:latin typeface="Calibri" panose="020F0502020204030204" pitchFamily="34" charset="0"/>
                <a:cs typeface="Calibri" panose="020F0502020204030204" pitchFamily="34" charset="0"/>
              </a:rPr>
              <a:t>mây </a:t>
            </a:r>
            <a:r>
              <a:rPr lang="vi-VN" sz="4000" b="0" i="0" dirty="0">
                <a:solidFill>
                  <a:srgbClr val="000000"/>
                </a:solidFill>
                <a:effectLst/>
                <a:latin typeface="Calibri" panose="020F0502020204030204" pitchFamily="34" charset="0"/>
                <a:cs typeface="Calibri" panose="020F0502020204030204" pitchFamily="34" charset="0"/>
              </a:rPr>
              <a:t>đen kéo tới, che kín bầu trời. </a:t>
            </a:r>
            <a:r>
              <a:rPr lang="vi-VN" sz="4000" b="1" i="0" dirty="0">
                <a:solidFill>
                  <a:srgbClr val="000000"/>
                </a:solidFill>
                <a:effectLst/>
                <a:latin typeface="Calibri" panose="020F0502020204030204" pitchFamily="34" charset="0"/>
                <a:cs typeface="Calibri" panose="020F0502020204030204" pitchFamily="34" charset="0"/>
              </a:rPr>
              <a:t>Gió</a:t>
            </a:r>
            <a:r>
              <a:rPr lang="vi-VN" sz="4000" b="0" i="0" dirty="0">
                <a:solidFill>
                  <a:srgbClr val="000000"/>
                </a:solidFill>
                <a:effectLst/>
                <a:latin typeface="Calibri" panose="020F0502020204030204" pitchFamily="34" charset="0"/>
                <a:cs typeface="Calibri" panose="020F0502020204030204" pitchFamily="34" charset="0"/>
              </a:rPr>
              <a:t> cuồn cuộn thổi. </a:t>
            </a:r>
            <a:r>
              <a:rPr lang="vi-VN" sz="4000" b="1" i="0" dirty="0">
                <a:solidFill>
                  <a:srgbClr val="000000"/>
                </a:solidFill>
                <a:effectLst/>
                <a:latin typeface="Calibri" panose="020F0502020204030204" pitchFamily="34" charset="0"/>
                <a:cs typeface="Calibri" panose="020F0502020204030204" pitchFamily="34" charset="0"/>
              </a:rPr>
              <a:t>Chớp</a:t>
            </a:r>
            <a:r>
              <a:rPr lang="vi-VN" sz="4000" b="0" i="0" dirty="0">
                <a:solidFill>
                  <a:srgbClr val="000000"/>
                </a:solidFill>
                <a:effectLst/>
                <a:latin typeface="Calibri" panose="020F0502020204030204" pitchFamily="34" charset="0"/>
                <a:cs typeface="Calibri" panose="020F0502020204030204" pitchFamily="34" charset="0"/>
              </a:rPr>
              <a:t> lóe lên từng hồi sáng rực. </a:t>
            </a:r>
            <a:r>
              <a:rPr lang="vi-VN" sz="4000" b="1" i="0" dirty="0">
                <a:solidFill>
                  <a:srgbClr val="000000"/>
                </a:solidFill>
                <a:effectLst/>
                <a:latin typeface="Calibri" panose="020F0502020204030204" pitchFamily="34" charset="0"/>
                <a:cs typeface="Calibri" panose="020F0502020204030204" pitchFamily="34" charset="0"/>
              </a:rPr>
              <a:t>Sấm </a:t>
            </a:r>
            <a:r>
              <a:rPr lang="vi-VN" sz="4000" b="0" i="0" dirty="0">
                <a:solidFill>
                  <a:srgbClr val="000000"/>
                </a:solidFill>
                <a:effectLst/>
                <a:latin typeface="Calibri" panose="020F0502020204030204" pitchFamily="34" charset="0"/>
                <a:cs typeface="Calibri" panose="020F0502020204030204" pitchFamily="34" charset="0"/>
              </a:rPr>
              <a:t>nổ đì đùng. Rồi </a:t>
            </a:r>
            <a:r>
              <a:rPr lang="vi-VN" sz="4000" b="1" i="0" dirty="0">
                <a:solidFill>
                  <a:srgbClr val="000000"/>
                </a:solidFill>
                <a:effectLst/>
                <a:latin typeface="Calibri" panose="020F0502020204030204" pitchFamily="34" charset="0"/>
                <a:cs typeface="Calibri" panose="020F0502020204030204" pitchFamily="34" charset="0"/>
              </a:rPr>
              <a:t>mưa</a:t>
            </a:r>
            <a:r>
              <a:rPr lang="vi-VN" sz="4000" b="0" i="0" dirty="0">
                <a:solidFill>
                  <a:srgbClr val="000000"/>
                </a:solidFill>
                <a:effectLst/>
                <a:latin typeface="Calibri" panose="020F0502020204030204" pitchFamily="34" charset="0"/>
                <a:cs typeface="Calibri" panose="020F0502020204030204" pitchFamily="34" charset="0"/>
              </a:rPr>
              <a:t> ầm ầm trút xuống. Không gian đẫm nước.</a:t>
            </a:r>
            <a:endParaRPr lang="en-US" sz="4000" dirty="0">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 xmlns:a16="http://schemas.microsoft.com/office/drawing/2014/main" id="{28AE0981-82F2-7DA2-2708-CC7A841706D0}"/>
              </a:ext>
            </a:extLst>
          </p:cNvPr>
          <p:cNvPicPr>
            <a:picLocks noChangeAspect="1"/>
          </p:cNvPicPr>
          <p:nvPr/>
        </p:nvPicPr>
        <p:blipFill>
          <a:blip r:embed="rId5"/>
          <a:stretch>
            <a:fillRect/>
          </a:stretch>
        </p:blipFill>
        <p:spPr>
          <a:xfrm>
            <a:off x="6567487" y="2238375"/>
            <a:ext cx="1161761" cy="876300"/>
          </a:xfrm>
          <a:prstGeom prst="rect">
            <a:avLst/>
          </a:prstGeom>
        </p:spPr>
      </p:pic>
      <p:pic>
        <p:nvPicPr>
          <p:cNvPr id="19" name="Picture 18">
            <a:extLst>
              <a:ext uri="{FF2B5EF4-FFF2-40B4-BE49-F238E27FC236}">
                <a16:creationId xmlns="" xmlns:a16="http://schemas.microsoft.com/office/drawing/2014/main" id="{664F07FF-3979-1B69-8771-DB931029B1E2}"/>
              </a:ext>
            </a:extLst>
          </p:cNvPr>
          <p:cNvPicPr>
            <a:picLocks noChangeAspect="1"/>
          </p:cNvPicPr>
          <p:nvPr/>
        </p:nvPicPr>
        <p:blipFill>
          <a:blip r:embed="rId5"/>
          <a:stretch>
            <a:fillRect/>
          </a:stretch>
        </p:blipFill>
        <p:spPr>
          <a:xfrm>
            <a:off x="5338762" y="3000375"/>
            <a:ext cx="1161761" cy="876300"/>
          </a:xfrm>
          <a:prstGeom prst="rect">
            <a:avLst/>
          </a:prstGeom>
        </p:spPr>
      </p:pic>
      <p:pic>
        <p:nvPicPr>
          <p:cNvPr id="25" name="Picture 24">
            <a:extLst>
              <a:ext uri="{FF2B5EF4-FFF2-40B4-BE49-F238E27FC236}">
                <a16:creationId xmlns="" xmlns:a16="http://schemas.microsoft.com/office/drawing/2014/main" id="{F69748D5-D1DE-65E8-B6DA-69D114065C48}"/>
              </a:ext>
            </a:extLst>
          </p:cNvPr>
          <p:cNvPicPr>
            <a:picLocks noChangeAspect="1"/>
          </p:cNvPicPr>
          <p:nvPr/>
        </p:nvPicPr>
        <p:blipFill>
          <a:blip r:embed="rId5"/>
          <a:stretch>
            <a:fillRect/>
          </a:stretch>
        </p:blipFill>
        <p:spPr>
          <a:xfrm>
            <a:off x="2832388" y="3581400"/>
            <a:ext cx="934460" cy="704850"/>
          </a:xfrm>
          <a:prstGeom prst="rect">
            <a:avLst/>
          </a:prstGeom>
        </p:spPr>
      </p:pic>
      <p:pic>
        <p:nvPicPr>
          <p:cNvPr id="26" name="Picture 25">
            <a:extLst>
              <a:ext uri="{FF2B5EF4-FFF2-40B4-BE49-F238E27FC236}">
                <a16:creationId xmlns="" xmlns:a16="http://schemas.microsoft.com/office/drawing/2014/main" id="{FC654000-1EC8-69AD-6A1C-75DCF8C78403}"/>
              </a:ext>
            </a:extLst>
          </p:cNvPr>
          <p:cNvPicPr>
            <a:picLocks noChangeAspect="1"/>
          </p:cNvPicPr>
          <p:nvPr/>
        </p:nvPicPr>
        <p:blipFill>
          <a:blip r:embed="rId5"/>
          <a:stretch>
            <a:fillRect/>
          </a:stretch>
        </p:blipFill>
        <p:spPr>
          <a:xfrm>
            <a:off x="7032912" y="3600449"/>
            <a:ext cx="1272888" cy="787691"/>
          </a:xfrm>
          <a:prstGeom prst="rect">
            <a:avLst/>
          </a:prstGeom>
        </p:spPr>
      </p:pic>
      <p:pic>
        <p:nvPicPr>
          <p:cNvPr id="27" name="Picture 26">
            <a:extLst>
              <a:ext uri="{FF2B5EF4-FFF2-40B4-BE49-F238E27FC236}">
                <a16:creationId xmlns="" xmlns:a16="http://schemas.microsoft.com/office/drawing/2014/main" id="{E491117A-7039-D5AA-0184-8C38C5BFB22B}"/>
              </a:ext>
            </a:extLst>
          </p:cNvPr>
          <p:cNvPicPr>
            <a:picLocks noChangeAspect="1"/>
          </p:cNvPicPr>
          <p:nvPr/>
        </p:nvPicPr>
        <p:blipFill>
          <a:blip r:embed="rId5"/>
          <a:stretch>
            <a:fillRect/>
          </a:stretch>
        </p:blipFill>
        <p:spPr>
          <a:xfrm>
            <a:off x="3822987" y="4267200"/>
            <a:ext cx="1025237" cy="704850"/>
          </a:xfrm>
          <a:prstGeom prst="rect">
            <a:avLst/>
          </a:prstGeom>
        </p:spPr>
      </p:pic>
      <p:pic>
        <p:nvPicPr>
          <p:cNvPr id="28" name="Picture 27">
            <a:extLst>
              <a:ext uri="{FF2B5EF4-FFF2-40B4-BE49-F238E27FC236}">
                <a16:creationId xmlns="" xmlns:a16="http://schemas.microsoft.com/office/drawing/2014/main" id="{2BAD064B-EC29-AB0D-A0A2-22C525159BEC}"/>
              </a:ext>
            </a:extLst>
          </p:cNvPr>
          <p:cNvPicPr>
            <a:picLocks noChangeAspect="1"/>
          </p:cNvPicPr>
          <p:nvPr/>
        </p:nvPicPr>
        <p:blipFill>
          <a:blip r:embed="rId5"/>
          <a:stretch>
            <a:fillRect/>
          </a:stretch>
        </p:blipFill>
        <p:spPr>
          <a:xfrm>
            <a:off x="8261638" y="4305300"/>
            <a:ext cx="1006188" cy="704850"/>
          </a:xfrm>
          <a:prstGeom prst="rect">
            <a:avLst/>
          </a:prstGeom>
        </p:spPr>
      </p:pic>
    </p:spTree>
    <p:extLst>
      <p:ext uri="{BB962C8B-B14F-4D97-AF65-F5344CB8AC3E}">
        <p14:creationId xmlns="" xmlns:p14="http://schemas.microsoft.com/office/powerpoint/2010/main" val="310044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18"/>
                                        </p:tgtEl>
                                      </p:cBhvr>
                                    </p:animEffect>
                                    <p:anim calcmode="lin" valueType="num">
                                      <p:cBhvr>
                                        <p:cTn id="7" dur="1000"/>
                                        <p:tgtEl>
                                          <p:spTgt spid="18"/>
                                        </p:tgtEl>
                                        <p:attrNameLst>
                                          <p:attrName>ppt_x</p:attrName>
                                        </p:attrNameLst>
                                      </p:cBhvr>
                                      <p:tavLst>
                                        <p:tav tm="0">
                                          <p:val>
                                            <p:strVal val="ppt_x"/>
                                          </p:val>
                                        </p:tav>
                                        <p:tav tm="100000">
                                          <p:val>
                                            <p:strVal val="ppt_x"/>
                                          </p:val>
                                        </p:tav>
                                      </p:tavLst>
                                    </p:anim>
                                    <p:anim calcmode="lin" valueType="num">
                                      <p:cBhvr>
                                        <p:cTn id="8" dur="1000"/>
                                        <p:tgtEl>
                                          <p:spTgt spid="18"/>
                                        </p:tgtEl>
                                        <p:attrNameLst>
                                          <p:attrName>ppt_y</p:attrName>
                                        </p:attrNameLst>
                                      </p:cBhvr>
                                      <p:tavLst>
                                        <p:tav tm="0">
                                          <p:val>
                                            <p:strVal val="ppt_y"/>
                                          </p:val>
                                        </p:tav>
                                        <p:tav tm="100000">
                                          <p:val>
                                            <p:strVal val="ppt_y+.1"/>
                                          </p:val>
                                        </p:tav>
                                      </p:tavLst>
                                    </p:anim>
                                    <p:set>
                                      <p:cBhvr>
                                        <p:cTn id="9" dur="1" fill="hold">
                                          <p:stCondLst>
                                            <p:cond delay="999"/>
                                          </p:stCondLst>
                                        </p:cTn>
                                        <p:tgtEl>
                                          <p:spTgt spid="1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9"/>
                                        </p:tgtEl>
                                        <p:attrNameLst>
                                          <p:attrName>ppt_x</p:attrName>
                                        </p:attrNameLst>
                                      </p:cBhvr>
                                      <p:tavLst>
                                        <p:tav tm="0">
                                          <p:val>
                                            <p:strVal val="ppt_x"/>
                                          </p:val>
                                        </p:tav>
                                        <p:tav tm="100000">
                                          <p:val>
                                            <p:strVal val="ppt_x"/>
                                          </p:val>
                                        </p:tav>
                                      </p:tavLst>
                                    </p:anim>
                                    <p:anim calcmode="lin" valueType="num">
                                      <p:cBhvr additive="base">
                                        <p:cTn id="14" dur="500"/>
                                        <p:tgtEl>
                                          <p:spTgt spid="19"/>
                                        </p:tgtEl>
                                        <p:attrNameLst>
                                          <p:attrName>ppt_y</p:attrName>
                                        </p:attrNameLst>
                                      </p:cBhvr>
                                      <p:tavLst>
                                        <p:tav tm="0">
                                          <p:val>
                                            <p:strVal val="ppt_y"/>
                                          </p:val>
                                        </p:tav>
                                        <p:tav tm="100000">
                                          <p:val>
                                            <p:strVal val="1+ppt_h/2"/>
                                          </p:val>
                                        </p:tav>
                                      </p:tavLst>
                                    </p:anim>
                                    <p:set>
                                      <p:cBhvr>
                                        <p:cTn id="15" dur="1" fill="hold">
                                          <p:stCondLst>
                                            <p:cond delay="499"/>
                                          </p:stCondLst>
                                        </p:cTn>
                                        <p:tgtEl>
                                          <p:spTgt spid="19"/>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25"/>
                                        </p:tgtEl>
                                        <p:attrNameLst>
                                          <p:attrName>ppt_x</p:attrName>
                                        </p:attrNameLst>
                                      </p:cBhvr>
                                      <p:tavLst>
                                        <p:tav tm="0">
                                          <p:val>
                                            <p:strVal val="ppt_x"/>
                                          </p:val>
                                        </p:tav>
                                        <p:tav tm="100000">
                                          <p:val>
                                            <p:strVal val="ppt_x"/>
                                          </p:val>
                                        </p:tav>
                                      </p:tavLst>
                                    </p:anim>
                                    <p:anim calcmode="lin" valueType="num">
                                      <p:cBhvr additive="base">
                                        <p:cTn id="20" dur="500"/>
                                        <p:tgtEl>
                                          <p:spTgt spid="25"/>
                                        </p:tgtEl>
                                        <p:attrNameLst>
                                          <p:attrName>ppt_y</p:attrName>
                                        </p:attrNameLst>
                                      </p:cBhvr>
                                      <p:tavLst>
                                        <p:tav tm="0">
                                          <p:val>
                                            <p:strVal val="ppt_y"/>
                                          </p:val>
                                        </p:tav>
                                        <p:tav tm="100000">
                                          <p:val>
                                            <p:strVal val="1+ppt_h/2"/>
                                          </p:val>
                                        </p:tav>
                                      </p:tavLst>
                                    </p:anim>
                                    <p:set>
                                      <p:cBhvr>
                                        <p:cTn id="21" dur="1" fill="hold">
                                          <p:stCondLst>
                                            <p:cond delay="499"/>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nodeType="clickEffect">
                                  <p:stCondLst>
                                    <p:cond delay="0"/>
                                  </p:stCondLst>
                                  <p:childTnLst>
                                    <p:anim calcmode="lin" valueType="num">
                                      <p:cBhvr additive="base">
                                        <p:cTn id="25" dur="500"/>
                                        <p:tgtEl>
                                          <p:spTgt spid="27"/>
                                        </p:tgtEl>
                                        <p:attrNameLst>
                                          <p:attrName>ppt_x</p:attrName>
                                        </p:attrNameLst>
                                      </p:cBhvr>
                                      <p:tavLst>
                                        <p:tav tm="0">
                                          <p:val>
                                            <p:strVal val="ppt_x"/>
                                          </p:val>
                                        </p:tav>
                                        <p:tav tm="100000">
                                          <p:val>
                                            <p:strVal val="ppt_x"/>
                                          </p:val>
                                        </p:tav>
                                      </p:tavLst>
                                    </p:anim>
                                    <p:anim calcmode="lin" valueType="num">
                                      <p:cBhvr additive="base">
                                        <p:cTn id="26" dur="500"/>
                                        <p:tgtEl>
                                          <p:spTgt spid="27"/>
                                        </p:tgtEl>
                                        <p:attrNameLst>
                                          <p:attrName>ppt_y</p:attrName>
                                        </p:attrNameLst>
                                      </p:cBhvr>
                                      <p:tavLst>
                                        <p:tav tm="0">
                                          <p:val>
                                            <p:strVal val="ppt_y"/>
                                          </p:val>
                                        </p:tav>
                                        <p:tav tm="100000">
                                          <p:val>
                                            <p:strVal val="1+ppt_h/2"/>
                                          </p:val>
                                        </p:tav>
                                      </p:tavLst>
                                    </p:anim>
                                    <p:set>
                                      <p:cBhvr>
                                        <p:cTn id="27" dur="1" fill="hold">
                                          <p:stCondLst>
                                            <p:cond delay="499"/>
                                          </p:stCondLst>
                                        </p:cTn>
                                        <p:tgtEl>
                                          <p:spTgt spid="2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nodeType="clickEffect">
                                  <p:stCondLst>
                                    <p:cond delay="0"/>
                                  </p:stCondLst>
                                  <p:childTnLst>
                                    <p:animEffect transition="out" filter="fade">
                                      <p:cBhvr>
                                        <p:cTn id="31" dur="1000"/>
                                        <p:tgtEl>
                                          <p:spTgt spid="26"/>
                                        </p:tgtEl>
                                      </p:cBhvr>
                                    </p:animEffect>
                                    <p:anim calcmode="lin" valueType="num">
                                      <p:cBhvr>
                                        <p:cTn id="32" dur="1000"/>
                                        <p:tgtEl>
                                          <p:spTgt spid="26"/>
                                        </p:tgtEl>
                                        <p:attrNameLst>
                                          <p:attrName>ppt_x</p:attrName>
                                        </p:attrNameLst>
                                      </p:cBhvr>
                                      <p:tavLst>
                                        <p:tav tm="0">
                                          <p:val>
                                            <p:strVal val="ppt_x"/>
                                          </p:val>
                                        </p:tav>
                                        <p:tav tm="100000">
                                          <p:val>
                                            <p:strVal val="ppt_x"/>
                                          </p:val>
                                        </p:tav>
                                      </p:tavLst>
                                    </p:anim>
                                    <p:anim calcmode="lin" valueType="num">
                                      <p:cBhvr>
                                        <p:cTn id="33" dur="1000"/>
                                        <p:tgtEl>
                                          <p:spTgt spid="26"/>
                                        </p:tgtEl>
                                        <p:attrNameLst>
                                          <p:attrName>ppt_y</p:attrName>
                                        </p:attrNameLst>
                                      </p:cBhvr>
                                      <p:tavLst>
                                        <p:tav tm="0">
                                          <p:val>
                                            <p:strVal val="ppt_y"/>
                                          </p:val>
                                        </p:tav>
                                        <p:tav tm="100000">
                                          <p:val>
                                            <p:strVal val="ppt_y+.1"/>
                                          </p:val>
                                        </p:tav>
                                      </p:tavLst>
                                    </p:anim>
                                    <p:set>
                                      <p:cBhvr>
                                        <p:cTn id="34" dur="1" fill="hold">
                                          <p:stCondLst>
                                            <p:cond delay="999"/>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28"/>
                                        </p:tgtEl>
                                      </p:cBhvr>
                                    </p:animEffect>
                                    <p:anim calcmode="lin" valueType="num">
                                      <p:cBhvr>
                                        <p:cTn id="39" dur="1000"/>
                                        <p:tgtEl>
                                          <p:spTgt spid="28"/>
                                        </p:tgtEl>
                                        <p:attrNameLst>
                                          <p:attrName>ppt_x</p:attrName>
                                        </p:attrNameLst>
                                      </p:cBhvr>
                                      <p:tavLst>
                                        <p:tav tm="0">
                                          <p:val>
                                            <p:strVal val="ppt_x"/>
                                          </p:val>
                                        </p:tav>
                                        <p:tav tm="100000">
                                          <p:val>
                                            <p:strVal val="ppt_x"/>
                                          </p:val>
                                        </p:tav>
                                      </p:tavLst>
                                    </p:anim>
                                    <p:anim calcmode="lin" valueType="num">
                                      <p:cBhvr>
                                        <p:cTn id="40" dur="1000"/>
                                        <p:tgtEl>
                                          <p:spTgt spid="28"/>
                                        </p:tgtEl>
                                        <p:attrNameLst>
                                          <p:attrName>ppt_y</p:attrName>
                                        </p:attrNameLst>
                                      </p:cBhvr>
                                      <p:tavLst>
                                        <p:tav tm="0">
                                          <p:val>
                                            <p:strVal val="ppt_y"/>
                                          </p:val>
                                        </p:tav>
                                        <p:tav tm="100000">
                                          <p:val>
                                            <p:strVal val="ppt_y+.1"/>
                                          </p:val>
                                        </p:tav>
                                      </p:tavLst>
                                    </p:anim>
                                    <p:set>
                                      <p:cBhvr>
                                        <p:cTn id="41"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425B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hiết kế chưa có tên (1)">
            <a:hlinkClick r:id="" action="ppaction://media"/>
            <a:extLst>
              <a:ext uri="{FF2B5EF4-FFF2-40B4-BE49-F238E27FC236}">
                <a16:creationId xmlns="" xmlns:a16="http://schemas.microsoft.com/office/drawing/2014/main" id="{D44B3A83-5F83-5DED-8885-A69679937435}"/>
              </a:ext>
            </a:extLst>
          </p:cNvPr>
          <p:cNvPicPr>
            <a:picLocks noGrp="1" noChangeAspect="1"/>
          </p:cNvPicPr>
          <p:nvPr>
            <p:ph idx="1"/>
            <a:videoFile r:link="rId1"/>
            <p:extLst>
              <p:ext uri="{DAA4B4D4-6D71-4841-9C94-3DE7FCFB9230}">
                <p14:media xmlns="" xmlns:p14="http://schemas.microsoft.com/office/powerpoint/2010/main" r:embed="rId3"/>
              </p:ext>
            </p:extLst>
          </p:nvPr>
        </p:nvPicPr>
        <p:blipFill>
          <a:blip r:embed="rId4"/>
          <a:stretch>
            <a:fillRect/>
          </a:stretch>
        </p:blipFill>
        <p:spPr>
          <a:xfrm>
            <a:off x="-1" y="0"/>
            <a:ext cx="12192001" cy="6858000"/>
          </a:xfrm>
          <a:prstGeom prst="rect">
            <a:avLst/>
          </a:prstGeom>
        </p:spPr>
      </p:pic>
      <p:sp>
        <p:nvSpPr>
          <p:cNvPr id="6" name="Oval 5"/>
          <p:cNvSpPr/>
          <p:nvPr/>
        </p:nvSpPr>
        <p:spPr>
          <a:xfrm>
            <a:off x="13966353" y="480060"/>
            <a:ext cx="2502205" cy="2286103"/>
          </a:xfrm>
          <a:prstGeom prst="ellipse">
            <a:avLst/>
          </a:prstGeom>
          <a:blipFill dpi="0" rotWithShape="1">
            <a:blip r:embed="rId5">
              <a:alphaModFix amt="47000"/>
            </a:blip>
            <a:srcRect/>
            <a:stretch>
              <a:fillRect/>
            </a:stretch>
          </a:blipFill>
          <a:ln w="12700" cap="flat" cmpd="sng" algn="ctr">
            <a:noFill/>
            <a:prstDash val="solid"/>
            <a:miter lim="800000"/>
          </a:ln>
          <a:effectLst/>
        </p:spPr>
        <p:txBody>
          <a:bodyPr rtlCol="0" anchor="ctr"/>
          <a:lstStyle/>
          <a:p>
            <a:pPr algn="ctr" defTabSz="1458233">
              <a:buClr>
                <a:srgbClr val="000000"/>
              </a:buClr>
              <a:buFont typeface="Arial"/>
              <a:buNone/>
              <a:defRPr/>
            </a:pPr>
            <a:endParaRPr lang="en-US" sz="2871" kern="0">
              <a:solidFill>
                <a:prstClr val="white"/>
              </a:solidFill>
              <a:cs typeface="Arial"/>
              <a:sym typeface="Arial"/>
            </a:endParaRPr>
          </a:p>
        </p:txBody>
      </p:sp>
    </p:spTree>
    <p:extLst>
      <p:ext uri="{BB962C8B-B14F-4D97-AF65-F5344CB8AC3E}">
        <p14:creationId xmlns="" xmlns:p14="http://schemas.microsoft.com/office/powerpoint/2010/main" val="166981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552B07DA-38E3-5866-F4F3-F03C9550BECC}"/>
            </a:ext>
          </a:extLst>
        </p:cNvPr>
        <p:cNvGrpSpPr/>
        <p:nvPr/>
      </p:nvGrpSpPr>
      <p:grpSpPr>
        <a:xfrm>
          <a:off x="0" y="0"/>
          <a:ext cx="0" cy="0"/>
          <a:chOff x="0" y="0"/>
          <a:chExt cx="0" cy="0"/>
        </a:xfrm>
      </p:grpSpPr>
      <p:pic>
        <p:nvPicPr>
          <p:cNvPr id="35" name="Picture 34">
            <a:extLst>
              <a:ext uri="{FF2B5EF4-FFF2-40B4-BE49-F238E27FC236}">
                <a16:creationId xmlns="" xmlns:a16="http://schemas.microsoft.com/office/drawing/2014/main" id="{D117DABE-CC43-87CD-ED67-F97AA42C6FBF}"/>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12600616">
            <a:off x="5121344" y="-370142"/>
            <a:ext cx="6858000" cy="6858000"/>
          </a:xfrm>
          <a:prstGeom prst="rect">
            <a:avLst/>
          </a:prstGeom>
        </p:spPr>
      </p:pic>
      <p:pic>
        <p:nvPicPr>
          <p:cNvPr id="37" name="Picture 36">
            <a:extLst>
              <a:ext uri="{FF2B5EF4-FFF2-40B4-BE49-F238E27FC236}">
                <a16:creationId xmlns="" xmlns:a16="http://schemas.microsoft.com/office/drawing/2014/main" id="{077CB2B6-D0FB-05A2-4BF2-7982B821B215}"/>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rot="9074669" flipH="1">
            <a:off x="219876" y="-522328"/>
            <a:ext cx="6858000" cy="6858000"/>
          </a:xfrm>
          <a:prstGeom prst="rect">
            <a:avLst/>
          </a:prstGeom>
        </p:spPr>
      </p:pic>
      <p:grpSp>
        <p:nvGrpSpPr>
          <p:cNvPr id="27" name="组合 1">
            <a:extLst>
              <a:ext uri="{FF2B5EF4-FFF2-40B4-BE49-F238E27FC236}">
                <a16:creationId xmlns="" xmlns:a16="http://schemas.microsoft.com/office/drawing/2014/main" id="{F6FB0CA7-B12E-54FC-3D55-5A1EA0D7F27A}"/>
              </a:ext>
            </a:extLst>
          </p:cNvPr>
          <p:cNvGrpSpPr/>
          <p:nvPr/>
        </p:nvGrpSpPr>
        <p:grpSpPr>
          <a:xfrm>
            <a:off x="-851535" y="4650740"/>
            <a:ext cx="13791565" cy="2581910"/>
            <a:chOff x="-851535" y="4650740"/>
            <a:chExt cx="13791565" cy="2581910"/>
          </a:xfrm>
        </p:grpSpPr>
        <p:pic>
          <p:nvPicPr>
            <p:cNvPr id="28" name="图片 4" descr="未标题-3">
              <a:extLst>
                <a:ext uri="{FF2B5EF4-FFF2-40B4-BE49-F238E27FC236}">
                  <a16:creationId xmlns="" xmlns:a16="http://schemas.microsoft.com/office/drawing/2014/main" id="{61F10D93-F77F-D7E1-D244-61A8F29233BE}"/>
                </a:ext>
              </a:extLst>
            </p:cNvPr>
            <p:cNvPicPr>
              <a:picLocks noChangeAspect="1"/>
            </p:cNvPicPr>
            <p:nvPr/>
          </p:nvPicPr>
          <p:blipFill>
            <a:blip r:embed="rId3"/>
            <a:stretch>
              <a:fillRect/>
            </a:stretch>
          </p:blipFill>
          <p:spPr>
            <a:xfrm>
              <a:off x="-363220" y="5027295"/>
              <a:ext cx="12775565" cy="1840865"/>
            </a:xfrm>
            <a:prstGeom prst="rect">
              <a:avLst/>
            </a:prstGeom>
          </p:spPr>
        </p:pic>
        <p:pic>
          <p:nvPicPr>
            <p:cNvPr id="29" name="图片 5" descr="未标题-4">
              <a:extLst>
                <a:ext uri="{FF2B5EF4-FFF2-40B4-BE49-F238E27FC236}">
                  <a16:creationId xmlns="" xmlns:a16="http://schemas.microsoft.com/office/drawing/2014/main" id="{A3EADD0F-50A9-FB7D-674D-67D66BF17715}"/>
                </a:ext>
              </a:extLst>
            </p:cNvPr>
            <p:cNvPicPr>
              <a:picLocks noChangeAspect="1"/>
            </p:cNvPicPr>
            <p:nvPr/>
          </p:nvPicPr>
          <p:blipFill>
            <a:blip r:embed="rId4"/>
            <a:stretch>
              <a:fillRect/>
            </a:stretch>
          </p:blipFill>
          <p:spPr>
            <a:xfrm>
              <a:off x="-359410" y="5490210"/>
              <a:ext cx="12676505" cy="1377950"/>
            </a:xfrm>
            <a:prstGeom prst="rect">
              <a:avLst/>
            </a:prstGeom>
          </p:spPr>
        </p:pic>
        <p:pic>
          <p:nvPicPr>
            <p:cNvPr id="30" name="图片 12" descr="afs">
              <a:extLst>
                <a:ext uri="{FF2B5EF4-FFF2-40B4-BE49-F238E27FC236}">
                  <a16:creationId xmlns="" xmlns:a16="http://schemas.microsoft.com/office/drawing/2014/main" id="{916D45B5-C997-1303-78BF-4CFFF411BE00}"/>
                </a:ext>
              </a:extLst>
            </p:cNvPr>
            <p:cNvPicPr>
              <a:picLocks noChangeAspect="1"/>
            </p:cNvPicPr>
            <p:nvPr/>
          </p:nvPicPr>
          <p:blipFill>
            <a:blip r:embed="rId5" cstate="print"/>
            <a:stretch>
              <a:fillRect/>
            </a:stretch>
          </p:blipFill>
          <p:spPr>
            <a:xfrm>
              <a:off x="-518160" y="4650740"/>
              <a:ext cx="2013585" cy="2217420"/>
            </a:xfrm>
            <a:prstGeom prst="rect">
              <a:avLst/>
            </a:prstGeom>
          </p:spPr>
        </p:pic>
        <p:pic>
          <p:nvPicPr>
            <p:cNvPr id="31" name="图片 14" descr="wq">
              <a:extLst>
                <a:ext uri="{FF2B5EF4-FFF2-40B4-BE49-F238E27FC236}">
                  <a16:creationId xmlns="" xmlns:a16="http://schemas.microsoft.com/office/drawing/2014/main" id="{A56D81E7-4706-E0A4-B9F4-526EE6582342}"/>
                </a:ext>
              </a:extLst>
            </p:cNvPr>
            <p:cNvPicPr>
              <a:picLocks noChangeAspect="1"/>
            </p:cNvPicPr>
            <p:nvPr/>
          </p:nvPicPr>
          <p:blipFill>
            <a:blip r:embed="rId6"/>
            <a:stretch>
              <a:fillRect/>
            </a:stretch>
          </p:blipFill>
          <p:spPr>
            <a:xfrm>
              <a:off x="-851535" y="5153660"/>
              <a:ext cx="7601585" cy="1686560"/>
            </a:xfrm>
            <a:prstGeom prst="rect">
              <a:avLst/>
            </a:prstGeom>
          </p:spPr>
        </p:pic>
        <p:pic>
          <p:nvPicPr>
            <p:cNvPr id="32" name="图片 17" descr="wq">
              <a:extLst>
                <a:ext uri="{FF2B5EF4-FFF2-40B4-BE49-F238E27FC236}">
                  <a16:creationId xmlns="" xmlns:a16="http://schemas.microsoft.com/office/drawing/2014/main" id="{A9292256-19F3-A1BB-CF89-8DC00895E51B}"/>
                </a:ext>
              </a:extLst>
            </p:cNvPr>
            <p:cNvPicPr>
              <a:picLocks noChangeAspect="1"/>
            </p:cNvPicPr>
            <p:nvPr/>
          </p:nvPicPr>
          <p:blipFill>
            <a:blip r:embed="rId6"/>
            <a:stretch>
              <a:fillRect/>
            </a:stretch>
          </p:blipFill>
          <p:spPr>
            <a:xfrm>
              <a:off x="5338445" y="5205095"/>
              <a:ext cx="7601585" cy="1686560"/>
            </a:xfrm>
            <a:prstGeom prst="rect">
              <a:avLst/>
            </a:prstGeom>
          </p:spPr>
        </p:pic>
        <p:pic>
          <p:nvPicPr>
            <p:cNvPr id="33" name="图片 18" descr="wq">
              <a:extLst>
                <a:ext uri="{FF2B5EF4-FFF2-40B4-BE49-F238E27FC236}">
                  <a16:creationId xmlns="" xmlns:a16="http://schemas.microsoft.com/office/drawing/2014/main" id="{D9E09AAF-397A-14DC-388F-C2659A7E3B51}"/>
                </a:ext>
              </a:extLst>
            </p:cNvPr>
            <p:cNvPicPr>
              <a:picLocks noChangeAspect="1"/>
            </p:cNvPicPr>
            <p:nvPr/>
          </p:nvPicPr>
          <p:blipFill>
            <a:blip r:embed="rId6"/>
            <a:stretch>
              <a:fillRect/>
            </a:stretch>
          </p:blipFill>
          <p:spPr>
            <a:xfrm>
              <a:off x="-710565" y="5205095"/>
              <a:ext cx="7601585" cy="1686560"/>
            </a:xfrm>
            <a:prstGeom prst="rect">
              <a:avLst/>
            </a:prstGeom>
          </p:spPr>
        </p:pic>
        <p:pic>
          <p:nvPicPr>
            <p:cNvPr id="34" name="图片 19" descr="afs">
              <a:extLst>
                <a:ext uri="{FF2B5EF4-FFF2-40B4-BE49-F238E27FC236}">
                  <a16:creationId xmlns="" xmlns:a16="http://schemas.microsoft.com/office/drawing/2014/main" id="{1FDC0313-BDC8-81F8-AAA5-ADCF0BE87099}"/>
                </a:ext>
              </a:extLst>
            </p:cNvPr>
            <p:cNvPicPr>
              <a:picLocks noChangeAspect="1"/>
            </p:cNvPicPr>
            <p:nvPr/>
          </p:nvPicPr>
          <p:blipFill>
            <a:blip r:embed="rId5" cstate="print"/>
            <a:stretch>
              <a:fillRect/>
            </a:stretch>
          </p:blipFill>
          <p:spPr>
            <a:xfrm flipH="1">
              <a:off x="10926445" y="5015230"/>
              <a:ext cx="2013585" cy="2217420"/>
            </a:xfrm>
            <a:prstGeom prst="rect">
              <a:avLst/>
            </a:prstGeom>
          </p:spPr>
        </p:pic>
      </p:grpSp>
      <p:sp>
        <p:nvSpPr>
          <p:cNvPr id="17" name="Oval 16">
            <a:extLst>
              <a:ext uri="{FF2B5EF4-FFF2-40B4-BE49-F238E27FC236}">
                <a16:creationId xmlns="" xmlns:a16="http://schemas.microsoft.com/office/drawing/2014/main" id="{C76E3D17-236B-9C0F-2F15-11B37102C10F}"/>
              </a:ext>
            </a:extLst>
          </p:cNvPr>
          <p:cNvSpPr/>
          <p:nvPr/>
        </p:nvSpPr>
        <p:spPr>
          <a:xfrm>
            <a:off x="663640" y="1209821"/>
            <a:ext cx="4543865" cy="4551925"/>
          </a:xfrm>
          <a:prstGeom prst="ellipse">
            <a:avLst/>
          </a:prstGeom>
          <a:solidFill>
            <a:srgbClr val="F7FF8D"/>
          </a:solidFill>
          <a:ln>
            <a:solidFill>
              <a:srgbClr val="FBFF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 name="Picture 15">
            <a:extLst>
              <a:ext uri="{FF2B5EF4-FFF2-40B4-BE49-F238E27FC236}">
                <a16:creationId xmlns="" xmlns:a16="http://schemas.microsoft.com/office/drawing/2014/main" id="{67433AD9-60E0-2363-551A-CCFFC88D3010}"/>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22960" y="796337"/>
            <a:ext cx="4760401" cy="4760401"/>
          </a:xfrm>
          <a:prstGeom prst="rect">
            <a:avLst/>
          </a:prstGeom>
        </p:spPr>
      </p:pic>
      <p:pic>
        <p:nvPicPr>
          <p:cNvPr id="20" name="图片 11" descr="1">
            <a:extLst>
              <a:ext uri="{FF2B5EF4-FFF2-40B4-BE49-F238E27FC236}">
                <a16:creationId xmlns="" xmlns:a16="http://schemas.microsoft.com/office/drawing/2014/main" id="{4C96747A-6E58-EF29-C0A4-7D4B578CDE3C}"/>
              </a:ext>
            </a:extLst>
          </p:cNvPr>
          <p:cNvPicPr>
            <a:picLocks noChangeAspect="1"/>
          </p:cNvPicPr>
          <p:nvPr/>
        </p:nvPicPr>
        <p:blipFill>
          <a:blip r:embed="rId8" cstate="print"/>
          <a:stretch>
            <a:fillRect/>
          </a:stretch>
        </p:blipFill>
        <p:spPr>
          <a:xfrm flipH="1">
            <a:off x="-586072" y="-92832"/>
            <a:ext cx="1695105" cy="1543669"/>
          </a:xfrm>
          <a:prstGeom prst="rect">
            <a:avLst/>
          </a:prstGeom>
        </p:spPr>
      </p:pic>
      <p:pic>
        <p:nvPicPr>
          <p:cNvPr id="26" name="Picture 25">
            <a:extLst>
              <a:ext uri="{FF2B5EF4-FFF2-40B4-BE49-F238E27FC236}">
                <a16:creationId xmlns="" xmlns:a16="http://schemas.microsoft.com/office/drawing/2014/main" id="{11277009-0876-A41F-6455-8F87EC3201C8}"/>
              </a:ext>
            </a:extLst>
          </p:cNvPr>
          <p:cNvPicPr>
            <a:picLocks noChangeAspect="1"/>
          </p:cNvPicPr>
          <p:nvPr/>
        </p:nvPicPr>
        <p:blipFill rotWithShape="1">
          <a:blip r:embed="rId9" cstate="print">
            <a:extLst>
              <a:ext uri="{28A0092B-C50C-407E-A947-70E740481C1C}">
                <a14:useLocalDpi xmlns="" xmlns:a14="http://schemas.microsoft.com/office/drawing/2010/main" val="0"/>
              </a:ext>
            </a:extLst>
          </a:blip>
          <a:srcRect l="63384" t="70585" r="4578" b="8288"/>
          <a:stretch/>
        </p:blipFill>
        <p:spPr>
          <a:xfrm>
            <a:off x="9838587" y="604036"/>
            <a:ext cx="3312897" cy="2184675"/>
          </a:xfrm>
          <a:prstGeom prst="rect">
            <a:avLst/>
          </a:prstGeom>
        </p:spPr>
      </p:pic>
      <p:pic>
        <p:nvPicPr>
          <p:cNvPr id="36" name="Picture 35">
            <a:extLst>
              <a:ext uri="{FF2B5EF4-FFF2-40B4-BE49-F238E27FC236}">
                <a16:creationId xmlns="" xmlns:a16="http://schemas.microsoft.com/office/drawing/2014/main" id="{AF35A43A-B391-4F50-B3D5-B89787AFC630}"/>
              </a:ext>
            </a:extLst>
          </p:cNvPr>
          <p:cNvPicPr>
            <a:picLocks noChangeAspect="1"/>
          </p:cNvPicPr>
          <p:nvPr/>
        </p:nvPicPr>
        <p:blipFill rotWithShape="1">
          <a:blip r:embed="rId10" cstate="print">
            <a:extLst>
              <a:ext uri="{28A0092B-C50C-407E-A947-70E740481C1C}">
                <a14:useLocalDpi xmlns="" xmlns:a14="http://schemas.microsoft.com/office/drawing/2010/main" val="0"/>
              </a:ext>
            </a:extLst>
          </a:blip>
          <a:srcRect l="63384" t="70585" r="4578" b="8288"/>
          <a:stretch/>
        </p:blipFill>
        <p:spPr>
          <a:xfrm>
            <a:off x="6132597" y="16259"/>
            <a:ext cx="1893650" cy="1248759"/>
          </a:xfrm>
          <a:prstGeom prst="rect">
            <a:avLst/>
          </a:prstGeom>
        </p:spPr>
      </p:pic>
      <p:pic>
        <p:nvPicPr>
          <p:cNvPr id="2" name="Picture 1">
            <a:extLst>
              <a:ext uri="{FF2B5EF4-FFF2-40B4-BE49-F238E27FC236}">
                <a16:creationId xmlns="" xmlns:a16="http://schemas.microsoft.com/office/drawing/2014/main" id="{A0934F26-3AA3-C6BB-7BA5-F604EE377805}"/>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9018001" y="1510021"/>
            <a:ext cx="4325620" cy="4325620"/>
          </a:xfrm>
          <a:prstGeom prst="rect">
            <a:avLst/>
          </a:prstGeom>
        </p:spPr>
      </p:pic>
      <p:pic>
        <p:nvPicPr>
          <p:cNvPr id="19" name="图片 11" descr="1">
            <a:extLst>
              <a:ext uri="{FF2B5EF4-FFF2-40B4-BE49-F238E27FC236}">
                <a16:creationId xmlns="" xmlns:a16="http://schemas.microsoft.com/office/drawing/2014/main" id="{DB39BA77-9EC1-2C20-0273-CADD8AA9A87B}"/>
              </a:ext>
            </a:extLst>
          </p:cNvPr>
          <p:cNvPicPr>
            <a:picLocks noChangeAspect="1"/>
          </p:cNvPicPr>
          <p:nvPr/>
        </p:nvPicPr>
        <p:blipFill>
          <a:blip r:embed="rId12" cstate="print"/>
          <a:stretch>
            <a:fillRect/>
          </a:stretch>
        </p:blipFill>
        <p:spPr>
          <a:xfrm>
            <a:off x="10739081" y="4425111"/>
            <a:ext cx="2203450" cy="2006600"/>
          </a:xfrm>
          <a:prstGeom prst="rect">
            <a:avLst/>
          </a:prstGeom>
        </p:spPr>
      </p:pic>
      <p:pic>
        <p:nvPicPr>
          <p:cNvPr id="38" name="Picture 37">
            <a:extLst>
              <a:ext uri="{FF2B5EF4-FFF2-40B4-BE49-F238E27FC236}">
                <a16:creationId xmlns="" xmlns:a16="http://schemas.microsoft.com/office/drawing/2014/main" id="{668A1AC7-BD9B-534C-F94C-CC76434A420F}"/>
              </a:ext>
            </a:extLst>
          </p:cNvPr>
          <p:cNvPicPr>
            <a:picLocks noChangeAspect="1"/>
          </p:cNvPicPr>
          <p:nvPr/>
        </p:nvPicPr>
        <p:blipFill rotWithShape="1">
          <a:blip r:embed="rId10" cstate="print">
            <a:extLst>
              <a:ext uri="{28A0092B-C50C-407E-A947-70E740481C1C}">
                <a14:useLocalDpi xmlns="" xmlns:a14="http://schemas.microsoft.com/office/drawing/2010/main" val="0"/>
              </a:ext>
            </a:extLst>
          </a:blip>
          <a:srcRect l="63384" t="70585" r="4578" b="8288"/>
          <a:stretch/>
        </p:blipFill>
        <p:spPr>
          <a:xfrm>
            <a:off x="-1273101" y="783185"/>
            <a:ext cx="1893650" cy="1248759"/>
          </a:xfrm>
          <a:prstGeom prst="rect">
            <a:avLst/>
          </a:prstGeom>
        </p:spPr>
      </p:pic>
      <p:pic>
        <p:nvPicPr>
          <p:cNvPr id="5" name="Picture 4">
            <a:extLst>
              <a:ext uri="{FF2B5EF4-FFF2-40B4-BE49-F238E27FC236}">
                <a16:creationId xmlns="" xmlns:a16="http://schemas.microsoft.com/office/drawing/2014/main" id="{6931438A-70F9-40A4-2621-939F056E19CF}"/>
              </a:ext>
            </a:extLst>
          </p:cNvPr>
          <p:cNvPicPr>
            <a:picLocks noChangeAspect="1"/>
          </p:cNvPicPr>
          <p:nvPr/>
        </p:nvPicPr>
        <p:blipFill>
          <a:blip r:embed="rId13">
            <a:extLst>
              <a:ext uri="{28A0092B-C50C-407E-A947-70E740481C1C}">
                <a14:useLocalDpi xmlns="" xmlns:a14="http://schemas.microsoft.com/office/drawing/2010/main" val="0"/>
              </a:ext>
            </a:extLst>
          </a:blip>
          <a:stretch>
            <a:fillRect/>
          </a:stretch>
        </p:blipFill>
        <p:spPr>
          <a:xfrm>
            <a:off x="1500489" y="1925075"/>
            <a:ext cx="9455716" cy="3176291"/>
          </a:xfrm>
          <a:prstGeom prst="rect">
            <a:avLst/>
          </a:prstGeom>
        </p:spPr>
      </p:pic>
    </p:spTree>
    <p:extLst>
      <p:ext uri="{BB962C8B-B14F-4D97-AF65-F5344CB8AC3E}">
        <p14:creationId xmlns="" xmlns:p14="http://schemas.microsoft.com/office/powerpoint/2010/main" val="3444865402"/>
      </p:ext>
    </p:extLst>
  </p:cSld>
  <p:clrMapOvr>
    <a:masterClrMapping/>
  </p:clrMapOvr>
  <mc:AlternateContent xmlns:mc="http://schemas.openxmlformats.org/markup-compatibility/2006">
    <mc:Choice xmlns=""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down)">
                                      <p:cBhvr>
                                        <p:cTn id="11" dur="500"/>
                                        <p:tgtEl>
                                          <p:spTgt spid="35"/>
                                        </p:tgtEl>
                                      </p:cBhvr>
                                    </p:animEffect>
                                  </p:childTnLst>
                                </p:cTn>
                              </p:par>
                              <p:par>
                                <p:cTn id="12" presetID="22" presetClass="entr" presetSubtype="4" fill="hold" nodeType="with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down)">
                                      <p:cBhvr>
                                        <p:cTn id="14" dur="500"/>
                                        <p:tgtEl>
                                          <p:spTgt spid="37"/>
                                        </p:tgtEl>
                                      </p:cBhvr>
                                    </p:animEffect>
                                  </p:childTnLst>
                                </p:cTn>
                              </p:par>
                              <p:par>
                                <p:cTn id="15" presetID="22" presetClass="entr" presetSubtype="2"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right)">
                                      <p:cBhvr>
                                        <p:cTn id="17" dur="500"/>
                                        <p:tgtEl>
                                          <p:spTgt spid="19"/>
                                        </p:tgtEl>
                                      </p:cBhvr>
                                    </p:animEffect>
                                  </p:childTnLst>
                                </p:cTn>
                              </p:par>
                              <p:par>
                                <p:cTn id="18" presetID="22" presetClass="entr" presetSubtype="2"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right)">
                                      <p:cBhvr>
                                        <p:cTn id="20" dur="500"/>
                                        <p:tgtEl>
                                          <p:spTgt spid="20"/>
                                        </p:tgtEl>
                                      </p:cBhvr>
                                    </p:animEffect>
                                  </p:childTnLst>
                                </p:cTn>
                              </p:par>
                            </p:childTnLst>
                          </p:cTn>
                        </p:par>
                        <p:par>
                          <p:cTn id="21" fill="hold">
                            <p:stCondLst>
                              <p:cond delay="1000"/>
                            </p:stCondLst>
                            <p:childTnLst>
                              <p:par>
                                <p:cTn id="22" presetID="53" presetClass="entr" presetSubtype="16"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animEffect transition="in" filter="fade">
                                      <p:cBhvr>
                                        <p:cTn id="32" dur="500"/>
                                        <p:tgtEl>
                                          <p:spTgt spid="36"/>
                                        </p:tgtEl>
                                      </p:cBhvr>
                                    </p:animEffect>
                                  </p:childTnLst>
                                </p:cTn>
                              </p:par>
                            </p:childTnLst>
                          </p:cTn>
                        </p:par>
                        <p:par>
                          <p:cTn id="33" fill="hold">
                            <p:stCondLst>
                              <p:cond delay="2000"/>
                            </p:stCondLst>
                            <p:childTnLst>
                              <p:par>
                                <p:cTn id="34" presetID="53" presetClass="entr" presetSubtype="16" fill="hold" nodeType="afterEffect">
                                  <p:stCondLst>
                                    <p:cond delay="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84BCCC53-CC31-7708-6D60-38462D396B9A}"/>
            </a:ext>
          </a:extLst>
        </p:cNvPr>
        <p:cNvGrpSpPr/>
        <p:nvPr/>
      </p:nvGrpSpPr>
      <p:grpSpPr>
        <a:xfrm>
          <a:off x="0" y="0"/>
          <a:ext cx="0" cy="0"/>
          <a:chOff x="0" y="0"/>
          <a:chExt cx="0" cy="0"/>
        </a:xfrm>
      </p:grpSpPr>
      <p:pic>
        <p:nvPicPr>
          <p:cNvPr id="7" name="Picture 6">
            <a:extLst>
              <a:ext uri="{FF2B5EF4-FFF2-40B4-BE49-F238E27FC236}">
                <a16:creationId xmlns="" xmlns:a16="http://schemas.microsoft.com/office/drawing/2014/main" id="{2111BAEA-785F-34A0-D9F8-79C3550B1D21}"/>
              </a:ext>
            </a:extLst>
          </p:cNvPr>
          <p:cNvPicPr>
            <a:picLocks noChangeAspect="1"/>
          </p:cNvPicPr>
          <p:nvPr/>
        </p:nvPicPr>
        <p:blipFill rotWithShape="1">
          <a:blip r:embed="rId3">
            <a:extLst>
              <a:ext uri="{BEBA8EAE-BF5A-486C-A8C5-ECC9F3942E4B}">
                <a14:imgProps xmln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 xmlns:a16="http://schemas.microsoft.com/office/drawing/2014/main" id="{0BE2A0CF-427A-1D7A-CAE6-00E9C47C030F}"/>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 xmlns:a16="http://schemas.microsoft.com/office/drawing/2014/main" id="{EC2CC1EE-E826-FDE1-6BFC-97C8E81B18C2}"/>
              </a:ext>
            </a:extLst>
          </p:cNvPr>
          <p:cNvSpPr/>
          <p:nvPr/>
        </p:nvSpPr>
        <p:spPr>
          <a:xfrm>
            <a:off x="649705" y="3019927"/>
            <a:ext cx="2370221" cy="92643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latin typeface="Cambria" panose="02040503050406030204" pitchFamily="18" charset="0"/>
                <a:ea typeface="Cambria" panose="02040503050406030204" pitchFamily="18" charset="0"/>
              </a:rPr>
              <a:t>Danh </a:t>
            </a:r>
            <a:r>
              <a:rPr lang="en-US" sz="3600" b="1" dirty="0" err="1">
                <a:latin typeface="Cambria" panose="02040503050406030204" pitchFamily="18" charset="0"/>
                <a:ea typeface="Cambria" panose="02040503050406030204" pitchFamily="18" charset="0"/>
              </a:rPr>
              <a:t>từ</a:t>
            </a:r>
            <a:endParaRPr lang="en-US" sz="3600" b="1" dirty="0">
              <a:latin typeface="Cambria" panose="02040503050406030204" pitchFamily="18" charset="0"/>
              <a:ea typeface="Cambria" panose="02040503050406030204" pitchFamily="18" charset="0"/>
            </a:endParaRPr>
          </a:p>
        </p:txBody>
      </p:sp>
      <p:cxnSp>
        <p:nvCxnSpPr>
          <p:cNvPr id="5" name="Straight Arrow Connector 4">
            <a:extLst>
              <a:ext uri="{FF2B5EF4-FFF2-40B4-BE49-F238E27FC236}">
                <a16:creationId xmlns="" xmlns:a16="http://schemas.microsoft.com/office/drawing/2014/main" id="{CDDD09CB-22DA-D621-C155-D7CC4176E04F}"/>
              </a:ext>
            </a:extLst>
          </p:cNvPr>
          <p:cNvCxnSpPr>
            <a:stCxn id="3" idx="3"/>
          </p:cNvCxnSpPr>
          <p:nvPr/>
        </p:nvCxnSpPr>
        <p:spPr>
          <a:xfrm flipV="1">
            <a:off x="3019926" y="2213811"/>
            <a:ext cx="577516" cy="12693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 xmlns:a16="http://schemas.microsoft.com/office/drawing/2014/main" id="{A2DA73D2-C25E-22D2-6510-42B92A78F231}"/>
              </a:ext>
            </a:extLst>
          </p:cNvPr>
          <p:cNvSpPr/>
          <p:nvPr/>
        </p:nvSpPr>
        <p:spPr>
          <a:xfrm>
            <a:off x="3645568" y="1395664"/>
            <a:ext cx="2370221" cy="1263316"/>
          </a:xfrm>
          <a:prstGeom prst="roundRect">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Danh </a:t>
            </a:r>
            <a:r>
              <a:rPr lang="en-US" sz="3600" b="1" dirty="0" err="1">
                <a:solidFill>
                  <a:schemeClr val="bg1"/>
                </a:solidFill>
                <a:latin typeface="Cambria" panose="02040503050406030204" pitchFamily="18" charset="0"/>
                <a:ea typeface="Cambria" panose="02040503050406030204" pitchFamily="18" charset="0"/>
              </a:rPr>
              <a:t>từ</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chung</a:t>
            </a:r>
            <a:endParaRPr lang="en-US" sz="3600" b="1" dirty="0">
              <a:solidFill>
                <a:schemeClr val="bg1"/>
              </a:solidFill>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 xmlns:a16="http://schemas.microsoft.com/office/drawing/2014/main" id="{29B6D3E5-FFA5-8CBB-121B-815FB268F6A3}"/>
              </a:ext>
            </a:extLst>
          </p:cNvPr>
          <p:cNvCxnSpPr>
            <a:cxnSpLocks/>
          </p:cNvCxnSpPr>
          <p:nvPr/>
        </p:nvCxnSpPr>
        <p:spPr>
          <a:xfrm>
            <a:off x="3043989" y="3513221"/>
            <a:ext cx="753979" cy="9585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 xmlns:a16="http://schemas.microsoft.com/office/drawing/2014/main" id="{89FC534C-935D-886B-D3E3-140524B0A7EC}"/>
              </a:ext>
            </a:extLst>
          </p:cNvPr>
          <p:cNvSpPr/>
          <p:nvPr/>
        </p:nvSpPr>
        <p:spPr>
          <a:xfrm>
            <a:off x="3846094" y="3653590"/>
            <a:ext cx="2370221" cy="1263316"/>
          </a:xfrm>
          <a:prstGeom prst="roundRect">
            <a:avLst/>
          </a:prstGeom>
          <a:solidFill>
            <a:srgbClr val="7030A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solidFill>
                  <a:schemeClr val="bg1"/>
                </a:solidFill>
                <a:latin typeface="Cambria" panose="02040503050406030204" pitchFamily="18" charset="0"/>
                <a:ea typeface="Cambria" panose="02040503050406030204" pitchFamily="18" charset="0"/>
              </a:rPr>
              <a:t>Danh </a:t>
            </a:r>
            <a:r>
              <a:rPr lang="en-US" sz="3600" b="1" dirty="0" err="1">
                <a:solidFill>
                  <a:schemeClr val="bg1"/>
                </a:solidFill>
                <a:latin typeface="Cambria" panose="02040503050406030204" pitchFamily="18" charset="0"/>
                <a:ea typeface="Cambria" panose="02040503050406030204" pitchFamily="18" charset="0"/>
              </a:rPr>
              <a:t>từ</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riêng</a:t>
            </a:r>
            <a:endParaRPr lang="en-US" sz="3600" b="1" dirty="0">
              <a:solidFill>
                <a:schemeClr val="bg1"/>
              </a:solidFill>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 xmlns:a16="http://schemas.microsoft.com/office/drawing/2014/main" id="{15BEE108-3C39-3076-ADD3-38EA92BC3D89}"/>
              </a:ext>
            </a:extLst>
          </p:cNvPr>
          <p:cNvCxnSpPr>
            <a:cxnSpLocks/>
          </p:cNvCxnSpPr>
          <p:nvPr/>
        </p:nvCxnSpPr>
        <p:spPr>
          <a:xfrm flipV="1">
            <a:off x="5967663" y="938463"/>
            <a:ext cx="757990" cy="9264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 xmlns:a16="http://schemas.microsoft.com/office/drawing/2014/main" id="{0C13E686-1E18-C2EF-59AD-27EF603FA92C}"/>
              </a:ext>
            </a:extLst>
          </p:cNvPr>
          <p:cNvSpPr/>
          <p:nvPr/>
        </p:nvSpPr>
        <p:spPr>
          <a:xfrm>
            <a:off x="6737684" y="481264"/>
            <a:ext cx="2370221" cy="794083"/>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Chỉ</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endParaRPr lang="en-US" sz="3200" b="1" dirty="0">
              <a:latin typeface="Cambria" panose="02040503050406030204" pitchFamily="18" charset="0"/>
              <a:ea typeface="Cambria" panose="02040503050406030204" pitchFamily="18" charset="0"/>
            </a:endParaRPr>
          </a:p>
        </p:txBody>
      </p:sp>
      <p:cxnSp>
        <p:nvCxnSpPr>
          <p:cNvPr id="26" name="Straight Arrow Connector 25">
            <a:extLst>
              <a:ext uri="{FF2B5EF4-FFF2-40B4-BE49-F238E27FC236}">
                <a16:creationId xmlns="" xmlns:a16="http://schemas.microsoft.com/office/drawing/2014/main" id="{0BD288AF-EF9C-0F0A-A228-4C778FCFA471}"/>
              </a:ext>
            </a:extLst>
          </p:cNvPr>
          <p:cNvCxnSpPr>
            <a:cxnSpLocks/>
          </p:cNvCxnSpPr>
          <p:nvPr/>
        </p:nvCxnSpPr>
        <p:spPr>
          <a:xfrm>
            <a:off x="6003758" y="1864894"/>
            <a:ext cx="782053"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 xmlns:a16="http://schemas.microsoft.com/office/drawing/2014/main" id="{14765FF1-DAAE-38A5-151C-96FBC12D4B56}"/>
              </a:ext>
            </a:extLst>
          </p:cNvPr>
          <p:cNvSpPr/>
          <p:nvPr/>
        </p:nvSpPr>
        <p:spPr>
          <a:xfrm>
            <a:off x="6797842" y="1407695"/>
            <a:ext cx="2370221" cy="794083"/>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Chỉ</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endParaRPr lang="en-US" sz="3200" b="1" dirty="0">
              <a:latin typeface="Cambria" panose="02040503050406030204" pitchFamily="18" charset="0"/>
              <a:ea typeface="Cambria" panose="02040503050406030204" pitchFamily="18" charset="0"/>
            </a:endParaRPr>
          </a:p>
        </p:txBody>
      </p:sp>
      <p:cxnSp>
        <p:nvCxnSpPr>
          <p:cNvPr id="29" name="Straight Arrow Connector 28">
            <a:extLst>
              <a:ext uri="{FF2B5EF4-FFF2-40B4-BE49-F238E27FC236}">
                <a16:creationId xmlns="" xmlns:a16="http://schemas.microsoft.com/office/drawing/2014/main" id="{FAA7EF1B-2626-75F4-B743-D0220F2D65B5}"/>
              </a:ext>
            </a:extLst>
          </p:cNvPr>
          <p:cNvCxnSpPr>
            <a:cxnSpLocks/>
          </p:cNvCxnSpPr>
          <p:nvPr/>
        </p:nvCxnSpPr>
        <p:spPr>
          <a:xfrm>
            <a:off x="5991726" y="1913021"/>
            <a:ext cx="866275" cy="96252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 xmlns:a16="http://schemas.microsoft.com/office/drawing/2014/main" id="{BC6E0EF7-600C-BDFE-EAEC-E78B8CDA020B}"/>
              </a:ext>
            </a:extLst>
          </p:cNvPr>
          <p:cNvSpPr/>
          <p:nvPr/>
        </p:nvSpPr>
        <p:spPr>
          <a:xfrm>
            <a:off x="6870032" y="2418348"/>
            <a:ext cx="2370221" cy="84221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Chỉ</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hiện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tượng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tự</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endParaRPr lang="en-US" sz="2400" b="1" dirty="0">
              <a:latin typeface="Cambria" panose="02040503050406030204" pitchFamily="18" charset="0"/>
              <a:ea typeface="Cambria" panose="02040503050406030204" pitchFamily="18" charset="0"/>
            </a:endParaRPr>
          </a:p>
        </p:txBody>
      </p:sp>
      <p:cxnSp>
        <p:nvCxnSpPr>
          <p:cNvPr id="96" name="Straight Arrow Connector 95">
            <a:extLst>
              <a:ext uri="{FF2B5EF4-FFF2-40B4-BE49-F238E27FC236}">
                <a16:creationId xmlns="" xmlns:a16="http://schemas.microsoft.com/office/drawing/2014/main" id="{597E7A3F-FB86-8D90-0F23-FB51A5F5410F}"/>
              </a:ext>
            </a:extLst>
          </p:cNvPr>
          <p:cNvCxnSpPr>
            <a:cxnSpLocks/>
          </p:cNvCxnSpPr>
          <p:nvPr/>
        </p:nvCxnSpPr>
        <p:spPr>
          <a:xfrm>
            <a:off x="6027821" y="2021305"/>
            <a:ext cx="938464" cy="184083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7" name="Rectangle: Rounded Corners 96">
            <a:extLst>
              <a:ext uri="{FF2B5EF4-FFF2-40B4-BE49-F238E27FC236}">
                <a16:creationId xmlns="" xmlns:a16="http://schemas.microsoft.com/office/drawing/2014/main" id="{73A913A7-8084-FC0E-83F1-0B7CE9E21CEA}"/>
              </a:ext>
            </a:extLst>
          </p:cNvPr>
          <p:cNvSpPr/>
          <p:nvPr/>
        </p:nvSpPr>
        <p:spPr>
          <a:xfrm>
            <a:off x="6978316" y="3404938"/>
            <a:ext cx="2370221" cy="842210"/>
          </a:xfrm>
          <a:prstGeom prst="roundRect">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Cambria" panose="02040503050406030204" pitchFamily="18" charset="0"/>
                <a:ea typeface="Cambria" panose="02040503050406030204" pitchFamily="18" charset="0"/>
              </a:rPr>
              <a:t>Từ</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chỉ</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endParaRPr lang="en-US" sz="2800" b="1" dirty="0">
              <a:latin typeface="Cambria" panose="02040503050406030204" pitchFamily="18" charset="0"/>
              <a:ea typeface="Cambria" panose="02040503050406030204" pitchFamily="18" charset="0"/>
            </a:endParaRPr>
          </a:p>
        </p:txBody>
      </p:sp>
      <p:cxnSp>
        <p:nvCxnSpPr>
          <p:cNvPr id="99" name="Straight Arrow Connector 98">
            <a:extLst>
              <a:ext uri="{FF2B5EF4-FFF2-40B4-BE49-F238E27FC236}">
                <a16:creationId xmlns="" xmlns:a16="http://schemas.microsoft.com/office/drawing/2014/main" id="{82D6CACA-EB97-3CD5-2C12-4E06FDA0B643}"/>
              </a:ext>
            </a:extLst>
          </p:cNvPr>
          <p:cNvCxnSpPr>
            <a:cxnSpLocks/>
            <a:stCxn id="11" idx="3"/>
          </p:cNvCxnSpPr>
          <p:nvPr/>
        </p:nvCxnSpPr>
        <p:spPr>
          <a:xfrm>
            <a:off x="6216315" y="4285248"/>
            <a:ext cx="942475" cy="7920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0" name="Rectangle: Rounded Corners 99">
            <a:extLst>
              <a:ext uri="{FF2B5EF4-FFF2-40B4-BE49-F238E27FC236}">
                <a16:creationId xmlns="" xmlns:a16="http://schemas.microsoft.com/office/drawing/2014/main" id="{645F57C7-8B8B-AC4F-9A90-97EE345F4065}"/>
              </a:ext>
            </a:extLst>
          </p:cNvPr>
          <p:cNvSpPr/>
          <p:nvPr/>
        </p:nvSpPr>
        <p:spPr>
          <a:xfrm>
            <a:off x="7170821" y="4620128"/>
            <a:ext cx="3332747" cy="794083"/>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Chỉ</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người</a:t>
            </a:r>
            <a:endParaRPr lang="en-US" sz="3200" b="1" dirty="0">
              <a:latin typeface="Cambria" panose="02040503050406030204" pitchFamily="18" charset="0"/>
              <a:ea typeface="Cambria" panose="02040503050406030204" pitchFamily="18" charset="0"/>
            </a:endParaRPr>
          </a:p>
        </p:txBody>
      </p:sp>
      <p:cxnSp>
        <p:nvCxnSpPr>
          <p:cNvPr id="102" name="Straight Arrow Connector 101">
            <a:extLst>
              <a:ext uri="{FF2B5EF4-FFF2-40B4-BE49-F238E27FC236}">
                <a16:creationId xmlns="" xmlns:a16="http://schemas.microsoft.com/office/drawing/2014/main" id="{92D9A078-1231-4405-5C5A-22EA63D78613}"/>
              </a:ext>
            </a:extLst>
          </p:cNvPr>
          <p:cNvCxnSpPr>
            <a:cxnSpLocks/>
          </p:cNvCxnSpPr>
          <p:nvPr/>
        </p:nvCxnSpPr>
        <p:spPr>
          <a:xfrm>
            <a:off x="6256421" y="4439653"/>
            <a:ext cx="986591" cy="186489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3" name="Rectangle: Rounded Corners 102">
            <a:extLst>
              <a:ext uri="{FF2B5EF4-FFF2-40B4-BE49-F238E27FC236}">
                <a16:creationId xmlns="" xmlns:a16="http://schemas.microsoft.com/office/drawing/2014/main" id="{7134C116-F708-D46B-9BA8-96A05CB19A94}"/>
              </a:ext>
            </a:extLst>
          </p:cNvPr>
          <p:cNvSpPr/>
          <p:nvPr/>
        </p:nvSpPr>
        <p:spPr>
          <a:xfrm>
            <a:off x="7255043" y="5847350"/>
            <a:ext cx="3332747" cy="794083"/>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Chỉ</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địa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danh</a:t>
            </a:r>
            <a:endParaRPr lang="en-US" sz="3200" b="1" dirty="0">
              <a:latin typeface="Cambria" panose="02040503050406030204" pitchFamily="18" charset="0"/>
              <a:ea typeface="Cambria" panose="02040503050406030204" pitchFamily="18" charset="0"/>
            </a:endParaRPr>
          </a:p>
        </p:txBody>
      </p:sp>
      <p:sp>
        <p:nvSpPr>
          <p:cNvPr id="22" name="Oval 21"/>
          <p:cNvSpPr/>
          <p:nvPr/>
        </p:nvSpPr>
        <p:spPr>
          <a:xfrm>
            <a:off x="-3867332" y="1251232"/>
            <a:ext cx="2502205" cy="2286103"/>
          </a:xfrm>
          <a:prstGeom prst="ellipse">
            <a:avLst/>
          </a:prstGeom>
          <a:blipFill dpi="0" rotWithShape="1">
            <a:blip r:embed="rId5">
              <a:alphaModFix amt="47000"/>
            </a:blip>
            <a:srcRect/>
            <a:stretch>
              <a:fillRect/>
            </a:stretch>
          </a:blipFill>
          <a:ln w="12700" cap="flat" cmpd="sng" algn="ctr">
            <a:noFill/>
            <a:prstDash val="solid"/>
            <a:miter lim="800000"/>
          </a:ln>
          <a:effectLst/>
        </p:spPr>
        <p:txBody>
          <a:bodyPr rtlCol="0" anchor="ctr"/>
          <a:lstStyle/>
          <a:p>
            <a:pPr algn="ctr" defTabSz="1458233">
              <a:buClr>
                <a:srgbClr val="000000"/>
              </a:buClr>
              <a:buFont typeface="Arial"/>
              <a:buNone/>
              <a:defRPr/>
            </a:pPr>
            <a:endParaRPr lang="en-US" sz="2871" kern="0">
              <a:solidFill>
                <a:prstClr val="white"/>
              </a:solidFill>
              <a:cs typeface="Arial"/>
              <a:sym typeface="Arial"/>
            </a:endParaRPr>
          </a:p>
        </p:txBody>
      </p:sp>
    </p:spTree>
    <p:extLst>
      <p:ext uri="{BB962C8B-B14F-4D97-AF65-F5344CB8AC3E}">
        <p14:creationId xmlns="" xmlns:p14="http://schemas.microsoft.com/office/powerpoint/2010/main" val="259733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500"/>
                                        <p:tgtEl>
                                          <p:spTgt spid="27"/>
                                        </p:tgtEl>
                                      </p:cBhvr>
                                    </p:animEffect>
                                  </p:childTnLst>
                                </p:cTn>
                              </p:par>
                              <p:par>
                                <p:cTn id="37" presetID="10"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97"/>
                                        </p:tgtEl>
                                        <p:attrNameLst>
                                          <p:attrName>style.visibility</p:attrName>
                                        </p:attrNameLst>
                                      </p:cBhvr>
                                      <p:to>
                                        <p:strVal val="visible"/>
                                      </p:to>
                                    </p:set>
                                    <p:animEffect transition="in" filter="fade">
                                      <p:cBhvr>
                                        <p:cTn id="52" dur="500"/>
                                        <p:tgtEl>
                                          <p:spTgt spid="97"/>
                                        </p:tgtEl>
                                      </p:cBhvr>
                                    </p:animEffect>
                                  </p:childTnLst>
                                </p:cTn>
                              </p:par>
                              <p:par>
                                <p:cTn id="53" presetID="10" presetClass="entr" presetSubtype="0" fill="hold" nodeType="withEffect">
                                  <p:stCondLst>
                                    <p:cond delay="0"/>
                                  </p:stCondLst>
                                  <p:childTnLst>
                                    <p:set>
                                      <p:cBhvr>
                                        <p:cTn id="54" dur="1" fill="hold">
                                          <p:stCondLst>
                                            <p:cond delay="0"/>
                                          </p:stCondLst>
                                        </p:cTn>
                                        <p:tgtEl>
                                          <p:spTgt spid="96"/>
                                        </p:tgtEl>
                                        <p:attrNameLst>
                                          <p:attrName>style.visibility</p:attrName>
                                        </p:attrNameLst>
                                      </p:cBhvr>
                                      <p:to>
                                        <p:strVal val="visible"/>
                                      </p:to>
                                    </p:set>
                                    <p:animEffect transition="in" filter="fade">
                                      <p:cBhvr>
                                        <p:cTn id="55" dur="500"/>
                                        <p:tgtEl>
                                          <p:spTgt spid="9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0"/>
                                        </p:tgtEl>
                                        <p:attrNameLst>
                                          <p:attrName>style.visibility</p:attrName>
                                        </p:attrNameLst>
                                      </p:cBhvr>
                                      <p:to>
                                        <p:strVal val="visible"/>
                                      </p:to>
                                    </p:set>
                                    <p:animEffect transition="in" filter="fade">
                                      <p:cBhvr>
                                        <p:cTn id="60" dur="500"/>
                                        <p:tgtEl>
                                          <p:spTgt spid="100"/>
                                        </p:tgtEl>
                                      </p:cBhvr>
                                    </p:animEffect>
                                  </p:childTnLst>
                                </p:cTn>
                              </p:par>
                              <p:par>
                                <p:cTn id="61" presetID="10" presetClass="entr" presetSubtype="0" fill="hold" nodeType="with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fade">
                                      <p:cBhvr>
                                        <p:cTn id="63" dur="500"/>
                                        <p:tgtEl>
                                          <p:spTgt spid="9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03"/>
                                        </p:tgtEl>
                                        <p:attrNameLst>
                                          <p:attrName>style.visibility</p:attrName>
                                        </p:attrNameLst>
                                      </p:cBhvr>
                                      <p:to>
                                        <p:strVal val="visible"/>
                                      </p:to>
                                    </p:set>
                                    <p:animEffect transition="in" filter="fade">
                                      <p:cBhvr>
                                        <p:cTn id="68" dur="500"/>
                                        <p:tgtEl>
                                          <p:spTgt spid="103"/>
                                        </p:tgtEl>
                                      </p:cBhvr>
                                    </p:animEffect>
                                  </p:childTnLst>
                                </p:cTn>
                              </p:par>
                              <p:par>
                                <p:cTn id="69" presetID="10" presetClass="entr" presetSubtype="0" fill="hold" nodeType="withEffect">
                                  <p:stCondLst>
                                    <p:cond delay="0"/>
                                  </p:stCondLst>
                                  <p:childTnLst>
                                    <p:set>
                                      <p:cBhvr>
                                        <p:cTn id="70" dur="1" fill="hold">
                                          <p:stCondLst>
                                            <p:cond delay="0"/>
                                          </p:stCondLst>
                                        </p:cTn>
                                        <p:tgtEl>
                                          <p:spTgt spid="102"/>
                                        </p:tgtEl>
                                        <p:attrNameLst>
                                          <p:attrName>style.visibility</p:attrName>
                                        </p:attrNameLst>
                                      </p:cBhvr>
                                      <p:to>
                                        <p:strVal val="visible"/>
                                      </p:to>
                                    </p:set>
                                    <p:animEffect transition="in" filter="fade">
                                      <p:cBhvr>
                                        <p:cTn id="71"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1" grpId="0" animBg="1"/>
      <p:bldP spid="17" grpId="0" animBg="1"/>
      <p:bldP spid="27" grpId="0" animBg="1"/>
      <p:bldP spid="30" grpId="0" animBg="1"/>
      <p:bldP spid="97" grpId="0" animBg="1"/>
      <p:bldP spid="100" grpId="0" animBg="1"/>
      <p:bldP spid="10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D13B6014-B44E-4CAF-3FBB-ED56501D3020}"/>
              </a:ext>
            </a:extLst>
          </p:cNvPr>
          <p:cNvGrpSpPr/>
          <p:nvPr/>
        </p:nvGrpSpPr>
        <p:grpSpPr>
          <a:xfrm>
            <a:off x="305385" y="288758"/>
            <a:ext cx="11263535" cy="6087979"/>
            <a:chOff x="400635" y="1483531"/>
            <a:chExt cx="11263535" cy="5482749"/>
          </a:xfrm>
        </p:grpSpPr>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483531"/>
              <a:ext cx="11020538" cy="5297257"/>
            </a:xfrm>
            <a:custGeom>
              <a:avLst/>
              <a:gdLst>
                <a:gd name="connsiteX0" fmla="*/ 0 w 11020538"/>
                <a:gd name="connsiteY0" fmla="*/ 882894 h 5297257"/>
                <a:gd name="connsiteX1" fmla="*/ 882894 w 11020538"/>
                <a:gd name="connsiteY1" fmla="*/ 0 h 5297257"/>
                <a:gd name="connsiteX2" fmla="*/ 10137644 w 11020538"/>
                <a:gd name="connsiteY2" fmla="*/ 0 h 5297257"/>
                <a:gd name="connsiteX3" fmla="*/ 11020538 w 11020538"/>
                <a:gd name="connsiteY3" fmla="*/ 882894 h 5297257"/>
                <a:gd name="connsiteX4" fmla="*/ 11020538 w 11020538"/>
                <a:gd name="connsiteY4" fmla="*/ 4414363 h 5297257"/>
                <a:gd name="connsiteX5" fmla="*/ 10137644 w 11020538"/>
                <a:gd name="connsiteY5" fmla="*/ 5297257 h 5297257"/>
                <a:gd name="connsiteX6" fmla="*/ 882894 w 11020538"/>
                <a:gd name="connsiteY6" fmla="*/ 5297257 h 5297257"/>
                <a:gd name="connsiteX7" fmla="*/ 0 w 11020538"/>
                <a:gd name="connsiteY7" fmla="*/ 4414363 h 5297257"/>
                <a:gd name="connsiteX8" fmla="*/ 0 w 11020538"/>
                <a:gd name="connsiteY8" fmla="*/ 882894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882894"/>
                  </a:moveTo>
                  <a:cubicBezTo>
                    <a:pt x="-61395" y="385355"/>
                    <a:pt x="408508" y="10814"/>
                    <a:pt x="882894" y="0"/>
                  </a:cubicBezTo>
                  <a:cubicBezTo>
                    <a:pt x="4024649" y="130954"/>
                    <a:pt x="8981067" y="43574"/>
                    <a:pt x="10137644" y="0"/>
                  </a:cubicBezTo>
                  <a:cubicBezTo>
                    <a:pt x="10659681" y="53031"/>
                    <a:pt x="11055454" y="438055"/>
                    <a:pt x="11020538" y="882894"/>
                  </a:cubicBezTo>
                  <a:cubicBezTo>
                    <a:pt x="10870099" y="2032432"/>
                    <a:pt x="11106417" y="3899405"/>
                    <a:pt x="11020538" y="4414363"/>
                  </a:cubicBezTo>
                  <a:cubicBezTo>
                    <a:pt x="10966915" y="4910778"/>
                    <a:pt x="10583846" y="5268687"/>
                    <a:pt x="10137644" y="5297257"/>
                  </a:cubicBezTo>
                  <a:cubicBezTo>
                    <a:pt x="6113009" y="5452454"/>
                    <a:pt x="4180055" y="5460277"/>
                    <a:pt x="882894" y="5297257"/>
                  </a:cubicBezTo>
                  <a:cubicBezTo>
                    <a:pt x="395743" y="5291068"/>
                    <a:pt x="-47989" y="4929993"/>
                    <a:pt x="0" y="4414363"/>
                  </a:cubicBezTo>
                  <a:cubicBezTo>
                    <a:pt x="64656" y="3392138"/>
                    <a:pt x="-17807" y="1990430"/>
                    <a:pt x="0" y="882894"/>
                  </a:cubicBezTo>
                  <a:close/>
                </a:path>
                <a:path w="11020538" h="5297257" stroke="0" extrusionOk="0">
                  <a:moveTo>
                    <a:pt x="0" y="882894"/>
                  </a:moveTo>
                  <a:cubicBezTo>
                    <a:pt x="-29090" y="377342"/>
                    <a:pt x="365796" y="11068"/>
                    <a:pt x="882894" y="0"/>
                  </a:cubicBezTo>
                  <a:cubicBezTo>
                    <a:pt x="3313156" y="132882"/>
                    <a:pt x="7931348" y="-84951"/>
                    <a:pt x="10137644" y="0"/>
                  </a:cubicBezTo>
                  <a:cubicBezTo>
                    <a:pt x="10598848" y="25786"/>
                    <a:pt x="11019388" y="401641"/>
                    <a:pt x="11020538" y="882894"/>
                  </a:cubicBezTo>
                  <a:cubicBezTo>
                    <a:pt x="11040725" y="1729024"/>
                    <a:pt x="11173018" y="2922111"/>
                    <a:pt x="11020538" y="4414363"/>
                  </a:cubicBezTo>
                  <a:cubicBezTo>
                    <a:pt x="11113304" y="4912977"/>
                    <a:pt x="10642954" y="5260829"/>
                    <a:pt x="10137644" y="5297257"/>
                  </a:cubicBezTo>
                  <a:cubicBezTo>
                    <a:pt x="6385166" y="5384896"/>
                    <a:pt x="4297663" y="5224578"/>
                    <a:pt x="882894" y="5297257"/>
                  </a:cubicBezTo>
                  <a:cubicBezTo>
                    <a:pt x="386516" y="5213630"/>
                    <a:pt x="-15441" y="4923431"/>
                    <a:pt x="0" y="4414363"/>
                  </a:cubicBezTo>
                  <a:cubicBezTo>
                    <a:pt x="-38581" y="2869568"/>
                    <a:pt x="63341" y="1912505"/>
                    <a:pt x="0" y="882894"/>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 xmlns:a16="http://schemas.microsoft.com/office/drawing/2014/main" id="{6BE2DDE7-870F-805F-4E88-E6C3D577EEFE}"/>
                </a:ext>
              </a:extLst>
            </p:cNvPr>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3" name="Picture 2">
            <a:extLst>
              <a:ext uri="{FF2B5EF4-FFF2-40B4-BE49-F238E27FC236}">
                <a16:creationId xmlns="" xmlns:a16="http://schemas.microsoft.com/office/drawing/2014/main" id="{83AAA08A-8499-3A34-8E2C-0B0591021ABC}"/>
              </a:ext>
            </a:extLst>
          </p:cNvPr>
          <p:cNvPicPr>
            <a:picLocks noChangeAspect="1"/>
          </p:cNvPicPr>
          <p:nvPr/>
        </p:nvPicPr>
        <p:blipFill>
          <a:blip r:embed="rId6"/>
          <a:stretch>
            <a:fillRect/>
          </a:stretch>
        </p:blipFill>
        <p:spPr>
          <a:xfrm>
            <a:off x="1566862" y="1190625"/>
            <a:ext cx="1590675" cy="1619250"/>
          </a:xfrm>
          <a:prstGeom prst="rect">
            <a:avLst/>
          </a:prstGeom>
        </p:spPr>
      </p:pic>
      <p:sp>
        <p:nvSpPr>
          <p:cNvPr id="8" name="Hình chữ nhật 8">
            <a:extLst>
              <a:ext uri="{FF2B5EF4-FFF2-40B4-BE49-F238E27FC236}">
                <a16:creationId xmlns="" xmlns:a16="http://schemas.microsoft.com/office/drawing/2014/main" id="{51078341-6F6A-BF33-F33E-FD2529B37408}"/>
              </a:ext>
            </a:extLst>
          </p:cNvPr>
          <p:cNvSpPr/>
          <p:nvPr/>
        </p:nvSpPr>
        <p:spPr>
          <a:xfrm>
            <a:off x="888711" y="2862014"/>
            <a:ext cx="2456122" cy="1200329"/>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đêm</a:t>
            </a:r>
            <a:r>
              <a:rPr lang="en-US" sz="3600" dirty="0">
                <a:ln w="0"/>
              </a:rPr>
              <a:t> </a:t>
            </a:r>
            <a:r>
              <a:rPr lang="en-US" sz="3600" dirty="0" err="1">
                <a:ln w="0"/>
              </a:rPr>
              <a:t>đêm</a:t>
            </a:r>
            <a:endParaRPr lang="vi-VN" sz="3600" dirty="0">
              <a:ln w="0"/>
            </a:endParaRPr>
          </a:p>
          <a:p>
            <a:pPr marL="457200" indent="-457200">
              <a:buFont typeface="Wingdings" panose="05000000000000000000" pitchFamily="2" charset="2"/>
              <a:buChar char="Ø"/>
            </a:pPr>
            <a:r>
              <a:rPr lang="en-US" sz="3600" b="0" cap="none" spc="0" dirty="0" err="1">
                <a:ln w="0"/>
                <a:solidFill>
                  <a:schemeClr val="tx1"/>
                </a:solidFill>
              </a:rPr>
              <a:t>ngày</a:t>
            </a:r>
            <a:endParaRPr lang="vi-VN" sz="3600" dirty="0">
              <a:ln w="0"/>
            </a:endParaRPr>
          </a:p>
        </p:txBody>
      </p:sp>
      <p:pic>
        <p:nvPicPr>
          <p:cNvPr id="11" name="Picture 10">
            <a:extLst>
              <a:ext uri="{FF2B5EF4-FFF2-40B4-BE49-F238E27FC236}">
                <a16:creationId xmlns="" xmlns:a16="http://schemas.microsoft.com/office/drawing/2014/main" id="{4CF5DC3D-7528-CB16-B91B-7EE8586D18E7}"/>
              </a:ext>
            </a:extLst>
          </p:cNvPr>
          <p:cNvPicPr>
            <a:picLocks noChangeAspect="1"/>
          </p:cNvPicPr>
          <p:nvPr/>
        </p:nvPicPr>
        <p:blipFill>
          <a:blip r:embed="rId7"/>
          <a:stretch>
            <a:fillRect/>
          </a:stretch>
        </p:blipFill>
        <p:spPr>
          <a:xfrm>
            <a:off x="4976812" y="1152524"/>
            <a:ext cx="1814513" cy="1703007"/>
          </a:xfrm>
          <a:prstGeom prst="rect">
            <a:avLst/>
          </a:prstGeom>
        </p:spPr>
      </p:pic>
      <p:sp>
        <p:nvSpPr>
          <p:cNvPr id="14" name="Hình chữ nhật 8">
            <a:extLst>
              <a:ext uri="{FF2B5EF4-FFF2-40B4-BE49-F238E27FC236}">
                <a16:creationId xmlns="" xmlns:a16="http://schemas.microsoft.com/office/drawing/2014/main" id="{0BAD84E6-D1F1-3A3D-2F57-395963F0832D}"/>
              </a:ext>
            </a:extLst>
          </p:cNvPr>
          <p:cNvSpPr/>
          <p:nvPr/>
        </p:nvSpPr>
        <p:spPr>
          <a:xfrm>
            <a:off x="4412961" y="2852489"/>
            <a:ext cx="3059556" cy="646331"/>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vành</a:t>
            </a:r>
            <a:r>
              <a:rPr lang="en-US" sz="3600" dirty="0">
                <a:ln w="0"/>
              </a:rPr>
              <a:t> </a:t>
            </a:r>
            <a:r>
              <a:rPr lang="en-US" sz="3600" dirty="0" err="1">
                <a:ln w="0"/>
              </a:rPr>
              <a:t>khuyên</a:t>
            </a:r>
            <a:endParaRPr lang="vi-VN" sz="3600" dirty="0">
              <a:ln w="0"/>
            </a:endParaRPr>
          </a:p>
        </p:txBody>
      </p:sp>
      <p:pic>
        <p:nvPicPr>
          <p:cNvPr id="16" name="Picture 15">
            <a:extLst>
              <a:ext uri="{FF2B5EF4-FFF2-40B4-BE49-F238E27FC236}">
                <a16:creationId xmlns="" xmlns:a16="http://schemas.microsoft.com/office/drawing/2014/main" id="{F275F8DD-6CC4-D069-C22B-255C128254A8}"/>
              </a:ext>
            </a:extLst>
          </p:cNvPr>
          <p:cNvPicPr>
            <a:picLocks noChangeAspect="1"/>
          </p:cNvPicPr>
          <p:nvPr/>
        </p:nvPicPr>
        <p:blipFill>
          <a:blip r:embed="rId8"/>
          <a:stretch>
            <a:fillRect/>
          </a:stretch>
        </p:blipFill>
        <p:spPr>
          <a:xfrm>
            <a:off x="8510587" y="1184239"/>
            <a:ext cx="1833563" cy="1720886"/>
          </a:xfrm>
          <a:prstGeom prst="rect">
            <a:avLst/>
          </a:prstGeom>
        </p:spPr>
      </p:pic>
      <p:sp>
        <p:nvSpPr>
          <p:cNvPr id="17" name="Hình chữ nhật 8">
            <a:extLst>
              <a:ext uri="{FF2B5EF4-FFF2-40B4-BE49-F238E27FC236}">
                <a16:creationId xmlns="" xmlns:a16="http://schemas.microsoft.com/office/drawing/2014/main" id="{11A83918-47DC-8E11-998C-48E2A79A77FF}"/>
              </a:ext>
            </a:extLst>
          </p:cNvPr>
          <p:cNvSpPr/>
          <p:nvPr/>
        </p:nvSpPr>
        <p:spPr>
          <a:xfrm>
            <a:off x="8280111" y="2842964"/>
            <a:ext cx="1550424" cy="1754326"/>
          </a:xfrm>
          <a:prstGeom prst="rect">
            <a:avLst/>
          </a:prstGeom>
          <a:noFill/>
        </p:spPr>
        <p:txBody>
          <a:bodyPr wrap="none" lIns="91440" tIns="45720" rIns="91440" bIns="45720">
            <a:spAutoFit/>
          </a:bodyPr>
          <a:lstStyle/>
          <a:p>
            <a:pPr marL="457200" indent="-457200">
              <a:buFont typeface="Wingdings" panose="05000000000000000000" pitchFamily="2" charset="2"/>
              <a:buChar char="Ø"/>
            </a:pPr>
            <a:r>
              <a:rPr lang="en-US" sz="3600" dirty="0" err="1">
                <a:ln w="0"/>
              </a:rPr>
              <a:t>Lá</a:t>
            </a:r>
            <a:endParaRPr lang="en-US" sz="3600" dirty="0">
              <a:ln w="0"/>
            </a:endParaRPr>
          </a:p>
          <a:p>
            <a:pPr marL="457200" indent="-457200">
              <a:buFont typeface="Wingdings" panose="05000000000000000000" pitchFamily="2" charset="2"/>
              <a:buChar char="Ø"/>
            </a:pPr>
            <a:r>
              <a:rPr lang="en-US" sz="3600" dirty="0" err="1">
                <a:ln w="0"/>
              </a:rPr>
              <a:t>bưởi</a:t>
            </a:r>
            <a:endParaRPr lang="en-US" sz="3600" dirty="0">
              <a:ln w="0"/>
            </a:endParaRPr>
          </a:p>
          <a:p>
            <a:pPr marL="457200" indent="-457200">
              <a:buFont typeface="Wingdings" panose="05000000000000000000" pitchFamily="2" charset="2"/>
              <a:buChar char="Ø"/>
            </a:pPr>
            <a:r>
              <a:rPr lang="en-US" sz="3600" dirty="0" err="1">
                <a:ln w="0"/>
              </a:rPr>
              <a:t>cỏ</a:t>
            </a:r>
            <a:endParaRPr lang="vi-VN" sz="3600" dirty="0">
              <a:ln w="0"/>
            </a:endParaRPr>
          </a:p>
        </p:txBody>
      </p:sp>
    </p:spTree>
    <p:extLst>
      <p:ext uri="{BB962C8B-B14F-4D97-AF65-F5344CB8AC3E}">
        <p14:creationId xmlns="" xmlns:p14="http://schemas.microsoft.com/office/powerpoint/2010/main" val="224320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animEffect transition="in" filter="wipe(left)">
                                      <p:cBhvr>
                                        <p:cTn id="27" dur="500"/>
                                        <p:tgtEl>
                                          <p:spTgt spid="1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wipe(left)">
                                      <p:cBhvr>
                                        <p:cTn id="37" dur="5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xEl>
                                              <p:pRg st="1" end="1"/>
                                            </p:txEl>
                                          </p:spTgt>
                                        </p:tgtEl>
                                        <p:attrNameLst>
                                          <p:attrName>style.visibility</p:attrName>
                                        </p:attrNameLst>
                                      </p:cBhvr>
                                      <p:to>
                                        <p:strVal val="visible"/>
                                      </p:to>
                                    </p:set>
                                    <p:animEffect transition="in" filter="wipe(left)">
                                      <p:cBhvr>
                                        <p:cTn id="42" dur="500"/>
                                        <p:tgtEl>
                                          <p:spTgt spid="1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7">
                                            <p:txEl>
                                              <p:pRg st="2" end="2"/>
                                            </p:txEl>
                                          </p:spTgt>
                                        </p:tgtEl>
                                        <p:attrNameLst>
                                          <p:attrName>style.visibility</p:attrName>
                                        </p:attrNameLst>
                                      </p:cBhvr>
                                      <p:to>
                                        <p:strVal val="visible"/>
                                      </p:to>
                                    </p:set>
                                    <p:animEffect transition="in" filter="wipe(left)">
                                      <p:cBhvr>
                                        <p:cTn id="4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00467DD7-EDD3-13B7-E57F-C667722E1342}"/>
              </a:ext>
            </a:extLst>
          </p:cNvPr>
          <p:cNvPicPr>
            <a:picLocks noChangeAspect="1"/>
          </p:cNvPicPr>
          <p:nvPr/>
        </p:nvPicPr>
        <p:blipFill rotWithShape="1">
          <a:blip r:embed="rId2"/>
          <a:srcRect t="40" b="6949"/>
          <a:stretch/>
        </p:blipFill>
        <p:spPr>
          <a:xfrm>
            <a:off x="0" y="0"/>
            <a:ext cx="12192000" cy="6858000"/>
          </a:xfrm>
          <a:prstGeom prst="rect">
            <a:avLst/>
          </a:prstGeom>
        </p:spPr>
      </p:pic>
      <p:pic>
        <p:nvPicPr>
          <p:cNvPr id="11" name="Picture 10">
            <a:extLst>
              <a:ext uri="{FF2B5EF4-FFF2-40B4-BE49-F238E27FC236}">
                <a16:creationId xmlns="" xmlns:a16="http://schemas.microsoft.com/office/drawing/2014/main" id="{B310CFD5-370D-2198-BA8A-667E24F9010D}"/>
              </a:ext>
            </a:extLst>
          </p:cNvPr>
          <p:cNvPicPr>
            <a:picLocks noChangeAspect="1"/>
          </p:cNvPicPr>
          <p:nvPr/>
        </p:nvPicPr>
        <p:blipFill>
          <a:blip r:embed="rId3">
            <a:extLst>
              <a:ext uri="{BEBA8EAE-BF5A-486C-A8C5-ECC9F3942E4B}">
                <a14:imgProps xmlns="" xmlns:a14="http://schemas.microsoft.com/office/drawing/2010/main">
                  <a14:imgLayer r:embed="rId4">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3421706" y="3101898"/>
            <a:ext cx="5878851" cy="3756102"/>
          </a:xfrm>
          <a:prstGeom prst="rect">
            <a:avLst/>
          </a:prstGeom>
        </p:spPr>
      </p:pic>
      <p:sp>
        <p:nvSpPr>
          <p:cNvPr id="14" name="TextBox 13">
            <a:extLst>
              <a:ext uri="{FF2B5EF4-FFF2-40B4-BE49-F238E27FC236}">
                <a16:creationId xmlns="" xmlns:a16="http://schemas.microsoft.com/office/drawing/2014/main" id="{7A30F095-8D4E-6344-2266-6098B60EBDF8}"/>
              </a:ext>
            </a:extLst>
          </p:cNvPr>
          <p:cNvSpPr txBox="1"/>
          <p:nvPr/>
        </p:nvSpPr>
        <p:spPr>
          <a:xfrm>
            <a:off x="2781301" y="1356382"/>
            <a:ext cx="646735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Tìm</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tiếp</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các</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danh</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từ</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chỉ</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thời</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gian</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con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vật</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cây</a:t>
            </a:r>
            <a:r>
              <a:rPr kumimoji="0" lang="en-US" sz="4400" b="1" i="0" u="none" strike="noStrike" kern="1200" cap="none" spc="0" normalizeH="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 </a:t>
            </a:r>
            <a:r>
              <a:rPr kumimoji="0" lang="en-US" sz="4400" b="1" i="0" u="none" strike="noStrike" kern="1200" cap="none" spc="0" normalizeH="0" noProof="0" dirty="0" err="1">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rPr>
              <a:t>cối</a:t>
            </a:r>
            <a:endParaRPr kumimoji="0" lang="vi-VN" sz="4400" b="1" i="0" u="none" strike="noStrike" kern="1200" cap="none" spc="0" normalizeH="0" baseline="0" noProof="0" dirty="0">
              <a:ln w="6600">
                <a:solidFill>
                  <a:srgbClr val="5B9BD5">
                    <a:lumMod val="75000"/>
                  </a:srgbClr>
                </a:solidFill>
                <a:prstDash val="solid"/>
              </a:ln>
              <a:solidFill>
                <a:srgbClr val="FFFFFF"/>
              </a:solidFill>
              <a:effectLst>
                <a:outerShdw dist="38100" dir="2700000" algn="tl" rotWithShape="0">
                  <a:srgbClr val="0066FF"/>
                </a:outerShdw>
              </a:effectLst>
              <a:uLnTx/>
              <a:uFillTx/>
              <a:ea typeface="LNTH-LuoLuoNotangYuanTi 1" pitchFamily="2" charset="-128"/>
              <a:cs typeface="LNTH-LuoLuoNotangYuanTi 1" pitchFamily="2" charset="-128"/>
            </a:endParaRPr>
          </a:p>
        </p:txBody>
      </p:sp>
    </p:spTree>
    <p:extLst>
      <p:ext uri="{BB962C8B-B14F-4D97-AF65-F5344CB8AC3E}">
        <p14:creationId xmlns="" xmlns:p14="http://schemas.microsoft.com/office/powerpoint/2010/main" val="20110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2623ACE4-C0C4-1421-1806-943083FC7388}"/>
              </a:ext>
            </a:extLst>
          </p:cNvPr>
          <p:cNvPicPr>
            <a:picLocks noChangeAspect="1"/>
          </p:cNvPicPr>
          <p:nvPr/>
        </p:nvPicPr>
        <p:blipFill>
          <a:blip r:embed="rId3"/>
          <a:stretch>
            <a:fillRect/>
          </a:stretch>
        </p:blipFill>
        <p:spPr>
          <a:xfrm>
            <a:off x="-2614" y="3133"/>
            <a:ext cx="12194613" cy="6861527"/>
          </a:xfrm>
          <a:prstGeom prst="rect">
            <a:avLst/>
          </a:prstGeom>
        </p:spPr>
      </p:pic>
      <p:graphicFrame>
        <p:nvGraphicFramePr>
          <p:cNvPr id="2" name="Table 3">
            <a:extLst>
              <a:ext uri="{FF2B5EF4-FFF2-40B4-BE49-F238E27FC236}">
                <a16:creationId xmlns="" xmlns:a16="http://schemas.microsoft.com/office/drawing/2014/main" id="{008265D9-2D71-E1EE-DE43-CEFEF101E1A9}"/>
              </a:ext>
            </a:extLst>
          </p:cNvPr>
          <p:cNvGraphicFramePr>
            <a:graphicFrameLocks noGrp="1"/>
          </p:cNvGraphicFramePr>
          <p:nvPr>
            <p:extLst>
              <p:ext uri="{D42A27DB-BD31-4B8C-83A1-F6EECF244321}">
                <p14:modId xmlns="" xmlns:p14="http://schemas.microsoft.com/office/powerpoint/2010/main" val="1032502157"/>
              </p:ext>
            </p:extLst>
          </p:nvPr>
        </p:nvGraphicFramePr>
        <p:xfrm>
          <a:off x="962026" y="818146"/>
          <a:ext cx="10220325" cy="4680285"/>
        </p:xfrm>
        <a:graphic>
          <a:graphicData uri="http://schemas.openxmlformats.org/drawingml/2006/table">
            <a:tbl>
              <a:tblPr firstRow="1" bandRow="1">
                <a:tableStyleId>{21E4AEA4-8DFA-4A89-87EB-49C32662AFE0}</a:tableStyleId>
              </a:tblPr>
              <a:tblGrid>
                <a:gridCol w="3406775">
                  <a:extLst>
                    <a:ext uri="{9D8B030D-6E8A-4147-A177-3AD203B41FA5}">
                      <a16:colId xmlns="" xmlns:a16="http://schemas.microsoft.com/office/drawing/2014/main" val="1554984051"/>
                    </a:ext>
                  </a:extLst>
                </a:gridCol>
                <a:gridCol w="3406775">
                  <a:extLst>
                    <a:ext uri="{9D8B030D-6E8A-4147-A177-3AD203B41FA5}">
                      <a16:colId xmlns="" xmlns:a16="http://schemas.microsoft.com/office/drawing/2014/main" val="1834555851"/>
                    </a:ext>
                  </a:extLst>
                </a:gridCol>
                <a:gridCol w="3406775">
                  <a:extLst>
                    <a:ext uri="{9D8B030D-6E8A-4147-A177-3AD203B41FA5}">
                      <a16:colId xmlns="" xmlns:a16="http://schemas.microsoft.com/office/drawing/2014/main" val="622728075"/>
                    </a:ext>
                  </a:extLst>
                </a:gridCol>
              </a:tblGrid>
              <a:tr h="892289">
                <a:tc>
                  <a:txBody>
                    <a:bodyPr/>
                    <a:lstStyle/>
                    <a:p>
                      <a:pPr algn="ctr"/>
                      <a:r>
                        <a:rPr lang="en-US" sz="2800" dirty="0" err="1">
                          <a:solidFill>
                            <a:schemeClr val="bg1"/>
                          </a:solidFill>
                        </a:rPr>
                        <a:t>Danh</a:t>
                      </a:r>
                      <a:r>
                        <a:rPr lang="en-US" sz="2800" dirty="0">
                          <a:solidFill>
                            <a:schemeClr val="bg1"/>
                          </a:solidFill>
                        </a:rPr>
                        <a:t> </a:t>
                      </a:r>
                      <a:r>
                        <a:rPr lang="en-US" sz="2800" dirty="0" err="1">
                          <a:solidFill>
                            <a:schemeClr val="bg1"/>
                          </a:solidFill>
                        </a:rPr>
                        <a:t>từ</a:t>
                      </a:r>
                      <a:r>
                        <a:rPr lang="en-US" sz="2800" dirty="0">
                          <a:solidFill>
                            <a:schemeClr val="bg1"/>
                          </a:solidFill>
                        </a:rPr>
                        <a:t> </a:t>
                      </a:r>
                      <a:r>
                        <a:rPr lang="en-US" sz="2800" dirty="0" err="1">
                          <a:solidFill>
                            <a:schemeClr val="bg1"/>
                          </a:solidFill>
                        </a:rPr>
                        <a:t>chỉ</a:t>
                      </a:r>
                      <a:r>
                        <a:rPr lang="en-US" sz="2800" dirty="0">
                          <a:solidFill>
                            <a:schemeClr val="bg1"/>
                          </a:solidFill>
                        </a:rPr>
                        <a:t> </a:t>
                      </a:r>
                      <a:r>
                        <a:rPr lang="en-US" sz="2800" dirty="0" err="1">
                          <a:solidFill>
                            <a:schemeClr val="bg1"/>
                          </a:solidFill>
                        </a:rPr>
                        <a:t>thời</a:t>
                      </a:r>
                      <a:r>
                        <a:rPr lang="en-US" sz="2800" dirty="0">
                          <a:solidFill>
                            <a:schemeClr val="bg1"/>
                          </a:solidFill>
                        </a:rPr>
                        <a:t> </a:t>
                      </a:r>
                      <a:r>
                        <a:rPr lang="en-US" sz="2800" dirty="0" err="1">
                          <a:solidFill>
                            <a:schemeClr val="bg1"/>
                          </a:solidFill>
                        </a:rPr>
                        <a:t>gian</a:t>
                      </a:r>
                      <a:endParaRPr lang="en-US" sz="28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chemeClr val="bg1"/>
                          </a:solidFill>
                        </a:rPr>
                        <a:t>Danh</a:t>
                      </a:r>
                      <a:r>
                        <a:rPr lang="en-US" sz="2800" dirty="0">
                          <a:solidFill>
                            <a:schemeClr val="bg1"/>
                          </a:solidFill>
                        </a:rPr>
                        <a:t> </a:t>
                      </a:r>
                      <a:r>
                        <a:rPr lang="en-US" sz="2800" dirty="0" err="1">
                          <a:solidFill>
                            <a:schemeClr val="bg1"/>
                          </a:solidFill>
                        </a:rPr>
                        <a:t>từ</a:t>
                      </a:r>
                      <a:r>
                        <a:rPr lang="en-US" sz="2800" dirty="0">
                          <a:solidFill>
                            <a:schemeClr val="bg1"/>
                          </a:solidFill>
                        </a:rPr>
                        <a:t> </a:t>
                      </a:r>
                      <a:r>
                        <a:rPr lang="en-US" sz="2800" dirty="0" err="1">
                          <a:solidFill>
                            <a:schemeClr val="bg1"/>
                          </a:solidFill>
                        </a:rPr>
                        <a:t>chỉ</a:t>
                      </a:r>
                      <a:r>
                        <a:rPr lang="en-US" sz="2800" dirty="0">
                          <a:solidFill>
                            <a:schemeClr val="bg1"/>
                          </a:solidFill>
                        </a:rPr>
                        <a:t> con </a:t>
                      </a:r>
                      <a:r>
                        <a:rPr lang="en-US" sz="2800" dirty="0" err="1">
                          <a:solidFill>
                            <a:schemeClr val="bg1"/>
                          </a:solidFill>
                        </a:rPr>
                        <a:t>vật</a:t>
                      </a:r>
                      <a:endParaRPr lang="en-US" sz="28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err="1">
                          <a:solidFill>
                            <a:schemeClr val="bg1"/>
                          </a:solidFill>
                        </a:rPr>
                        <a:t>Danh</a:t>
                      </a:r>
                      <a:r>
                        <a:rPr lang="en-US" sz="2800" dirty="0">
                          <a:solidFill>
                            <a:schemeClr val="bg1"/>
                          </a:solidFill>
                        </a:rPr>
                        <a:t> </a:t>
                      </a:r>
                      <a:r>
                        <a:rPr lang="en-US" sz="2800" dirty="0" err="1">
                          <a:solidFill>
                            <a:schemeClr val="bg1"/>
                          </a:solidFill>
                        </a:rPr>
                        <a:t>từ</a:t>
                      </a:r>
                      <a:r>
                        <a:rPr lang="en-US" sz="2800" dirty="0">
                          <a:solidFill>
                            <a:schemeClr val="bg1"/>
                          </a:solidFill>
                        </a:rPr>
                        <a:t> </a:t>
                      </a:r>
                      <a:r>
                        <a:rPr lang="en-US" sz="2800" dirty="0" err="1">
                          <a:solidFill>
                            <a:schemeClr val="bg1"/>
                          </a:solidFill>
                        </a:rPr>
                        <a:t>chỉ</a:t>
                      </a:r>
                      <a:r>
                        <a:rPr lang="en-US" sz="2800" dirty="0">
                          <a:solidFill>
                            <a:schemeClr val="bg1"/>
                          </a:solidFill>
                        </a:rPr>
                        <a:t> </a:t>
                      </a:r>
                      <a:r>
                        <a:rPr lang="en-US" sz="2800" dirty="0" err="1">
                          <a:solidFill>
                            <a:schemeClr val="bg1"/>
                          </a:solidFill>
                        </a:rPr>
                        <a:t>cây</a:t>
                      </a:r>
                      <a:r>
                        <a:rPr lang="en-US" sz="2800" dirty="0">
                          <a:solidFill>
                            <a:schemeClr val="bg1"/>
                          </a:solidFill>
                        </a:rPr>
                        <a:t> </a:t>
                      </a:r>
                      <a:r>
                        <a:rPr lang="en-US" sz="2800" dirty="0" err="1">
                          <a:solidFill>
                            <a:schemeClr val="bg1"/>
                          </a:solidFill>
                        </a:rPr>
                        <a:t>cối</a:t>
                      </a:r>
                      <a:endParaRPr lang="en-US" sz="28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 xmlns:a16="http://schemas.microsoft.com/office/drawing/2014/main" val="2676285036"/>
                  </a:ext>
                </a:extLst>
              </a:tr>
              <a:tr h="378799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011456766"/>
                  </a:ext>
                </a:extLst>
              </a:tr>
            </a:tbl>
          </a:graphicData>
        </a:graphic>
      </p:graphicFrame>
      <p:sp>
        <p:nvSpPr>
          <p:cNvPr id="5" name="TextBox 4">
            <a:extLst>
              <a:ext uri="{FF2B5EF4-FFF2-40B4-BE49-F238E27FC236}">
                <a16:creationId xmlns="" xmlns:a16="http://schemas.microsoft.com/office/drawing/2014/main" id="{F226705A-0184-B29D-B213-B00F331228E3}"/>
              </a:ext>
            </a:extLst>
          </p:cNvPr>
          <p:cNvSpPr txBox="1"/>
          <p:nvPr/>
        </p:nvSpPr>
        <p:spPr>
          <a:xfrm>
            <a:off x="1123949" y="2045368"/>
            <a:ext cx="3209925" cy="2862322"/>
          </a:xfrm>
          <a:prstGeom prst="rect">
            <a:avLst/>
          </a:prstGeom>
          <a:noFill/>
        </p:spPr>
        <p:txBody>
          <a:bodyPr wrap="square" rtlCol="0">
            <a:spAutoFit/>
          </a:bodyPr>
          <a:lstStyle/>
          <a:p>
            <a:pPr algn="just"/>
            <a:r>
              <a:rPr lang="en-US" sz="3600" b="0" i="0" u="none" strike="noStrike" dirty="0" err="1">
                <a:solidFill>
                  <a:srgbClr val="FF0000"/>
                </a:solidFill>
                <a:effectLst/>
                <a:latin typeface="Cambria" panose="02040503050406030204" pitchFamily="18" charset="0"/>
                <a:ea typeface="Cambria" panose="02040503050406030204" pitchFamily="18" charset="0"/>
              </a:rPr>
              <a:t>năm</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tháng</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tuần</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ngày</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buổi</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giờ</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phút</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giây</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sáng</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chiều</a:t>
            </a:r>
            <a:r>
              <a:rPr lang="en-US" sz="3600" b="0" i="0" u="none" strike="noStrike" dirty="0">
                <a:solidFill>
                  <a:srgbClr val="FF0000"/>
                </a:solidFill>
                <a:effectLst/>
                <a:latin typeface="Cambria" panose="02040503050406030204" pitchFamily="18" charset="0"/>
                <a:ea typeface="Cambria" panose="02040503050406030204" pitchFamily="18" charset="0"/>
              </a:rPr>
              <a:t>, </a:t>
            </a:r>
            <a:r>
              <a:rPr lang="en-US" sz="3600" b="0" i="0" u="none" strike="noStrike" dirty="0" err="1">
                <a:solidFill>
                  <a:srgbClr val="FF0000"/>
                </a:solidFill>
                <a:effectLst/>
                <a:latin typeface="Cambria" panose="02040503050406030204" pitchFamily="18" charset="0"/>
                <a:ea typeface="Cambria" panose="02040503050406030204" pitchFamily="18" charset="0"/>
              </a:rPr>
              <a:t>tối</a:t>
            </a:r>
            <a:r>
              <a:rPr lang="en-US" sz="3600" b="0" i="0" u="none" strike="noStrike" dirty="0">
                <a:solidFill>
                  <a:srgbClr val="FF0000"/>
                </a:solidFill>
                <a:effectLst/>
                <a:latin typeface="Cambria" panose="02040503050406030204" pitchFamily="18" charset="0"/>
                <a:ea typeface="Cambria" panose="02040503050406030204" pitchFamily="18" charset="0"/>
              </a:rPr>
              <a:t>....</a:t>
            </a:r>
            <a:endParaRPr lang="en-US" sz="36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 xmlns:a16="http://schemas.microsoft.com/office/drawing/2014/main" id="{46B02A2E-5D9F-9EAF-2626-92CA6BBD361D}"/>
              </a:ext>
            </a:extLst>
          </p:cNvPr>
          <p:cNvSpPr txBox="1"/>
          <p:nvPr/>
        </p:nvSpPr>
        <p:spPr>
          <a:xfrm>
            <a:off x="4464216" y="1848351"/>
            <a:ext cx="3209925" cy="3416320"/>
          </a:xfrm>
          <a:prstGeom prst="rect">
            <a:avLst/>
          </a:prstGeom>
          <a:noFill/>
        </p:spPr>
        <p:txBody>
          <a:bodyPr wrap="square" rtlCol="0">
            <a:spAutoFit/>
          </a:bodyPr>
          <a:lstStyle/>
          <a:p>
            <a:pPr algn="just"/>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thằn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lằn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tắc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kè</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cá</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chim</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hổ</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báo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mèo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vịt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lợn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khủng</a:t>
            </a:r>
            <a:r>
              <a:rPr lang="en-US" sz="3600" dirty="0">
                <a:solidFill>
                  <a:srgbClr val="FF0000"/>
                </a:solidFill>
                <a:latin typeface="Cambria" panose="02040503050406030204" pitchFamily="18" charset="0"/>
                <a:ea typeface="Cambria" panose="02040503050406030204" pitchFamily="18" charset="0"/>
              </a:rPr>
              <a:t> long, </a:t>
            </a:r>
            <a:r>
              <a:rPr lang="en-US" sz="3600" dirty="0" err="1">
                <a:solidFill>
                  <a:srgbClr val="FF0000"/>
                </a:solidFill>
                <a:latin typeface="Cambria" panose="02040503050406030204" pitchFamily="18" charset="0"/>
                <a:ea typeface="Cambria" panose="02040503050406030204" pitchFamily="18" charset="0"/>
              </a:rPr>
              <a:t>gấu</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trúc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chuột</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túi</a:t>
            </a:r>
            <a:r>
              <a:rPr lang="en-US" sz="36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 xmlns:a16="http://schemas.microsoft.com/office/drawing/2014/main" id="{33A95985-BE91-5EB8-85DE-AA1415DD6F15}"/>
              </a:ext>
            </a:extLst>
          </p:cNvPr>
          <p:cNvSpPr txBox="1"/>
          <p:nvPr/>
        </p:nvSpPr>
        <p:spPr>
          <a:xfrm>
            <a:off x="7924799" y="1881438"/>
            <a:ext cx="3209925" cy="3416320"/>
          </a:xfrm>
          <a:prstGeom prst="rect">
            <a:avLst/>
          </a:prstGeom>
          <a:noFill/>
        </p:spPr>
        <p:txBody>
          <a:bodyPr wrap="square" rtlCol="0">
            <a:spAutoFit/>
          </a:bodyPr>
          <a:lstStyle/>
          <a:p>
            <a:pPr algn="just"/>
            <a:r>
              <a:rPr lang="en-US" sz="3600" dirty="0" err="1">
                <a:solidFill>
                  <a:srgbClr val="FF0000"/>
                </a:solidFill>
                <a:latin typeface="Cambria" panose="02040503050406030204" pitchFamily="18" charset="0"/>
                <a:ea typeface="Cambria" panose="02040503050406030204" pitchFamily="18" charset="0"/>
              </a:rPr>
              <a:t>xà</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cừ</a:t>
            </a:r>
            <a:r>
              <a:rPr lang="en-US" sz="3600" dirty="0">
                <a:solidFill>
                  <a:srgbClr val="FF0000"/>
                </a:solidFill>
                <a:latin typeface="Cambria" panose="02040503050406030204" pitchFamily="18" charset="0"/>
                <a:ea typeface="Cambria" panose="02040503050406030204" pitchFamily="18" charset="0"/>
              </a:rPr>
              <a:t>, long </a:t>
            </a:r>
            <a:r>
              <a:rPr lang="en-US" sz="3600" dirty="0" err="1">
                <a:solidFill>
                  <a:srgbClr val="FF0000"/>
                </a:solidFill>
                <a:latin typeface="Cambria" panose="02040503050406030204" pitchFamily="18" charset="0"/>
                <a:ea typeface="Cambria" panose="02040503050406030204" pitchFamily="18" charset="0"/>
              </a:rPr>
              <a:t>não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thông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tùng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bách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xoan</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đào</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hồng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mai</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hoa</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gốc</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rễ</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cành</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nhuỵ</a:t>
            </a:r>
            <a:r>
              <a:rPr lang="en-US" sz="36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 xmlns:p14="http://schemas.microsoft.com/office/powerpoint/2010/main" val="28912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09807024-48F7-3A8A-BED7-E82569B81726}"/>
            </a:ext>
          </a:extLst>
        </p:cNvPr>
        <p:cNvGrpSpPr/>
        <p:nvPr/>
      </p:nvGrpSpPr>
      <p:grpSpPr>
        <a:xfrm>
          <a:off x="0" y="0"/>
          <a:ext cx="0" cy="0"/>
          <a:chOff x="0" y="0"/>
          <a:chExt cx="0" cy="0"/>
        </a:xfrm>
      </p:grpSpPr>
      <p:pic>
        <p:nvPicPr>
          <p:cNvPr id="4" name="Picture 3">
            <a:extLst>
              <a:ext uri="{FF2B5EF4-FFF2-40B4-BE49-F238E27FC236}">
                <a16:creationId xmlns="" xmlns:a16="http://schemas.microsoft.com/office/drawing/2014/main" id="{C7F99201-E393-2E9F-3817-74554E33D8F9}"/>
              </a:ext>
            </a:extLst>
          </p:cNvPr>
          <p:cNvPicPr>
            <a:picLocks noChangeAspect="1"/>
          </p:cNvPicPr>
          <p:nvPr/>
        </p:nvPicPr>
        <p:blipFill rotWithShape="1">
          <a:blip r:embed="rId2">
            <a:extLst>
              <a:ext uri="{BEBA8EAE-BF5A-486C-A8C5-ECC9F3942E4B}">
                <a14:imgProps xmln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grpSp>
        <p:nvGrpSpPr>
          <p:cNvPr id="2" name="Group 1">
            <a:extLst>
              <a:ext uri="{FF2B5EF4-FFF2-40B4-BE49-F238E27FC236}">
                <a16:creationId xmlns="" xmlns:a16="http://schemas.microsoft.com/office/drawing/2014/main" id="{3433252E-319F-02BF-A52A-14AAF36D012E}"/>
              </a:ext>
            </a:extLst>
          </p:cNvPr>
          <p:cNvGrpSpPr/>
          <p:nvPr/>
        </p:nvGrpSpPr>
        <p:grpSpPr>
          <a:xfrm>
            <a:off x="305385" y="288758"/>
            <a:ext cx="11263535" cy="6087979"/>
            <a:chOff x="400635" y="1483531"/>
            <a:chExt cx="11263535" cy="5482749"/>
          </a:xfrm>
        </p:grpSpPr>
        <p:sp>
          <p:nvSpPr>
            <p:cNvPr id="12" name="Rectangle: Rounded Corners 1">
              <a:extLst>
                <a:ext uri="{FF2B5EF4-FFF2-40B4-BE49-F238E27FC236}">
                  <a16:creationId xmlns="" xmlns:a16="http://schemas.microsoft.com/office/drawing/2014/main" id="{18C91B1E-7A00-8C44-7178-88236C88065E}"/>
                </a:ext>
              </a:extLst>
            </p:cNvPr>
            <p:cNvSpPr/>
            <p:nvPr/>
          </p:nvSpPr>
          <p:spPr>
            <a:xfrm>
              <a:off x="643632" y="1483531"/>
              <a:ext cx="11020538" cy="5297257"/>
            </a:xfrm>
            <a:custGeom>
              <a:avLst/>
              <a:gdLst>
                <a:gd name="connsiteX0" fmla="*/ 0 w 11020538"/>
                <a:gd name="connsiteY0" fmla="*/ 882894 h 5297257"/>
                <a:gd name="connsiteX1" fmla="*/ 882894 w 11020538"/>
                <a:gd name="connsiteY1" fmla="*/ 0 h 5297257"/>
                <a:gd name="connsiteX2" fmla="*/ 10137644 w 11020538"/>
                <a:gd name="connsiteY2" fmla="*/ 0 h 5297257"/>
                <a:gd name="connsiteX3" fmla="*/ 11020538 w 11020538"/>
                <a:gd name="connsiteY3" fmla="*/ 882894 h 5297257"/>
                <a:gd name="connsiteX4" fmla="*/ 11020538 w 11020538"/>
                <a:gd name="connsiteY4" fmla="*/ 4414363 h 5297257"/>
                <a:gd name="connsiteX5" fmla="*/ 10137644 w 11020538"/>
                <a:gd name="connsiteY5" fmla="*/ 5297257 h 5297257"/>
                <a:gd name="connsiteX6" fmla="*/ 882894 w 11020538"/>
                <a:gd name="connsiteY6" fmla="*/ 5297257 h 5297257"/>
                <a:gd name="connsiteX7" fmla="*/ 0 w 11020538"/>
                <a:gd name="connsiteY7" fmla="*/ 4414363 h 5297257"/>
                <a:gd name="connsiteX8" fmla="*/ 0 w 11020538"/>
                <a:gd name="connsiteY8" fmla="*/ 882894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882894"/>
                  </a:moveTo>
                  <a:cubicBezTo>
                    <a:pt x="-61395" y="385355"/>
                    <a:pt x="408508" y="10814"/>
                    <a:pt x="882894" y="0"/>
                  </a:cubicBezTo>
                  <a:cubicBezTo>
                    <a:pt x="4024649" y="130954"/>
                    <a:pt x="8981067" y="43574"/>
                    <a:pt x="10137644" y="0"/>
                  </a:cubicBezTo>
                  <a:cubicBezTo>
                    <a:pt x="10659681" y="53031"/>
                    <a:pt x="11055454" y="438055"/>
                    <a:pt x="11020538" y="882894"/>
                  </a:cubicBezTo>
                  <a:cubicBezTo>
                    <a:pt x="10870099" y="2032432"/>
                    <a:pt x="11106417" y="3899405"/>
                    <a:pt x="11020538" y="4414363"/>
                  </a:cubicBezTo>
                  <a:cubicBezTo>
                    <a:pt x="10966915" y="4910778"/>
                    <a:pt x="10583846" y="5268687"/>
                    <a:pt x="10137644" y="5297257"/>
                  </a:cubicBezTo>
                  <a:cubicBezTo>
                    <a:pt x="6113009" y="5452454"/>
                    <a:pt x="4180055" y="5460277"/>
                    <a:pt x="882894" y="5297257"/>
                  </a:cubicBezTo>
                  <a:cubicBezTo>
                    <a:pt x="395743" y="5291068"/>
                    <a:pt x="-47989" y="4929993"/>
                    <a:pt x="0" y="4414363"/>
                  </a:cubicBezTo>
                  <a:cubicBezTo>
                    <a:pt x="64656" y="3392138"/>
                    <a:pt x="-17807" y="1990430"/>
                    <a:pt x="0" y="882894"/>
                  </a:cubicBezTo>
                  <a:close/>
                </a:path>
                <a:path w="11020538" h="5297257" stroke="0" extrusionOk="0">
                  <a:moveTo>
                    <a:pt x="0" y="882894"/>
                  </a:moveTo>
                  <a:cubicBezTo>
                    <a:pt x="-29090" y="377342"/>
                    <a:pt x="365796" y="11068"/>
                    <a:pt x="882894" y="0"/>
                  </a:cubicBezTo>
                  <a:cubicBezTo>
                    <a:pt x="3313156" y="132882"/>
                    <a:pt x="7931348" y="-84951"/>
                    <a:pt x="10137644" y="0"/>
                  </a:cubicBezTo>
                  <a:cubicBezTo>
                    <a:pt x="10598848" y="25786"/>
                    <a:pt x="11019388" y="401641"/>
                    <a:pt x="11020538" y="882894"/>
                  </a:cubicBezTo>
                  <a:cubicBezTo>
                    <a:pt x="11040725" y="1729024"/>
                    <a:pt x="11173018" y="2922111"/>
                    <a:pt x="11020538" y="4414363"/>
                  </a:cubicBezTo>
                  <a:cubicBezTo>
                    <a:pt x="11113304" y="4912977"/>
                    <a:pt x="10642954" y="5260829"/>
                    <a:pt x="10137644" y="5297257"/>
                  </a:cubicBezTo>
                  <a:cubicBezTo>
                    <a:pt x="6385166" y="5384896"/>
                    <a:pt x="4297663" y="5224578"/>
                    <a:pt x="882894" y="5297257"/>
                  </a:cubicBezTo>
                  <a:cubicBezTo>
                    <a:pt x="386516" y="5213630"/>
                    <a:pt x="-15441" y="4923431"/>
                    <a:pt x="0" y="4414363"/>
                  </a:cubicBezTo>
                  <a:cubicBezTo>
                    <a:pt x="-38581" y="2869568"/>
                    <a:pt x="63341" y="1912505"/>
                    <a:pt x="0" y="882894"/>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0" name="Picture 16">
              <a:extLst>
                <a:ext uri="{FF2B5EF4-FFF2-40B4-BE49-F238E27FC236}">
                  <a16:creationId xmlns="" xmlns:a16="http://schemas.microsoft.com/office/drawing/2014/main" id="{A37D5A16-F0A4-45C2-5077-AA3503C34E4E}"/>
                </a:ext>
              </a:extLst>
            </p:cNvPr>
            <p:cNvPicPr>
              <a:picLocks noChangeAspect="1" noChangeArrowheads="1"/>
            </p:cNvPicPr>
            <p:nvPr/>
          </p:nvPicPr>
          <p:blipFill>
            <a:blip r:embed="rId4" cstate="print">
              <a:extLst>
                <a:ext uri="{BEBA8EAE-BF5A-486C-A8C5-ECC9F3942E4B}">
                  <a14:imgProps xmlns="" xmlns:a14="http://schemas.microsoft.com/office/drawing/2010/main">
                    <a14:imgLayer r:embed="rId5">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bwMode="auto">
            <a:xfrm rot="20109272">
              <a:off x="400635" y="5924658"/>
              <a:ext cx="1043661" cy="1041622"/>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5" name="Group 4">
            <a:extLst>
              <a:ext uri="{FF2B5EF4-FFF2-40B4-BE49-F238E27FC236}">
                <a16:creationId xmlns="" xmlns:a16="http://schemas.microsoft.com/office/drawing/2014/main" id="{6CD0753D-8CF4-7BF2-DC49-7B3B1D3C74F2}"/>
              </a:ext>
            </a:extLst>
          </p:cNvPr>
          <p:cNvGrpSpPr/>
          <p:nvPr/>
        </p:nvGrpSpPr>
        <p:grpSpPr>
          <a:xfrm>
            <a:off x="631599" y="884402"/>
            <a:ext cx="10922492" cy="826016"/>
            <a:chOff x="825624" y="606090"/>
            <a:chExt cx="10647284" cy="826016"/>
          </a:xfrm>
        </p:grpSpPr>
        <p:sp>
          <p:nvSpPr>
            <p:cNvPr id="6" name="Rectangle: Rounded Corners 5">
              <a:extLst>
                <a:ext uri="{FF2B5EF4-FFF2-40B4-BE49-F238E27FC236}">
                  <a16:creationId xmlns="" xmlns:a16="http://schemas.microsoft.com/office/drawing/2014/main" id="{70A1E1AD-EC08-96F5-2A57-EFC616E4A5B7}"/>
                </a:ext>
              </a:extLst>
            </p:cNvPr>
            <p:cNvSpPr/>
            <p:nvPr/>
          </p:nvSpPr>
          <p:spPr>
            <a:xfrm>
              <a:off x="825624" y="606090"/>
              <a:ext cx="10647284" cy="826016"/>
            </a:xfrm>
            <a:prstGeom prst="roundRect">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 xmlns:a16="http://schemas.microsoft.com/office/drawing/2014/main" id="{84A0447A-6DED-7D61-D940-4655BD801F33}"/>
                </a:ext>
              </a:extLst>
            </p:cNvPr>
            <p:cNvSpPr txBox="1"/>
            <p:nvPr/>
          </p:nvSpPr>
          <p:spPr>
            <a:xfrm>
              <a:off x="969446" y="668567"/>
              <a:ext cx="10503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2.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Tìm tiếp các danh từ chỉ người cho mỗi nhóm.</a:t>
              </a:r>
            </a:p>
          </p:txBody>
        </p:sp>
      </p:grpSp>
      <p:pic>
        <p:nvPicPr>
          <p:cNvPr id="9" name="Picture 8">
            <a:extLst>
              <a:ext uri="{FF2B5EF4-FFF2-40B4-BE49-F238E27FC236}">
                <a16:creationId xmlns="" xmlns:a16="http://schemas.microsoft.com/office/drawing/2014/main" id="{6117C491-0435-3734-56D3-A2BD82FD4717}"/>
              </a:ext>
            </a:extLst>
          </p:cNvPr>
          <p:cNvPicPr>
            <a:picLocks noChangeAspect="1"/>
          </p:cNvPicPr>
          <p:nvPr/>
        </p:nvPicPr>
        <p:blipFill>
          <a:blip r:embed="rId6"/>
          <a:stretch>
            <a:fillRect/>
          </a:stretch>
        </p:blipFill>
        <p:spPr>
          <a:xfrm>
            <a:off x="1335755" y="2226593"/>
            <a:ext cx="9451750" cy="27955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 xmlns:p14="http://schemas.microsoft.com/office/powerpoint/2010/main" val="316425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 xmlns:a16="http://schemas.microsoft.com/office/drawing/2014/main" id="{2484B42E-2C97-1391-4A22-1DC68F3FDB1B}"/>
              </a:ext>
            </a:extLst>
          </p:cNvPr>
          <p:cNvPicPr>
            <a:picLocks noChangeAspect="1"/>
          </p:cNvPicPr>
          <p:nvPr/>
        </p:nvPicPr>
        <p:blipFill>
          <a:blip r:embed="rId2"/>
          <a:stretch>
            <a:fillRect/>
          </a:stretch>
        </p:blipFill>
        <p:spPr>
          <a:xfrm>
            <a:off x="-2614" y="3133"/>
            <a:ext cx="12194613" cy="6861527"/>
          </a:xfrm>
          <a:prstGeom prst="rect">
            <a:avLst/>
          </a:prstGeom>
        </p:spPr>
      </p:pic>
      <p:pic>
        <p:nvPicPr>
          <p:cNvPr id="21" name="Picture 20" descr="A picture containing nature, clouds&#10;&#10;Description automatically generated">
            <a:extLst>
              <a:ext uri="{FF2B5EF4-FFF2-40B4-BE49-F238E27FC236}">
                <a16:creationId xmlns="" xmlns:a16="http://schemas.microsoft.com/office/drawing/2014/main" id="{06BE03D0-DEF4-8A5B-B1D2-A6C69BEB46DF}"/>
              </a:ext>
            </a:extLst>
          </p:cNvPr>
          <p:cNvPicPr>
            <a:picLocks noChangeAspect="1"/>
          </p:cNvPicPr>
          <p:nvPr/>
        </p:nvPicPr>
        <p:blipFill rotWithShape="1">
          <a:blip r:embed="rId3">
            <a:extLst>
              <a:ext uri="{28A0092B-C50C-407E-A947-70E740481C1C}">
                <a14:useLocalDpi xmlns="" xmlns:a14="http://schemas.microsoft.com/office/drawing/2010/main" val="0"/>
              </a:ext>
            </a:extLst>
          </a:blip>
          <a:srcRect t="32898" b="48350"/>
          <a:stretch/>
        </p:blipFill>
        <p:spPr>
          <a:xfrm>
            <a:off x="0" y="0"/>
            <a:ext cx="12192000" cy="3429000"/>
          </a:xfrm>
          <a:prstGeom prst="rect">
            <a:avLst/>
          </a:prstGeom>
        </p:spPr>
      </p:pic>
      <p:pic>
        <p:nvPicPr>
          <p:cNvPr id="22" name="Picture 21" descr="Calendar&#10;&#10;Description automatically generated">
            <a:extLst>
              <a:ext uri="{FF2B5EF4-FFF2-40B4-BE49-F238E27FC236}">
                <a16:creationId xmlns="" xmlns:a16="http://schemas.microsoft.com/office/drawing/2014/main" id="{F2133798-941F-8C6D-530F-572DEF1E3B88}"/>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399322" y="1143482"/>
            <a:ext cx="5714518" cy="5714518"/>
          </a:xfrm>
          <a:prstGeom prst="rect">
            <a:avLst/>
          </a:prstGeom>
        </p:spPr>
      </p:pic>
      <p:pic>
        <p:nvPicPr>
          <p:cNvPr id="3" name="图片 1">
            <a:extLst>
              <a:ext uri="{FF2B5EF4-FFF2-40B4-BE49-F238E27FC236}">
                <a16:creationId xmlns="" xmlns:a16="http://schemas.microsoft.com/office/drawing/2014/main" id="{7FA310CE-3B46-751A-A176-F9A5475C6464}"/>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780741" y="1932760"/>
            <a:ext cx="660994" cy="673642"/>
          </a:xfrm>
          <a:prstGeom prst="rect">
            <a:avLst/>
          </a:prstGeom>
        </p:spPr>
      </p:pic>
      <p:sp>
        <p:nvSpPr>
          <p:cNvPr id="4" name="文本框 14">
            <a:extLst>
              <a:ext uri="{FF2B5EF4-FFF2-40B4-BE49-F238E27FC236}">
                <a16:creationId xmlns="" xmlns:a16="http://schemas.microsoft.com/office/drawing/2014/main" id="{259E26BD-C20E-9F72-6DA1-C3084285D84D}"/>
              </a:ext>
            </a:extLst>
          </p:cNvPr>
          <p:cNvSpPr txBox="1"/>
          <p:nvPr/>
        </p:nvSpPr>
        <p:spPr>
          <a:xfrm>
            <a:off x="6579039" y="1894805"/>
            <a:ext cx="449068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tìm</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từ</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vào</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vở</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hoặc</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giấy</a:t>
            </a:r>
            <a:r>
              <a:rPr kumimoji="0" lang="en-029" sz="3200" b="0" i="0" u="none" strike="noStrike" kern="1200" cap="none" spc="0" normalizeH="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0" i="0" u="none" strike="noStrike" kern="1200" cap="none" spc="0" normalizeH="0" noProof="0" dirty="0" err="1">
                <a:ln>
                  <a:noFill/>
                </a:ln>
                <a:solidFill>
                  <a:prstClr val="black"/>
                </a:solidFill>
                <a:effectLst/>
                <a:uLnTx/>
                <a:uFillTx/>
                <a:latin typeface="Calibri" panose="020F0502020204030204"/>
                <a:ea typeface="+mn-ea"/>
                <a:cs typeface="Calibri" panose="020F0502020204030204" pitchFamily="34" charset="0"/>
              </a:rPr>
              <a:t>nháp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5" name="图片 1">
            <a:extLst>
              <a:ext uri="{FF2B5EF4-FFF2-40B4-BE49-F238E27FC236}">
                <a16:creationId xmlns="" xmlns:a16="http://schemas.microsoft.com/office/drawing/2014/main" id="{27962979-E06A-F178-A784-D60C4B219D6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763046" y="3166784"/>
            <a:ext cx="660994" cy="673642"/>
          </a:xfrm>
          <a:prstGeom prst="rect">
            <a:avLst/>
          </a:prstGeom>
        </p:spPr>
      </p:pic>
      <p:sp>
        <p:nvSpPr>
          <p:cNvPr id="6" name="文本框 13">
            <a:extLst>
              <a:ext uri="{FF2B5EF4-FFF2-40B4-BE49-F238E27FC236}">
                <a16:creationId xmlns="" xmlns:a16="http://schemas.microsoft.com/office/drawing/2014/main" id="{FCBD59FE-70B2-0604-96F5-2A7014264A22}"/>
              </a:ext>
            </a:extLst>
          </p:cNvPr>
          <p:cNvSpPr txBox="1"/>
          <p:nvPr/>
        </p:nvSpPr>
        <p:spPr>
          <a:xfrm>
            <a:off x="6641163" y="3215552"/>
            <a:ext cx="4508169"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Nêu</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và</a:t>
            </a:r>
            <a:r>
              <a:rPr kumimoji="0" lang="en-US" altLang="zh-CN" sz="3200" b="0" i="0" u="none" strike="noStrike" kern="1200" cap="none" spc="0" normalizeH="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7" name="TextBox 6">
            <a:extLst>
              <a:ext uri="{FF2B5EF4-FFF2-40B4-BE49-F238E27FC236}">
                <a16:creationId xmlns="" xmlns:a16="http://schemas.microsoft.com/office/drawing/2014/main" id="{92B658E9-1179-7738-67B9-16A4DA27FDA0}"/>
              </a:ext>
            </a:extLst>
          </p:cNvPr>
          <p:cNvSpPr txBox="1"/>
          <p:nvPr/>
        </p:nvSpPr>
        <p:spPr>
          <a:xfrm>
            <a:off x="6567329" y="4589317"/>
            <a:ext cx="44874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0"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图片 1">
            <a:extLst>
              <a:ext uri="{FF2B5EF4-FFF2-40B4-BE49-F238E27FC236}">
                <a16:creationId xmlns="" xmlns:a16="http://schemas.microsoft.com/office/drawing/2014/main" id="{ED583194-6DC7-678D-2A75-656AFFCC0867}"/>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824249" y="4514403"/>
            <a:ext cx="660994" cy="673642"/>
          </a:xfrm>
          <a:prstGeom prst="rect">
            <a:avLst/>
          </a:prstGeom>
        </p:spPr>
      </p:pic>
      <p:pic>
        <p:nvPicPr>
          <p:cNvPr id="9" name="Picture 8">
            <a:extLst>
              <a:ext uri="{FF2B5EF4-FFF2-40B4-BE49-F238E27FC236}">
                <a16:creationId xmlns="" xmlns:a16="http://schemas.microsoft.com/office/drawing/2014/main" id="{3CBD5528-C1DF-A9BB-EBA9-362886D5B5C0}"/>
              </a:ext>
            </a:extLst>
          </p:cNvPr>
          <p:cNvPicPr>
            <a:picLocks noChangeAspect="1"/>
          </p:cNvPicPr>
          <p:nvPr/>
        </p:nvPicPr>
        <p:blipFill>
          <a:blip r:embed="rId6"/>
          <a:stretch>
            <a:fillRect/>
          </a:stretch>
        </p:blipFill>
        <p:spPr>
          <a:xfrm>
            <a:off x="1367259" y="853749"/>
            <a:ext cx="3456732" cy="1664352"/>
          </a:xfrm>
          <a:prstGeom prst="rect">
            <a:avLst/>
          </a:prstGeom>
        </p:spPr>
      </p:pic>
    </p:spTree>
    <p:extLst>
      <p:ext uri="{BB962C8B-B14F-4D97-AF65-F5344CB8AC3E}">
        <p14:creationId xmlns="" xmlns:p14="http://schemas.microsoft.com/office/powerpoint/2010/main" val="217356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randombar(horizontal)">
                                      <p:cBhvr>
                                        <p:cTn id="32" dur="25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fltVal val="0"/>
                                          </p:val>
                                        </p:tav>
                                        <p:tav tm="100000">
                                          <p:val>
                                            <p:strVal val="#ppt_w"/>
                                          </p:val>
                                        </p:tav>
                                      </p:tavLst>
                                    </p:anim>
                                    <p:anim calcmode="lin" valueType="num">
                                      <p:cBhvr>
                                        <p:cTn id="38" dur="1000" fill="hold"/>
                                        <p:tgtEl>
                                          <p:spTgt spid="8"/>
                                        </p:tgtEl>
                                        <p:attrNameLst>
                                          <p:attrName>ppt_h</p:attrName>
                                        </p:attrNameLst>
                                      </p:cBhvr>
                                      <p:tavLst>
                                        <p:tav tm="0">
                                          <p:val>
                                            <p:fltVal val="0"/>
                                          </p:val>
                                        </p:tav>
                                        <p:tav tm="100000">
                                          <p:val>
                                            <p:strVal val="#ppt_h"/>
                                          </p:val>
                                        </p:tav>
                                      </p:tavLst>
                                    </p:anim>
                                    <p:anim calcmode="lin" valueType="num">
                                      <p:cBhvr>
                                        <p:cTn id="39" dur="1000" fill="hold"/>
                                        <p:tgtEl>
                                          <p:spTgt spid="8"/>
                                        </p:tgtEl>
                                        <p:attrNameLst>
                                          <p:attrName>style.rotation</p:attrName>
                                        </p:attrNameLst>
                                      </p:cBhvr>
                                      <p:tavLst>
                                        <p:tav tm="0">
                                          <p:val>
                                            <p:fltVal val="90"/>
                                          </p:val>
                                        </p:tav>
                                        <p:tav tm="100000">
                                          <p:val>
                                            <p:fltVal val="0"/>
                                          </p:val>
                                        </p:tav>
                                      </p:tavLst>
                                    </p:anim>
                                    <p:animEffect transition="in" filter="fade">
                                      <p:cBhvr>
                                        <p:cTn id="40" dur="1000"/>
                                        <p:tgtEl>
                                          <p:spTgt spid="8"/>
                                        </p:tgtEl>
                                      </p:cBhvr>
                                    </p:animEffect>
                                  </p:childTnLst>
                                </p:cTn>
                              </p:par>
                            </p:childTnLst>
                          </p:cTn>
                        </p:par>
                        <p:par>
                          <p:cTn id="41" fill="hold">
                            <p:stCondLst>
                              <p:cond delay="1000"/>
                            </p:stCondLst>
                            <p:childTnLst>
                              <p:par>
                                <p:cTn id="42" presetID="14" presetClass="entr" presetSubtype="10"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4C33A8DC-28C7-0511-8D12-87C016E610C1}"/>
              </a:ext>
            </a:extLst>
          </p:cNvPr>
          <p:cNvPicPr>
            <a:picLocks noChangeAspect="1"/>
          </p:cNvPicPr>
          <p:nvPr/>
        </p:nvPicPr>
        <p:blipFill>
          <a:blip r:embed="rId6"/>
          <a:stretch>
            <a:fillRect/>
          </a:stretch>
        </p:blipFill>
        <p:spPr>
          <a:xfrm>
            <a:off x="3572791" y="1678602"/>
            <a:ext cx="5236918" cy="1938696"/>
          </a:xfrm>
          <a:prstGeom prst="rect">
            <a:avLst/>
          </a:prstGeom>
        </p:spPr>
      </p:pic>
    </p:spTree>
    <p:extLst>
      <p:ext uri="{BB962C8B-B14F-4D97-AF65-F5344CB8AC3E}">
        <p14:creationId xmlns="" xmlns:p14="http://schemas.microsoft.com/office/powerpoint/2010/main" val="2836253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3">
            <a:extLst>
              <a:ext uri="{BEBA8EAE-BF5A-486C-A8C5-ECC9F3942E4B}">
                <a14:imgProps xmln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2">
            <a:extLst>
              <a:ext uri="{FF2B5EF4-FFF2-40B4-BE49-F238E27FC236}">
                <a16:creationId xmlns="" xmlns:a16="http://schemas.microsoft.com/office/drawing/2014/main" id="{838EA7A6-BFF9-6964-B05D-8762489B76CC}"/>
              </a:ext>
            </a:extLst>
          </p:cNvPr>
          <p:cNvGrpSpPr/>
          <p:nvPr/>
        </p:nvGrpSpPr>
        <p:grpSpPr>
          <a:xfrm>
            <a:off x="1021401" y="616320"/>
            <a:ext cx="3978786" cy="5094313"/>
            <a:chOff x="778745" y="3815769"/>
            <a:chExt cx="8052842" cy="922866"/>
          </a:xfrm>
        </p:grpSpPr>
        <p:pic>
          <p:nvPicPr>
            <p:cNvPr id="16" name="Picture 2">
              <a:extLst>
                <a:ext uri="{FF2B5EF4-FFF2-40B4-BE49-F238E27FC236}">
                  <a16:creationId xmlns="" xmlns:a16="http://schemas.microsoft.com/office/drawing/2014/main" id="{4301526A-EA02-9654-7F09-13AF6866B540}"/>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28" name="TextBox 27">
              <a:extLst>
                <a:ext uri="{FF2B5EF4-FFF2-40B4-BE49-F238E27FC236}">
                  <a16:creationId xmlns="" xmlns:a16="http://schemas.microsoft.com/office/drawing/2014/main" id="{66852280-E5FE-968E-2409-DD0BEC7534DE}"/>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gia</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lang="en-US" sz="3500" b="1" i="1" u="sng" dirty="0" err="1">
                  <a:solidFill>
                    <a:prstClr val="black"/>
                  </a:solidFill>
                  <a:latin typeface="Calibri (Body)"/>
                </a:rPr>
                <a:t>đình</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 xmlns:a16="http://schemas.microsoft.com/office/drawing/2014/main" id="{9769D62B-AD24-E61A-9786-84828FB868F6}"/>
              </a:ext>
            </a:extLst>
          </p:cNvPr>
          <p:cNvPicPr>
            <a:picLocks noChangeAspect="1" noChangeArrowheads="1"/>
          </p:cNvPicPr>
          <p:nvPr/>
        </p:nvPicPr>
        <p:blipFill>
          <a:blip r:embed="rId7" cstate="print">
            <a:extLst>
              <a:ext uri="{BEBA8EAE-BF5A-486C-A8C5-ECC9F3942E4B}">
                <a14:imgProps xmlns="" xmlns:a14="http://schemas.microsoft.com/office/drawing/2010/main">
                  <a14:imgLayer r:embed="rId8">
                    <a14:imgEffect>
                      <a14:brightnessContrast contrast="20000"/>
                    </a14:imgEffect>
                  </a14:imgLayer>
                </a14:imgProps>
              </a:ext>
              <a:ext uri="{28A0092B-C50C-407E-A947-70E740481C1C}">
                <a14:useLocalDpi xmlns="" xmlns:a14="http://schemas.microsoft.com/office/drawing/2010/main" val="0"/>
              </a:ext>
            </a:extLst>
          </a:blip>
          <a:srcRect/>
          <a:stretch>
            <a:fillRect/>
          </a:stretch>
        </p:blipFill>
        <p:spPr bwMode="auto">
          <a:xfrm rot="20307928">
            <a:off x="266213" y="5567508"/>
            <a:ext cx="948129" cy="946277"/>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9" name="Group 58">
            <a:extLst>
              <a:ext uri="{FF2B5EF4-FFF2-40B4-BE49-F238E27FC236}">
                <a16:creationId xmlns="" xmlns:a16="http://schemas.microsoft.com/office/drawing/2014/main" id="{7DFAAC6C-4844-9C40-6260-E0C4BCA64C9A}"/>
              </a:ext>
            </a:extLst>
          </p:cNvPr>
          <p:cNvGrpSpPr/>
          <p:nvPr/>
        </p:nvGrpSpPr>
        <p:grpSpPr>
          <a:xfrm>
            <a:off x="1133475" y="1608971"/>
            <a:ext cx="1200150" cy="1000879"/>
            <a:chOff x="4390276" y="398934"/>
            <a:chExt cx="2459755" cy="1163536"/>
          </a:xfrm>
        </p:grpSpPr>
        <p:grpSp>
          <p:nvGrpSpPr>
            <p:cNvPr id="60" name="Group 59">
              <a:extLst>
                <a:ext uri="{FF2B5EF4-FFF2-40B4-BE49-F238E27FC236}">
                  <a16:creationId xmlns="" xmlns:a16="http://schemas.microsoft.com/office/drawing/2014/main" id="{A9392969-83EF-6924-F508-D53F7ABA0C45}"/>
                </a:ext>
              </a:extLst>
            </p:cNvPr>
            <p:cNvGrpSpPr/>
            <p:nvPr/>
          </p:nvGrpSpPr>
          <p:grpSpPr>
            <a:xfrm>
              <a:off x="4857290" y="398934"/>
              <a:ext cx="1992741" cy="1163536"/>
              <a:chOff x="2673383" y="398934"/>
              <a:chExt cx="1992741" cy="1163536"/>
            </a:xfrm>
          </p:grpSpPr>
          <p:pic>
            <p:nvPicPr>
              <p:cNvPr id="62" name="Picture 9">
                <a:extLst>
                  <a:ext uri="{FF2B5EF4-FFF2-40B4-BE49-F238E27FC236}">
                    <a16:creationId xmlns="" xmlns:a16="http://schemas.microsoft.com/office/drawing/2014/main" id="{1877813A-C14E-881B-44C6-8844425A8AAD}"/>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63" name="TextBox 62">
                <a:extLst>
                  <a:ext uri="{FF2B5EF4-FFF2-40B4-BE49-F238E27FC236}">
                    <a16:creationId xmlns="" xmlns:a16="http://schemas.microsoft.com/office/drawing/2014/main" id="{A3F6F7ED-14CC-D73C-A52F-681E03BD5A19}"/>
                  </a:ext>
                </a:extLst>
              </p:cNvPr>
              <p:cNvSpPr txBox="1"/>
              <p:nvPr/>
            </p:nvSpPr>
            <p:spPr>
              <a:xfrm>
                <a:off x="2801538" y="688314"/>
                <a:ext cx="186458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1" name="Picture 2">
              <a:extLst>
                <a:ext uri="{FF2B5EF4-FFF2-40B4-BE49-F238E27FC236}">
                  <a16:creationId xmlns="" xmlns:a16="http://schemas.microsoft.com/office/drawing/2014/main" id="{381DE7D9-2D64-0669-2B9A-532C7542CEEE}"/>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68" name="Picture 67">
            <a:extLst>
              <a:ext uri="{FF2B5EF4-FFF2-40B4-BE49-F238E27FC236}">
                <a16:creationId xmlns="" xmlns:a16="http://schemas.microsoft.com/office/drawing/2014/main" id="{87950D41-F594-BDDA-B055-F3540FFF50EC}"/>
              </a:ext>
            </a:extLst>
          </p:cNvPr>
          <p:cNvPicPr>
            <a:picLocks noChangeAspect="1"/>
          </p:cNvPicPr>
          <p:nvPr/>
        </p:nvPicPr>
        <p:blipFill>
          <a:blip r:embed="rId12" cstate="print">
            <a:extLst>
              <a:ext uri="{BEBA8EAE-BF5A-486C-A8C5-ECC9F3942E4B}">
                <a14:imgProps xmlns="" xmlns:a14="http://schemas.microsoft.com/office/drawing/2010/main">
                  <a14:imgLayer r:embed="rId13">
                    <a14:imgEffect>
                      <a14:brightnessContrast contrast="20000"/>
                    </a14:imgEffect>
                  </a14:imgLayer>
                </a14:imgProps>
              </a:ext>
            </a:extLst>
          </a:blip>
          <a:stretch>
            <a:fillRect/>
          </a:stretch>
        </p:blipFill>
        <p:spPr>
          <a:xfrm>
            <a:off x="3619525" y="4584883"/>
            <a:ext cx="2015344" cy="1698904"/>
          </a:xfrm>
          <a:prstGeom prst="rect">
            <a:avLst/>
          </a:prstGeom>
          <a:effectLst>
            <a:outerShdw blurRad="76200" dir="18900000" sy="23000" kx="-1200000" algn="bl" rotWithShape="0">
              <a:prstClr val="black">
                <a:alpha val="20000"/>
              </a:prstClr>
            </a:outerShdw>
          </a:effectLst>
        </p:spPr>
      </p:pic>
      <p:grpSp>
        <p:nvGrpSpPr>
          <p:cNvPr id="4" name="Group 3">
            <a:extLst>
              <a:ext uri="{FF2B5EF4-FFF2-40B4-BE49-F238E27FC236}">
                <a16:creationId xmlns="" xmlns:a16="http://schemas.microsoft.com/office/drawing/2014/main" id="{B5263093-A02B-F8EE-40E7-10D7D0056B37}"/>
              </a:ext>
            </a:extLst>
          </p:cNvPr>
          <p:cNvGrpSpPr/>
          <p:nvPr/>
        </p:nvGrpSpPr>
        <p:grpSpPr>
          <a:xfrm>
            <a:off x="2343150" y="1542296"/>
            <a:ext cx="1200150" cy="1000879"/>
            <a:chOff x="4390276" y="398934"/>
            <a:chExt cx="2459755" cy="1163536"/>
          </a:xfrm>
        </p:grpSpPr>
        <p:grpSp>
          <p:nvGrpSpPr>
            <p:cNvPr id="5" name="Group 4">
              <a:extLst>
                <a:ext uri="{FF2B5EF4-FFF2-40B4-BE49-F238E27FC236}">
                  <a16:creationId xmlns="" xmlns:a16="http://schemas.microsoft.com/office/drawing/2014/main" id="{56ED350B-FB3B-318D-0FD9-6D079F24D77E}"/>
                </a:ext>
              </a:extLst>
            </p:cNvPr>
            <p:cNvGrpSpPr/>
            <p:nvPr/>
          </p:nvGrpSpPr>
          <p:grpSpPr>
            <a:xfrm>
              <a:off x="4857290" y="398934"/>
              <a:ext cx="1992741" cy="1163536"/>
              <a:chOff x="2673383" y="398934"/>
              <a:chExt cx="1992741" cy="1163536"/>
            </a:xfrm>
          </p:grpSpPr>
          <p:pic>
            <p:nvPicPr>
              <p:cNvPr id="10" name="Picture 9">
                <a:extLst>
                  <a:ext uri="{FF2B5EF4-FFF2-40B4-BE49-F238E27FC236}">
                    <a16:creationId xmlns="" xmlns:a16="http://schemas.microsoft.com/office/drawing/2014/main" id="{D58142F6-49CB-DEE3-2E43-4DEF6FB41E75}"/>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 name="TextBox 10">
                <a:extLst>
                  <a:ext uri="{FF2B5EF4-FFF2-40B4-BE49-F238E27FC236}">
                    <a16:creationId xmlns="" xmlns:a16="http://schemas.microsoft.com/office/drawing/2014/main" id="{1787DEDB-4F1C-D1BB-5F89-C68E252D7210}"/>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Mẹ</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6" name="Picture 2">
              <a:extLst>
                <a:ext uri="{FF2B5EF4-FFF2-40B4-BE49-F238E27FC236}">
                  <a16:creationId xmlns="" xmlns:a16="http://schemas.microsoft.com/office/drawing/2014/main" id="{48F1607B-0D83-53A6-B1A0-F995213550B9}"/>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4" name="Group 13">
            <a:extLst>
              <a:ext uri="{FF2B5EF4-FFF2-40B4-BE49-F238E27FC236}">
                <a16:creationId xmlns="" xmlns:a16="http://schemas.microsoft.com/office/drawing/2014/main" id="{4B3E2AEA-7546-C69A-0677-C04D05E3C63B}"/>
              </a:ext>
            </a:extLst>
          </p:cNvPr>
          <p:cNvGrpSpPr/>
          <p:nvPr/>
        </p:nvGrpSpPr>
        <p:grpSpPr>
          <a:xfrm>
            <a:off x="3552825" y="1561346"/>
            <a:ext cx="1200150" cy="1000879"/>
            <a:chOff x="4390276" y="398934"/>
            <a:chExt cx="2459755" cy="1163536"/>
          </a:xfrm>
        </p:grpSpPr>
        <p:grpSp>
          <p:nvGrpSpPr>
            <p:cNvPr id="17" name="Group 16">
              <a:extLst>
                <a:ext uri="{FF2B5EF4-FFF2-40B4-BE49-F238E27FC236}">
                  <a16:creationId xmlns="" xmlns:a16="http://schemas.microsoft.com/office/drawing/2014/main" id="{322F0880-748B-7936-8B99-63D51AE255F6}"/>
                </a:ext>
              </a:extLst>
            </p:cNvPr>
            <p:cNvGrpSpPr/>
            <p:nvPr/>
          </p:nvGrpSpPr>
          <p:grpSpPr>
            <a:xfrm>
              <a:off x="4857290" y="398934"/>
              <a:ext cx="1992741" cy="1163536"/>
              <a:chOff x="2673383" y="398934"/>
              <a:chExt cx="1992741" cy="1163536"/>
            </a:xfrm>
          </p:grpSpPr>
          <p:pic>
            <p:nvPicPr>
              <p:cNvPr id="31" name="Picture 9">
                <a:extLst>
                  <a:ext uri="{FF2B5EF4-FFF2-40B4-BE49-F238E27FC236}">
                    <a16:creationId xmlns="" xmlns:a16="http://schemas.microsoft.com/office/drawing/2014/main" id="{F4849911-C114-12F9-B13B-84D083F824CF}"/>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32" name="TextBox 31">
                <a:extLst>
                  <a:ext uri="{FF2B5EF4-FFF2-40B4-BE49-F238E27FC236}">
                    <a16:creationId xmlns="" xmlns:a16="http://schemas.microsoft.com/office/drawing/2014/main" id="{50E082E9-E8A7-F458-27EA-ABA6DEAE7171}"/>
                  </a:ext>
                </a:extLst>
              </p:cNvPr>
              <p:cNvSpPr txBox="1"/>
              <p:nvPr/>
            </p:nvSpPr>
            <p:spPr>
              <a:xfrm>
                <a:off x="2801539" y="688314"/>
                <a:ext cx="1864585"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Ông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 name="Picture 2">
              <a:extLst>
                <a:ext uri="{FF2B5EF4-FFF2-40B4-BE49-F238E27FC236}">
                  <a16:creationId xmlns="" xmlns:a16="http://schemas.microsoft.com/office/drawing/2014/main" id="{00949E12-2FBD-4E7B-CAC4-77FAE9E5738C}"/>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33" name="Group 32">
            <a:extLst>
              <a:ext uri="{FF2B5EF4-FFF2-40B4-BE49-F238E27FC236}">
                <a16:creationId xmlns="" xmlns:a16="http://schemas.microsoft.com/office/drawing/2014/main" id="{C76DF85F-BCA8-4026-7038-925C47397229}"/>
              </a:ext>
            </a:extLst>
          </p:cNvPr>
          <p:cNvGrpSpPr/>
          <p:nvPr/>
        </p:nvGrpSpPr>
        <p:grpSpPr>
          <a:xfrm>
            <a:off x="1047750" y="2580521"/>
            <a:ext cx="1200150" cy="1000879"/>
            <a:chOff x="4390276" y="398934"/>
            <a:chExt cx="2459755" cy="1163536"/>
          </a:xfrm>
        </p:grpSpPr>
        <p:grpSp>
          <p:nvGrpSpPr>
            <p:cNvPr id="69" name="Group 68">
              <a:extLst>
                <a:ext uri="{FF2B5EF4-FFF2-40B4-BE49-F238E27FC236}">
                  <a16:creationId xmlns="" xmlns:a16="http://schemas.microsoft.com/office/drawing/2014/main" id="{29E6F7F0-9926-A00F-DE54-7ED41B4860B8}"/>
                </a:ext>
              </a:extLst>
            </p:cNvPr>
            <p:cNvGrpSpPr/>
            <p:nvPr/>
          </p:nvGrpSpPr>
          <p:grpSpPr>
            <a:xfrm>
              <a:off x="4857290" y="398934"/>
              <a:ext cx="1992741" cy="1163536"/>
              <a:chOff x="2673383" y="398934"/>
              <a:chExt cx="1992741" cy="1163536"/>
            </a:xfrm>
          </p:grpSpPr>
          <p:pic>
            <p:nvPicPr>
              <p:cNvPr id="71" name="Picture 9">
                <a:extLst>
                  <a:ext uri="{FF2B5EF4-FFF2-40B4-BE49-F238E27FC236}">
                    <a16:creationId xmlns="" xmlns:a16="http://schemas.microsoft.com/office/drawing/2014/main" id="{CE5365B2-FEEC-FC31-B41B-FA56BBC17029}"/>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2" name="TextBox 71">
                <a:extLst>
                  <a:ext uri="{FF2B5EF4-FFF2-40B4-BE49-F238E27FC236}">
                    <a16:creationId xmlns="" xmlns:a16="http://schemas.microsoft.com/office/drawing/2014/main" id="{C9025D67-7076-6739-48F6-07976E7CC98D}"/>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Bà</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0" name="Picture 2">
              <a:extLst>
                <a:ext uri="{FF2B5EF4-FFF2-40B4-BE49-F238E27FC236}">
                  <a16:creationId xmlns="" xmlns:a16="http://schemas.microsoft.com/office/drawing/2014/main" id="{67A7DBBD-E9D6-EE80-2E98-91104B0DD775}"/>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73" name="Group 72">
            <a:extLst>
              <a:ext uri="{FF2B5EF4-FFF2-40B4-BE49-F238E27FC236}">
                <a16:creationId xmlns="" xmlns:a16="http://schemas.microsoft.com/office/drawing/2014/main" id="{24008A35-11AD-3E6D-0206-A97FEA69E6AF}"/>
              </a:ext>
            </a:extLst>
          </p:cNvPr>
          <p:cNvGrpSpPr/>
          <p:nvPr/>
        </p:nvGrpSpPr>
        <p:grpSpPr>
          <a:xfrm>
            <a:off x="2247900" y="2551946"/>
            <a:ext cx="1200150" cy="1000879"/>
            <a:chOff x="4390276" y="398934"/>
            <a:chExt cx="2459755" cy="1163536"/>
          </a:xfrm>
        </p:grpSpPr>
        <p:grpSp>
          <p:nvGrpSpPr>
            <p:cNvPr id="74" name="Group 73">
              <a:extLst>
                <a:ext uri="{FF2B5EF4-FFF2-40B4-BE49-F238E27FC236}">
                  <a16:creationId xmlns="" xmlns:a16="http://schemas.microsoft.com/office/drawing/2014/main" id="{AF0B057E-0A73-9D65-33F1-37C55DEF2DB5}"/>
                </a:ext>
              </a:extLst>
            </p:cNvPr>
            <p:cNvGrpSpPr/>
            <p:nvPr/>
          </p:nvGrpSpPr>
          <p:grpSpPr>
            <a:xfrm>
              <a:off x="4857290" y="398934"/>
              <a:ext cx="1992741" cy="1163536"/>
              <a:chOff x="2673383" y="398934"/>
              <a:chExt cx="1992741" cy="1163536"/>
            </a:xfrm>
          </p:grpSpPr>
          <p:pic>
            <p:nvPicPr>
              <p:cNvPr id="76" name="Picture 9">
                <a:extLst>
                  <a:ext uri="{FF2B5EF4-FFF2-40B4-BE49-F238E27FC236}">
                    <a16:creationId xmlns="" xmlns:a16="http://schemas.microsoft.com/office/drawing/2014/main" id="{BB85B837-47CD-332F-4E27-4D9B73D553F9}"/>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77" name="TextBox 76">
                <a:extLst>
                  <a:ext uri="{FF2B5EF4-FFF2-40B4-BE49-F238E27FC236}">
                    <a16:creationId xmlns="" xmlns:a16="http://schemas.microsoft.com/office/drawing/2014/main" id="{91BC94AE-8BA2-6F06-372C-1AE545ACF9FA}"/>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5" name="Picture 2">
              <a:extLst>
                <a:ext uri="{FF2B5EF4-FFF2-40B4-BE49-F238E27FC236}">
                  <a16:creationId xmlns="" xmlns:a16="http://schemas.microsoft.com/office/drawing/2014/main" id="{EA332C79-CD32-D101-CEB1-995EC525D7CF}"/>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78" name="Group 77">
            <a:extLst>
              <a:ext uri="{FF2B5EF4-FFF2-40B4-BE49-F238E27FC236}">
                <a16:creationId xmlns="" xmlns:a16="http://schemas.microsoft.com/office/drawing/2014/main" id="{7A89F8D9-0666-CEBF-648C-EB6763F0FAF2}"/>
              </a:ext>
            </a:extLst>
          </p:cNvPr>
          <p:cNvGrpSpPr/>
          <p:nvPr/>
        </p:nvGrpSpPr>
        <p:grpSpPr>
          <a:xfrm>
            <a:off x="3533775" y="2532896"/>
            <a:ext cx="1200150" cy="1000879"/>
            <a:chOff x="4390276" y="398934"/>
            <a:chExt cx="2459755" cy="1163536"/>
          </a:xfrm>
        </p:grpSpPr>
        <p:grpSp>
          <p:nvGrpSpPr>
            <p:cNvPr id="79" name="Group 78">
              <a:extLst>
                <a:ext uri="{FF2B5EF4-FFF2-40B4-BE49-F238E27FC236}">
                  <a16:creationId xmlns="" xmlns:a16="http://schemas.microsoft.com/office/drawing/2014/main" id="{328CC00A-0C8C-33BB-3DEF-103604E12649}"/>
                </a:ext>
              </a:extLst>
            </p:cNvPr>
            <p:cNvGrpSpPr/>
            <p:nvPr/>
          </p:nvGrpSpPr>
          <p:grpSpPr>
            <a:xfrm>
              <a:off x="4857290" y="398934"/>
              <a:ext cx="1992741" cy="1163536"/>
              <a:chOff x="2673383" y="398934"/>
              <a:chExt cx="1992741" cy="1163536"/>
            </a:xfrm>
          </p:grpSpPr>
          <p:pic>
            <p:nvPicPr>
              <p:cNvPr id="81" name="Picture 9">
                <a:extLst>
                  <a:ext uri="{FF2B5EF4-FFF2-40B4-BE49-F238E27FC236}">
                    <a16:creationId xmlns="" xmlns:a16="http://schemas.microsoft.com/office/drawing/2014/main" id="{016AA367-1DED-5DB9-BD96-04AF0BE997EC}"/>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2" name="TextBox 81">
                <a:extLst>
                  <a:ext uri="{FF2B5EF4-FFF2-40B4-BE49-F238E27FC236}">
                    <a16:creationId xmlns="" xmlns:a16="http://schemas.microsoft.com/office/drawing/2014/main" id="{C0C9A2C8-94D1-EBB6-14DB-7D2537209A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Chị</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0" name="Picture 2">
              <a:extLst>
                <a:ext uri="{FF2B5EF4-FFF2-40B4-BE49-F238E27FC236}">
                  <a16:creationId xmlns="" xmlns:a16="http://schemas.microsoft.com/office/drawing/2014/main" id="{C078AF0B-1FB1-23B4-7219-E4C59F908AD6}"/>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83" name="Group 82">
            <a:extLst>
              <a:ext uri="{FF2B5EF4-FFF2-40B4-BE49-F238E27FC236}">
                <a16:creationId xmlns="" xmlns:a16="http://schemas.microsoft.com/office/drawing/2014/main" id="{B8FBF2F8-C777-7FD9-73FC-BB360E39AA57}"/>
              </a:ext>
            </a:extLst>
          </p:cNvPr>
          <p:cNvGrpSpPr/>
          <p:nvPr/>
        </p:nvGrpSpPr>
        <p:grpSpPr>
          <a:xfrm>
            <a:off x="1047750" y="3494921"/>
            <a:ext cx="1200150" cy="1000879"/>
            <a:chOff x="4390276" y="398934"/>
            <a:chExt cx="2459755" cy="1163536"/>
          </a:xfrm>
        </p:grpSpPr>
        <p:grpSp>
          <p:nvGrpSpPr>
            <p:cNvPr id="84" name="Group 83">
              <a:extLst>
                <a:ext uri="{FF2B5EF4-FFF2-40B4-BE49-F238E27FC236}">
                  <a16:creationId xmlns="" xmlns:a16="http://schemas.microsoft.com/office/drawing/2014/main" id="{3AC1F6B0-A799-65D0-5359-EF0E16F296B1}"/>
                </a:ext>
              </a:extLst>
            </p:cNvPr>
            <p:cNvGrpSpPr/>
            <p:nvPr/>
          </p:nvGrpSpPr>
          <p:grpSpPr>
            <a:xfrm>
              <a:off x="4857290" y="398934"/>
              <a:ext cx="1992741" cy="1163536"/>
              <a:chOff x="2673383" y="398934"/>
              <a:chExt cx="1992741" cy="1163536"/>
            </a:xfrm>
          </p:grpSpPr>
          <p:pic>
            <p:nvPicPr>
              <p:cNvPr id="86" name="Picture 9">
                <a:extLst>
                  <a:ext uri="{FF2B5EF4-FFF2-40B4-BE49-F238E27FC236}">
                    <a16:creationId xmlns="" xmlns:a16="http://schemas.microsoft.com/office/drawing/2014/main" id="{AC69C057-62F4-158A-6B8C-737F2B42E039}"/>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87" name="TextBox 86">
                <a:extLst>
                  <a:ext uri="{FF2B5EF4-FFF2-40B4-BE49-F238E27FC236}">
                    <a16:creationId xmlns="" xmlns:a16="http://schemas.microsoft.com/office/drawing/2014/main" id="{AFC09F31-2916-2E5C-CFC3-019865E1D61B}"/>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Chú</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85" name="Picture 2">
              <a:extLst>
                <a:ext uri="{FF2B5EF4-FFF2-40B4-BE49-F238E27FC236}">
                  <a16:creationId xmlns="" xmlns:a16="http://schemas.microsoft.com/office/drawing/2014/main" id="{0273EE1E-F89C-AC9D-A97B-2BAC81E5B40A}"/>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1" name="Group 90">
            <a:extLst>
              <a:ext uri="{FF2B5EF4-FFF2-40B4-BE49-F238E27FC236}">
                <a16:creationId xmlns="" xmlns:a16="http://schemas.microsoft.com/office/drawing/2014/main" id="{9DE7033E-447B-7B3F-C6C4-5698FC77F8E3}"/>
              </a:ext>
            </a:extLst>
          </p:cNvPr>
          <p:cNvGrpSpPr/>
          <p:nvPr/>
        </p:nvGrpSpPr>
        <p:grpSpPr>
          <a:xfrm>
            <a:off x="2276475" y="3504446"/>
            <a:ext cx="1200150" cy="1000879"/>
            <a:chOff x="4390276" y="398934"/>
            <a:chExt cx="2459755" cy="1163536"/>
          </a:xfrm>
        </p:grpSpPr>
        <p:grpSp>
          <p:nvGrpSpPr>
            <p:cNvPr id="92" name="Group 91">
              <a:extLst>
                <a:ext uri="{FF2B5EF4-FFF2-40B4-BE49-F238E27FC236}">
                  <a16:creationId xmlns="" xmlns:a16="http://schemas.microsoft.com/office/drawing/2014/main" id="{6221EE9A-2A97-DABB-3D6E-7D51EB70977C}"/>
                </a:ext>
              </a:extLst>
            </p:cNvPr>
            <p:cNvGrpSpPr/>
            <p:nvPr/>
          </p:nvGrpSpPr>
          <p:grpSpPr>
            <a:xfrm>
              <a:off x="4857290" y="398934"/>
              <a:ext cx="1992741" cy="1163536"/>
              <a:chOff x="2673383" y="398934"/>
              <a:chExt cx="1992741" cy="1163536"/>
            </a:xfrm>
          </p:grpSpPr>
          <p:pic>
            <p:nvPicPr>
              <p:cNvPr id="94" name="Picture 9">
                <a:extLst>
                  <a:ext uri="{FF2B5EF4-FFF2-40B4-BE49-F238E27FC236}">
                    <a16:creationId xmlns="" xmlns:a16="http://schemas.microsoft.com/office/drawing/2014/main" id="{D511895A-98A6-B005-A4A7-2B4329E99BC9}"/>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95" name="TextBox 94">
                <a:extLst>
                  <a:ext uri="{FF2B5EF4-FFF2-40B4-BE49-F238E27FC236}">
                    <a16:creationId xmlns="" xmlns:a16="http://schemas.microsoft.com/office/drawing/2014/main" id="{A4A6245C-9D0E-E1E5-748A-589093C387EC}"/>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Bác</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3" name="Picture 2">
              <a:extLst>
                <a:ext uri="{FF2B5EF4-FFF2-40B4-BE49-F238E27FC236}">
                  <a16:creationId xmlns="" xmlns:a16="http://schemas.microsoft.com/office/drawing/2014/main" id="{99C4EFCA-F2B4-6AA6-C458-D69A06B51CF0}"/>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96" name="Group 95">
            <a:extLst>
              <a:ext uri="{FF2B5EF4-FFF2-40B4-BE49-F238E27FC236}">
                <a16:creationId xmlns="" xmlns:a16="http://schemas.microsoft.com/office/drawing/2014/main" id="{BEAEEE91-CD5F-C7F6-AE47-782B5F4B560D}"/>
              </a:ext>
            </a:extLst>
          </p:cNvPr>
          <p:cNvGrpSpPr/>
          <p:nvPr/>
        </p:nvGrpSpPr>
        <p:grpSpPr>
          <a:xfrm>
            <a:off x="3600450" y="3437771"/>
            <a:ext cx="1200150" cy="1000879"/>
            <a:chOff x="4390276" y="398934"/>
            <a:chExt cx="2459755" cy="1163536"/>
          </a:xfrm>
        </p:grpSpPr>
        <p:grpSp>
          <p:nvGrpSpPr>
            <p:cNvPr id="97" name="Group 96">
              <a:extLst>
                <a:ext uri="{FF2B5EF4-FFF2-40B4-BE49-F238E27FC236}">
                  <a16:creationId xmlns="" xmlns:a16="http://schemas.microsoft.com/office/drawing/2014/main" id="{24147569-F530-F6BE-75D0-F8D37CC4EEE9}"/>
                </a:ext>
              </a:extLst>
            </p:cNvPr>
            <p:cNvGrpSpPr/>
            <p:nvPr/>
          </p:nvGrpSpPr>
          <p:grpSpPr>
            <a:xfrm>
              <a:off x="4857290" y="398934"/>
              <a:ext cx="1992741" cy="1163536"/>
              <a:chOff x="2673383" y="398934"/>
              <a:chExt cx="1992741" cy="1163536"/>
            </a:xfrm>
          </p:grpSpPr>
          <p:pic>
            <p:nvPicPr>
              <p:cNvPr id="99" name="Picture 9">
                <a:extLst>
                  <a:ext uri="{FF2B5EF4-FFF2-40B4-BE49-F238E27FC236}">
                    <a16:creationId xmlns="" xmlns:a16="http://schemas.microsoft.com/office/drawing/2014/main" id="{008BC9FE-DB63-4E85-2F79-A4B3559BEBB5}"/>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0" name="TextBox 99">
                <a:extLst>
                  <a:ext uri="{FF2B5EF4-FFF2-40B4-BE49-F238E27FC236}">
                    <a16:creationId xmlns="" xmlns:a16="http://schemas.microsoft.com/office/drawing/2014/main" id="{DEF222D2-9B0D-3A1F-383C-BBDFDFB6C765}"/>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98" name="Picture 2">
              <a:extLst>
                <a:ext uri="{FF2B5EF4-FFF2-40B4-BE49-F238E27FC236}">
                  <a16:creationId xmlns="" xmlns:a16="http://schemas.microsoft.com/office/drawing/2014/main" id="{35A25978-D9B5-EFD4-9D1D-E93618901DA3}"/>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01" name="Group 100">
            <a:extLst>
              <a:ext uri="{FF2B5EF4-FFF2-40B4-BE49-F238E27FC236}">
                <a16:creationId xmlns="" xmlns:a16="http://schemas.microsoft.com/office/drawing/2014/main" id="{E932571A-FF0E-B4EB-914F-66ADAA87CC82}"/>
              </a:ext>
            </a:extLst>
          </p:cNvPr>
          <p:cNvGrpSpPr/>
          <p:nvPr/>
        </p:nvGrpSpPr>
        <p:grpSpPr>
          <a:xfrm>
            <a:off x="1095375" y="4380746"/>
            <a:ext cx="1200150" cy="1000879"/>
            <a:chOff x="4390276" y="398934"/>
            <a:chExt cx="2459755" cy="1163536"/>
          </a:xfrm>
        </p:grpSpPr>
        <p:grpSp>
          <p:nvGrpSpPr>
            <p:cNvPr id="102" name="Group 101">
              <a:extLst>
                <a:ext uri="{FF2B5EF4-FFF2-40B4-BE49-F238E27FC236}">
                  <a16:creationId xmlns="" xmlns:a16="http://schemas.microsoft.com/office/drawing/2014/main" id="{6FD63EC8-7EDA-0220-73CB-B83651DA8EA4}"/>
                </a:ext>
              </a:extLst>
            </p:cNvPr>
            <p:cNvGrpSpPr/>
            <p:nvPr/>
          </p:nvGrpSpPr>
          <p:grpSpPr>
            <a:xfrm>
              <a:off x="4857290" y="398934"/>
              <a:ext cx="1992741" cy="1163536"/>
              <a:chOff x="2673383" y="398934"/>
              <a:chExt cx="1992741" cy="1163536"/>
            </a:xfrm>
          </p:grpSpPr>
          <p:pic>
            <p:nvPicPr>
              <p:cNvPr id="104" name="Picture 9">
                <a:extLst>
                  <a:ext uri="{FF2B5EF4-FFF2-40B4-BE49-F238E27FC236}">
                    <a16:creationId xmlns="" xmlns:a16="http://schemas.microsoft.com/office/drawing/2014/main" id="{2319F17C-3A6B-C46F-BA12-FAC12BFA5EFA}"/>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05" name="TextBox 104">
                <a:extLst>
                  <a:ext uri="{FF2B5EF4-FFF2-40B4-BE49-F238E27FC236}">
                    <a16:creationId xmlns="" xmlns:a16="http://schemas.microsoft.com/office/drawing/2014/main" id="{70BB016A-CDDB-47FA-7787-58BB34CAB19F}"/>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Dì</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3" name="Picture 2">
              <a:extLst>
                <a:ext uri="{FF2B5EF4-FFF2-40B4-BE49-F238E27FC236}">
                  <a16:creationId xmlns="" xmlns:a16="http://schemas.microsoft.com/office/drawing/2014/main" id="{3F95FBB1-7EF9-7374-A009-11DFCD1B3ECE}"/>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06" name="Group 105">
            <a:extLst>
              <a:ext uri="{FF2B5EF4-FFF2-40B4-BE49-F238E27FC236}">
                <a16:creationId xmlns="" xmlns:a16="http://schemas.microsoft.com/office/drawing/2014/main" id="{8C6664B6-7757-43F8-58EB-89C2C3B063B0}"/>
              </a:ext>
            </a:extLst>
          </p:cNvPr>
          <p:cNvGrpSpPr/>
          <p:nvPr/>
        </p:nvGrpSpPr>
        <p:grpSpPr>
          <a:xfrm>
            <a:off x="2371725" y="4437896"/>
            <a:ext cx="1200150" cy="1000879"/>
            <a:chOff x="4390276" y="398934"/>
            <a:chExt cx="2459755" cy="1163536"/>
          </a:xfrm>
        </p:grpSpPr>
        <p:grpSp>
          <p:nvGrpSpPr>
            <p:cNvPr id="107" name="Group 106">
              <a:extLst>
                <a:ext uri="{FF2B5EF4-FFF2-40B4-BE49-F238E27FC236}">
                  <a16:creationId xmlns="" xmlns:a16="http://schemas.microsoft.com/office/drawing/2014/main" id="{87E6AEE5-6450-7040-707C-30E18CA05DDF}"/>
                </a:ext>
              </a:extLst>
            </p:cNvPr>
            <p:cNvGrpSpPr/>
            <p:nvPr/>
          </p:nvGrpSpPr>
          <p:grpSpPr>
            <a:xfrm>
              <a:off x="4857290" y="398934"/>
              <a:ext cx="1992741" cy="1163536"/>
              <a:chOff x="2673383" y="398934"/>
              <a:chExt cx="1992741" cy="1163536"/>
            </a:xfrm>
          </p:grpSpPr>
          <p:pic>
            <p:nvPicPr>
              <p:cNvPr id="109" name="Picture 9">
                <a:extLst>
                  <a:ext uri="{FF2B5EF4-FFF2-40B4-BE49-F238E27FC236}">
                    <a16:creationId xmlns="" xmlns:a16="http://schemas.microsoft.com/office/drawing/2014/main" id="{31CFDEA1-8344-4A2A-6625-5B2895353AD0}"/>
                  </a:ext>
                </a:extLst>
              </p:cNvPr>
              <p:cNvPicPr>
                <a:picLocks noChangeAspect="1"/>
              </p:cNvPicPr>
              <p:nvPr/>
            </p:nvPicPr>
            <p:blipFill>
              <a:blip r:embed="rId9"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3" y="398934"/>
                <a:ext cx="1864586" cy="1163536"/>
              </a:xfrm>
              <a:prstGeom prst="rect">
                <a:avLst/>
              </a:prstGeom>
            </p:spPr>
          </p:pic>
          <p:sp>
            <p:nvSpPr>
              <p:cNvPr id="110" name="TextBox 109">
                <a:extLst>
                  <a:ext uri="{FF2B5EF4-FFF2-40B4-BE49-F238E27FC236}">
                    <a16:creationId xmlns="" xmlns:a16="http://schemas.microsoft.com/office/drawing/2014/main" id="{07358A1D-1769-2688-07D8-6D005F130793}"/>
                  </a:ext>
                </a:extLst>
              </p:cNvPr>
              <p:cNvSpPr txBox="1"/>
              <p:nvPr/>
            </p:nvSpPr>
            <p:spPr>
              <a:xfrm>
                <a:off x="2909156" y="688314"/>
                <a:ext cx="175696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08" name="Picture 2">
              <a:extLst>
                <a:ext uri="{FF2B5EF4-FFF2-40B4-BE49-F238E27FC236}">
                  <a16:creationId xmlns="" xmlns:a16="http://schemas.microsoft.com/office/drawing/2014/main" id="{AEBD32E7-A714-75BB-F875-8BD4C7746C39}"/>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11" name="Group 110">
            <a:extLst>
              <a:ext uri="{FF2B5EF4-FFF2-40B4-BE49-F238E27FC236}">
                <a16:creationId xmlns="" xmlns:a16="http://schemas.microsoft.com/office/drawing/2014/main" id="{3D548020-80D8-6D4E-7C54-5997E549FC85}"/>
              </a:ext>
            </a:extLst>
          </p:cNvPr>
          <p:cNvGrpSpPr/>
          <p:nvPr/>
        </p:nvGrpSpPr>
        <p:grpSpPr>
          <a:xfrm>
            <a:off x="6022026" y="682995"/>
            <a:ext cx="3978786" cy="5094313"/>
            <a:chOff x="778745" y="3815769"/>
            <a:chExt cx="8052842" cy="922866"/>
          </a:xfrm>
        </p:grpSpPr>
        <p:pic>
          <p:nvPicPr>
            <p:cNvPr id="112" name="Picture 2">
              <a:extLst>
                <a:ext uri="{FF2B5EF4-FFF2-40B4-BE49-F238E27FC236}">
                  <a16:creationId xmlns="" xmlns:a16="http://schemas.microsoft.com/office/drawing/2014/main" id="{410AC3C6-3D0C-FB35-406E-301F52F451AD}"/>
                </a:ext>
              </a:extLst>
            </p:cNvPr>
            <p:cNvPicPr>
              <a:picLocks noChangeAspect="1"/>
            </p:cNvPicPr>
            <p:nvPr/>
          </p:nvPicPr>
          <p:blipFill>
            <a:blip r:embed="rId14" cstate="print">
              <a:extLst>
                <a:ext uri="{28A0092B-C50C-407E-A947-70E740481C1C}">
                  <a14:useLocalDpi xmlns="" xmlns:a14="http://schemas.microsoft.com/office/drawing/2010/main" val="0"/>
                </a:ext>
                <a:ext uri="{96DAC541-7B7A-43D3-8B79-37D633B846F1}">
                  <asvg:svgBlip xmlns="" xmlns:asvg="http://schemas.microsoft.com/office/drawing/2016/SVG/main" r:embed="rId15"/>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 xmlns:a16="http://schemas.microsoft.com/office/drawing/2014/main" id="{CF7C2AC3-B1E0-153B-2482-60DA946D2216}"/>
                </a:ext>
              </a:extLst>
            </p:cNvPr>
            <p:cNvSpPr txBox="1"/>
            <p:nvPr/>
          </p:nvSpPr>
          <p:spPr>
            <a:xfrm>
              <a:off x="1169595" y="3879654"/>
              <a:ext cx="7124149" cy="1142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trường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học</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 xmlns:a16="http://schemas.microsoft.com/office/drawing/2014/main" id="{03A31CE8-B0C2-7FB6-8605-F9F6D5250A8C}"/>
              </a:ext>
            </a:extLst>
          </p:cNvPr>
          <p:cNvGrpSpPr/>
          <p:nvPr/>
        </p:nvGrpSpPr>
        <p:grpSpPr>
          <a:xfrm>
            <a:off x="6134100" y="1675646"/>
            <a:ext cx="2190750" cy="1000879"/>
            <a:chOff x="4390276" y="398934"/>
            <a:chExt cx="2886447" cy="1163536"/>
          </a:xfrm>
        </p:grpSpPr>
        <p:grpSp>
          <p:nvGrpSpPr>
            <p:cNvPr id="115" name="Group 114">
              <a:extLst>
                <a:ext uri="{FF2B5EF4-FFF2-40B4-BE49-F238E27FC236}">
                  <a16:creationId xmlns=""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 xmlns:a16="http://schemas.microsoft.com/office/drawing/2014/main" id="{F12889BD-2FB4-8CF4-1EF2-29BA60C6CF26}"/>
                  </a:ext>
                </a:extLst>
              </p:cNvPr>
              <p:cNvPicPr>
                <a:picLocks noChangeAspect="1"/>
              </p:cNvPicPr>
              <p:nvPr/>
            </p:nvPicPr>
            <p:blipFill>
              <a:blip r:embed="rId16"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sinh</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 xmlns:a16="http://schemas.microsoft.com/office/drawing/2014/main" id="{1146A55F-B322-7009-6E08-0CDF90591398}"/>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25" name="Group 124">
            <a:extLst>
              <a:ext uri="{FF2B5EF4-FFF2-40B4-BE49-F238E27FC236}">
                <a16:creationId xmlns="" xmlns:a16="http://schemas.microsoft.com/office/drawing/2014/main" id="{B2A4908D-2F52-F592-759E-C9AA929D0F30}"/>
              </a:ext>
            </a:extLst>
          </p:cNvPr>
          <p:cNvGrpSpPr/>
          <p:nvPr/>
        </p:nvGrpSpPr>
        <p:grpSpPr>
          <a:xfrm>
            <a:off x="8229599" y="1628021"/>
            <a:ext cx="1847851" cy="1000879"/>
            <a:chOff x="3726532" y="398934"/>
            <a:chExt cx="3787244" cy="1163536"/>
          </a:xfrm>
        </p:grpSpPr>
        <p:grpSp>
          <p:nvGrpSpPr>
            <p:cNvPr id="126" name="Group 125">
              <a:extLst>
                <a:ext uri="{FF2B5EF4-FFF2-40B4-BE49-F238E27FC236}">
                  <a16:creationId xmlns="" xmlns:a16="http://schemas.microsoft.com/office/drawing/2014/main" id="{E9E1DC35-F069-606E-1FD0-5DFED8570117}"/>
                </a:ext>
              </a:extLst>
            </p:cNvPr>
            <p:cNvGrpSpPr/>
            <p:nvPr/>
          </p:nvGrpSpPr>
          <p:grpSpPr>
            <a:xfrm>
              <a:off x="4116974" y="398934"/>
              <a:ext cx="3396802" cy="1163536"/>
              <a:chOff x="1933067" y="398934"/>
              <a:chExt cx="3396802" cy="1163536"/>
            </a:xfrm>
          </p:grpSpPr>
          <p:pic>
            <p:nvPicPr>
              <p:cNvPr id="128" name="Picture 9">
                <a:extLst>
                  <a:ext uri="{FF2B5EF4-FFF2-40B4-BE49-F238E27FC236}">
                    <a16:creationId xmlns="" xmlns:a16="http://schemas.microsoft.com/office/drawing/2014/main" id="{7EFAB3C8-CF37-B4F4-4109-CCECCC6E40CA}"/>
                  </a:ext>
                </a:extLst>
              </p:cNvPr>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29" name="TextBox 128">
                <a:extLst>
                  <a:ext uri="{FF2B5EF4-FFF2-40B4-BE49-F238E27FC236}">
                    <a16:creationId xmlns="" xmlns:a16="http://schemas.microsoft.com/office/drawing/2014/main" id="{5F078586-CE83-3BA7-8E31-EF7973B273C4}"/>
                  </a:ext>
                </a:extLst>
              </p:cNvPr>
              <p:cNvSpPr txBox="1"/>
              <p:nvPr/>
            </p:nvSpPr>
            <p:spPr>
              <a:xfrm>
                <a:off x="2245415"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Cô</a:t>
                </a:r>
                <a:r>
                  <a:rPr lang="en-US" sz="3200" dirty="0">
                    <a:solidFill>
                      <a:prstClr val="black"/>
                    </a:solidFill>
                    <a:latin typeface="Calibri" panose="020F0502020204030204"/>
                  </a:rPr>
                  <a:t> </a:t>
                </a:r>
                <a:r>
                  <a:rPr lang="en-US" sz="3200" dirty="0" err="1">
                    <a:solidFill>
                      <a:prstClr val="black"/>
                    </a:solidFill>
                    <a:latin typeface="Calibri" panose="020F0502020204030204"/>
                  </a:rPr>
                  <a:t>giáo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 xmlns:a16="http://schemas.microsoft.com/office/drawing/2014/main" id="{45F96D5B-B88E-2854-B799-C9F8F4C8D2A6}"/>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70" name="Hình ảnh 6" descr="Ảnh có chứa đồ họa véc-tơ&#10;&#10;Mô tả được tạo tự động">
            <a:extLst>
              <a:ext uri="{FF2B5EF4-FFF2-40B4-BE49-F238E27FC236}">
                <a16:creationId xmlns="" xmlns:a16="http://schemas.microsoft.com/office/drawing/2014/main" id="{F2FAEF49-2CF9-17BD-C56B-8FBC115E3D00}"/>
              </a:ext>
            </a:extLst>
          </p:cNvPr>
          <p:cNvPicPr>
            <a:picLocks noChangeAspect="1"/>
          </p:cNvPicPr>
          <p:nvPr/>
        </p:nvPicPr>
        <p:blipFill>
          <a:blip r:embed="rId18">
            <a:extLst>
              <a:ext uri="{28A0092B-C50C-407E-A947-70E740481C1C}">
                <a14:useLocalDpi xmlns="" xmlns:a14="http://schemas.microsoft.com/office/drawing/2010/main" val="0"/>
              </a:ext>
            </a:extLst>
          </a:blip>
          <a:stretch>
            <a:fillRect/>
          </a:stretch>
        </p:blipFill>
        <p:spPr>
          <a:xfrm>
            <a:off x="8429625" y="4224412"/>
            <a:ext cx="2038350" cy="2038350"/>
          </a:xfrm>
          <a:prstGeom prst="rect">
            <a:avLst/>
          </a:prstGeom>
        </p:spPr>
      </p:pic>
      <p:grpSp>
        <p:nvGrpSpPr>
          <p:cNvPr id="171" name="Group 170">
            <a:extLst>
              <a:ext uri="{FF2B5EF4-FFF2-40B4-BE49-F238E27FC236}">
                <a16:creationId xmlns="" xmlns:a16="http://schemas.microsoft.com/office/drawing/2014/main" id="{1F2C2BB0-0DFA-180D-D7AB-9C58B0CDF782}"/>
              </a:ext>
            </a:extLst>
          </p:cNvPr>
          <p:cNvGrpSpPr/>
          <p:nvPr/>
        </p:nvGrpSpPr>
        <p:grpSpPr>
          <a:xfrm>
            <a:off x="6067424" y="2675771"/>
            <a:ext cx="1781176" cy="1000879"/>
            <a:chOff x="3726532" y="398934"/>
            <a:chExt cx="3650591" cy="1163536"/>
          </a:xfrm>
        </p:grpSpPr>
        <p:grpSp>
          <p:nvGrpSpPr>
            <p:cNvPr id="172" name="Group 171">
              <a:extLst>
                <a:ext uri="{FF2B5EF4-FFF2-40B4-BE49-F238E27FC236}">
                  <a16:creationId xmlns="" xmlns:a16="http://schemas.microsoft.com/office/drawing/2014/main" id="{EDAB3E4E-82FD-D518-C63A-2D18F8BC924B}"/>
                </a:ext>
              </a:extLst>
            </p:cNvPr>
            <p:cNvGrpSpPr/>
            <p:nvPr/>
          </p:nvGrpSpPr>
          <p:grpSpPr>
            <a:xfrm>
              <a:off x="4116974" y="398934"/>
              <a:ext cx="3260149" cy="1163536"/>
              <a:chOff x="1933067" y="398934"/>
              <a:chExt cx="3260149" cy="1163536"/>
            </a:xfrm>
          </p:grpSpPr>
          <p:pic>
            <p:nvPicPr>
              <p:cNvPr id="174" name="Picture 9">
                <a:extLst>
                  <a:ext uri="{FF2B5EF4-FFF2-40B4-BE49-F238E27FC236}">
                    <a16:creationId xmlns="" xmlns:a16="http://schemas.microsoft.com/office/drawing/2014/main" id="{BCC32425-922D-144B-D519-DE04F2F3678F}"/>
                  </a:ext>
                </a:extLst>
              </p:cNvPr>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75" name="TextBox 174">
                <a:extLst>
                  <a:ext uri="{FF2B5EF4-FFF2-40B4-BE49-F238E27FC236}">
                    <a16:creationId xmlns="" xmlns:a16="http://schemas.microsoft.com/office/drawing/2014/main" id="{BF94FE36-3EEB-7871-F2CA-5258A36A7BFB}"/>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Bạn</a:t>
                </a:r>
                <a:r>
                  <a:rPr lang="en-US" sz="3200" dirty="0">
                    <a:solidFill>
                      <a:prstClr val="black"/>
                    </a:solidFill>
                    <a:latin typeface="Calibri" panose="020F0502020204030204"/>
                  </a:rPr>
                  <a:t> </a:t>
                </a:r>
                <a:r>
                  <a:rPr lang="en-US" sz="3200" dirty="0" err="1">
                    <a:solidFill>
                      <a:prstClr val="black"/>
                    </a:solidFill>
                    <a:latin typeface="Calibri" panose="020F0502020204030204"/>
                  </a:rPr>
                  <a:t>bè</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 xmlns:a16="http://schemas.microsoft.com/office/drawing/2014/main" id="{98BF6F07-543C-0A04-6282-0DE9DFDC3F92}"/>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6" name="Group 175">
            <a:extLst>
              <a:ext uri="{FF2B5EF4-FFF2-40B4-BE49-F238E27FC236}">
                <a16:creationId xmlns="" xmlns:a16="http://schemas.microsoft.com/office/drawing/2014/main" id="{DC43C8D7-8344-9008-8B09-597CBFE4DF76}"/>
              </a:ext>
            </a:extLst>
          </p:cNvPr>
          <p:cNvGrpSpPr/>
          <p:nvPr/>
        </p:nvGrpSpPr>
        <p:grpSpPr>
          <a:xfrm>
            <a:off x="7648574" y="2618621"/>
            <a:ext cx="2562226" cy="1000879"/>
            <a:chOff x="3726532" y="398934"/>
            <a:chExt cx="5251384" cy="1163536"/>
          </a:xfrm>
        </p:grpSpPr>
        <p:grpSp>
          <p:nvGrpSpPr>
            <p:cNvPr id="177" name="Group 176">
              <a:extLst>
                <a:ext uri="{FF2B5EF4-FFF2-40B4-BE49-F238E27FC236}">
                  <a16:creationId xmlns=""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 xmlns:a16="http://schemas.microsoft.com/office/drawing/2014/main" id="{5CA39A77-15C9-7B3B-5767-BE8B4FC7F320}"/>
                  </a:ext>
                </a:extLst>
              </p:cNvPr>
              <p:cNvPicPr>
                <a:picLocks noChangeAspect="1"/>
              </p:cNvPicPr>
              <p:nvPr/>
            </p:nvPicPr>
            <p:blipFill>
              <a:blip r:embed="rId19" cstate="hq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 xmlns:a16="http://schemas.microsoft.com/office/drawing/2014/main" id="{7556DA6E-7C03-DF83-A2D3-71C2C770B932}"/>
                  </a:ext>
                </a:extLst>
              </p:cNvPr>
              <p:cNvSpPr txBox="1"/>
              <p:nvPr/>
            </p:nvSpPr>
            <p:spPr>
              <a:xfrm>
                <a:off x="2108762" y="688314"/>
                <a:ext cx="4685247" cy="6082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Calibri" panose="020F0502020204030204"/>
                  </a:rPr>
                  <a:t>Hiệu</a:t>
                </a:r>
                <a:r>
                  <a:rPr lang="en-US" sz="2800" dirty="0">
                    <a:solidFill>
                      <a:prstClr val="black"/>
                    </a:solidFill>
                    <a:latin typeface="Calibri" panose="020F0502020204030204"/>
                  </a:rPr>
                  <a:t> </a:t>
                </a:r>
                <a:r>
                  <a:rPr lang="en-US" sz="2800" dirty="0" err="1">
                    <a:solidFill>
                      <a:prstClr val="black"/>
                    </a:solidFill>
                    <a:latin typeface="Calibri" panose="020F0502020204030204"/>
                  </a:rPr>
                  <a:t>trưởng</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 xmlns:a16="http://schemas.microsoft.com/office/drawing/2014/main" id="{7F372F63-BE27-9116-E68C-DA4421E2DE99}"/>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81" name="Group 180">
            <a:extLst>
              <a:ext uri="{FF2B5EF4-FFF2-40B4-BE49-F238E27FC236}">
                <a16:creationId xmlns="" xmlns:a16="http://schemas.microsoft.com/office/drawing/2014/main" id="{3A1E5795-15B6-93FB-6405-E430D2A36E4D}"/>
              </a:ext>
            </a:extLst>
          </p:cNvPr>
          <p:cNvGrpSpPr/>
          <p:nvPr/>
        </p:nvGrpSpPr>
        <p:grpSpPr>
          <a:xfrm>
            <a:off x="6086474" y="3637796"/>
            <a:ext cx="1781176" cy="1000879"/>
            <a:chOff x="3726532" y="398934"/>
            <a:chExt cx="3650591" cy="1163536"/>
          </a:xfrm>
        </p:grpSpPr>
        <p:grpSp>
          <p:nvGrpSpPr>
            <p:cNvPr id="182" name="Group 181">
              <a:extLst>
                <a:ext uri="{FF2B5EF4-FFF2-40B4-BE49-F238E27FC236}">
                  <a16:creationId xmlns=""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 xmlns:a16="http://schemas.microsoft.com/office/drawing/2014/main" id="{57BA7602-04EF-7D38-746B-D2449068BC13}"/>
                  </a:ext>
                </a:extLst>
              </p:cNvPr>
              <p:cNvPicPr>
                <a:picLocks noChangeAspect="1"/>
              </p:cNvPicPr>
              <p:nvPr/>
            </p:nvPicPr>
            <p:blipFill>
              <a:blip r:embed="rId17" cstate="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Bảo</a:t>
                </a:r>
                <a:r>
                  <a:rPr lang="en-US" sz="3200" dirty="0">
                    <a:solidFill>
                      <a:prstClr val="black"/>
                    </a:solidFill>
                    <a:latin typeface="Calibri" panose="020F0502020204030204"/>
                  </a:rPr>
                  <a:t> </a:t>
                </a:r>
                <a:r>
                  <a:rPr lang="en-US" sz="3200" dirty="0" err="1">
                    <a:solidFill>
                      <a:prstClr val="black"/>
                    </a:solidFill>
                    <a:latin typeface="Calibri" panose="020F0502020204030204"/>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 xmlns:a16="http://schemas.microsoft.com/office/drawing/2014/main" id="{CA1CCFFA-F471-F37D-F620-960A0C62D4DD}"/>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86" name="Group 185">
            <a:extLst>
              <a:ext uri="{FF2B5EF4-FFF2-40B4-BE49-F238E27FC236}">
                <a16:creationId xmlns="" xmlns:a16="http://schemas.microsoft.com/office/drawing/2014/main" id="{8A6B1A8B-BFC7-F897-5F9D-84BE4B219C3E}"/>
              </a:ext>
            </a:extLst>
          </p:cNvPr>
          <p:cNvGrpSpPr/>
          <p:nvPr/>
        </p:nvGrpSpPr>
        <p:grpSpPr>
          <a:xfrm>
            <a:off x="7639049" y="3599696"/>
            <a:ext cx="1800226" cy="1000879"/>
            <a:chOff x="3726532" y="398934"/>
            <a:chExt cx="3689635" cy="1163536"/>
          </a:xfrm>
        </p:grpSpPr>
        <p:grpSp>
          <p:nvGrpSpPr>
            <p:cNvPr id="187" name="Group 186">
              <a:extLst>
                <a:ext uri="{FF2B5EF4-FFF2-40B4-BE49-F238E27FC236}">
                  <a16:creationId xmlns="" xmlns:a16="http://schemas.microsoft.com/office/drawing/2014/main" id="{89D6C31E-DF7B-FC03-403B-8C49527812D3}"/>
                </a:ext>
              </a:extLst>
            </p:cNvPr>
            <p:cNvGrpSpPr/>
            <p:nvPr/>
          </p:nvGrpSpPr>
          <p:grpSpPr>
            <a:xfrm>
              <a:off x="4116974" y="398934"/>
              <a:ext cx="3299193" cy="1163536"/>
              <a:chOff x="1933067" y="398934"/>
              <a:chExt cx="3299193" cy="1163536"/>
            </a:xfrm>
          </p:grpSpPr>
          <p:pic>
            <p:nvPicPr>
              <p:cNvPr id="189" name="Picture 9">
                <a:extLst>
                  <a:ext uri="{FF2B5EF4-FFF2-40B4-BE49-F238E27FC236}">
                    <a16:creationId xmlns="" xmlns:a16="http://schemas.microsoft.com/office/drawing/2014/main" id="{FB8F06BF-DDFE-072A-A282-1A5047716B35}"/>
                  </a:ext>
                </a:extLst>
              </p:cNvPr>
              <p:cNvPicPr>
                <a:picLocks noChangeAspect="1"/>
              </p:cNvPicPr>
              <p:nvPr/>
            </p:nvPicPr>
            <p:blipFill>
              <a:blip r:embed="rId20" cstate="hqprint">
                <a:extLst>
                  <a:ext uri="{28A0092B-C50C-407E-A947-70E740481C1C}">
                    <a14:useLocalDpi xmlns="" xmlns:a14="http://schemas.microsoft.com/office/drawing/2010/main" val="0"/>
                  </a:ext>
                  <a:ext uri="{96DAC541-7B7A-43D3-8B79-37D633B846F1}">
                    <asvg:svgBlip xmlns="" xmlns:asvg="http://schemas.microsoft.com/office/drawing/2016/SVG/main" r:embed="rId10"/>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 xmlns:a16="http://schemas.microsoft.com/office/drawing/2014/main" id="{287E688C-1FD2-C199-5025-C56D1E11E6A8}"/>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libri" panose="020F0502020204030204"/>
                  </a:rPr>
                  <a: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 xmlns:a16="http://schemas.microsoft.com/office/drawing/2014/main" id="{02344F89-13C8-5CED-3BAB-96EC2BB24651}"/>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77345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53" presetClass="entr" presetSubtype="16" fill="hold" nodeType="with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par>
                                <p:cTn id="15" presetID="2" presetClass="entr" presetSubtype="6" fill="hold" nodeType="with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1+#ppt_w/2"/>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750" fill="hold"/>
                                        <p:tgtEl>
                                          <p:spTgt spid="59"/>
                                        </p:tgtEl>
                                        <p:attrNameLst>
                                          <p:attrName>ppt_x</p:attrName>
                                        </p:attrNameLst>
                                      </p:cBhvr>
                                      <p:tavLst>
                                        <p:tav tm="0">
                                          <p:val>
                                            <p:strVal val="#ppt_x"/>
                                          </p:val>
                                        </p:tav>
                                        <p:tav tm="100000">
                                          <p:val>
                                            <p:strVal val="#ppt_x"/>
                                          </p:val>
                                        </p:tav>
                                      </p:tavLst>
                                    </p:anim>
                                    <p:anim calcmode="lin" valueType="num">
                                      <p:cBhvr additive="base">
                                        <p:cTn id="24" dur="750" fill="hold"/>
                                        <p:tgtEl>
                                          <p:spTgt spid="5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750" fill="hold"/>
                                        <p:tgtEl>
                                          <p:spTgt spid="4"/>
                                        </p:tgtEl>
                                        <p:attrNameLst>
                                          <p:attrName>ppt_x</p:attrName>
                                        </p:attrNameLst>
                                      </p:cBhvr>
                                      <p:tavLst>
                                        <p:tav tm="0">
                                          <p:val>
                                            <p:strVal val="#ppt_x"/>
                                          </p:val>
                                        </p:tav>
                                        <p:tav tm="100000">
                                          <p:val>
                                            <p:strVal val="#ppt_x"/>
                                          </p:val>
                                        </p:tav>
                                      </p:tavLst>
                                    </p:anim>
                                    <p:anim calcmode="lin" valueType="num">
                                      <p:cBhvr additive="base">
                                        <p:cTn id="30"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750" fill="hold"/>
                                        <p:tgtEl>
                                          <p:spTgt spid="14"/>
                                        </p:tgtEl>
                                        <p:attrNameLst>
                                          <p:attrName>ppt_x</p:attrName>
                                        </p:attrNameLst>
                                      </p:cBhvr>
                                      <p:tavLst>
                                        <p:tav tm="0">
                                          <p:val>
                                            <p:strVal val="#ppt_x"/>
                                          </p:val>
                                        </p:tav>
                                        <p:tav tm="100000">
                                          <p:val>
                                            <p:strVal val="#ppt_x"/>
                                          </p:val>
                                        </p:tav>
                                      </p:tavLst>
                                    </p:anim>
                                    <p:anim calcmode="lin" valueType="num">
                                      <p:cBhvr additive="base">
                                        <p:cTn id="36" dur="75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additive="base">
                                        <p:cTn id="41" dur="750" fill="hold"/>
                                        <p:tgtEl>
                                          <p:spTgt spid="33"/>
                                        </p:tgtEl>
                                        <p:attrNameLst>
                                          <p:attrName>ppt_x</p:attrName>
                                        </p:attrNameLst>
                                      </p:cBhvr>
                                      <p:tavLst>
                                        <p:tav tm="0">
                                          <p:val>
                                            <p:strVal val="#ppt_x"/>
                                          </p:val>
                                        </p:tav>
                                        <p:tav tm="100000">
                                          <p:val>
                                            <p:strVal val="#ppt_x"/>
                                          </p:val>
                                        </p:tav>
                                      </p:tavLst>
                                    </p:anim>
                                    <p:anim calcmode="lin" valueType="num">
                                      <p:cBhvr additive="base">
                                        <p:cTn id="42"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73"/>
                                        </p:tgtEl>
                                        <p:attrNameLst>
                                          <p:attrName>style.visibility</p:attrName>
                                        </p:attrNameLst>
                                      </p:cBhvr>
                                      <p:to>
                                        <p:strVal val="visible"/>
                                      </p:to>
                                    </p:set>
                                    <p:anim calcmode="lin" valueType="num">
                                      <p:cBhvr additive="base">
                                        <p:cTn id="47" dur="750" fill="hold"/>
                                        <p:tgtEl>
                                          <p:spTgt spid="73"/>
                                        </p:tgtEl>
                                        <p:attrNameLst>
                                          <p:attrName>ppt_x</p:attrName>
                                        </p:attrNameLst>
                                      </p:cBhvr>
                                      <p:tavLst>
                                        <p:tav tm="0">
                                          <p:val>
                                            <p:strVal val="#ppt_x"/>
                                          </p:val>
                                        </p:tav>
                                        <p:tav tm="100000">
                                          <p:val>
                                            <p:strVal val="#ppt_x"/>
                                          </p:val>
                                        </p:tav>
                                      </p:tavLst>
                                    </p:anim>
                                    <p:anim calcmode="lin" valueType="num">
                                      <p:cBhvr additive="base">
                                        <p:cTn id="48" dur="750" fill="hold"/>
                                        <p:tgtEl>
                                          <p:spTgt spid="7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78"/>
                                        </p:tgtEl>
                                        <p:attrNameLst>
                                          <p:attrName>style.visibility</p:attrName>
                                        </p:attrNameLst>
                                      </p:cBhvr>
                                      <p:to>
                                        <p:strVal val="visible"/>
                                      </p:to>
                                    </p:set>
                                    <p:anim calcmode="lin" valueType="num">
                                      <p:cBhvr additive="base">
                                        <p:cTn id="53" dur="750" fill="hold"/>
                                        <p:tgtEl>
                                          <p:spTgt spid="78"/>
                                        </p:tgtEl>
                                        <p:attrNameLst>
                                          <p:attrName>ppt_x</p:attrName>
                                        </p:attrNameLst>
                                      </p:cBhvr>
                                      <p:tavLst>
                                        <p:tav tm="0">
                                          <p:val>
                                            <p:strVal val="#ppt_x"/>
                                          </p:val>
                                        </p:tav>
                                        <p:tav tm="100000">
                                          <p:val>
                                            <p:strVal val="#ppt_x"/>
                                          </p:val>
                                        </p:tav>
                                      </p:tavLst>
                                    </p:anim>
                                    <p:anim calcmode="lin" valueType="num">
                                      <p:cBhvr additive="base">
                                        <p:cTn id="54" dur="750" fill="hold"/>
                                        <p:tgtEl>
                                          <p:spTgt spid="7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anim calcmode="lin" valueType="num">
                                      <p:cBhvr additive="base">
                                        <p:cTn id="59" dur="750" fill="hold"/>
                                        <p:tgtEl>
                                          <p:spTgt spid="83"/>
                                        </p:tgtEl>
                                        <p:attrNameLst>
                                          <p:attrName>ppt_x</p:attrName>
                                        </p:attrNameLst>
                                      </p:cBhvr>
                                      <p:tavLst>
                                        <p:tav tm="0">
                                          <p:val>
                                            <p:strVal val="#ppt_x"/>
                                          </p:val>
                                        </p:tav>
                                        <p:tav tm="100000">
                                          <p:val>
                                            <p:strVal val="#ppt_x"/>
                                          </p:val>
                                        </p:tav>
                                      </p:tavLst>
                                    </p:anim>
                                    <p:anim calcmode="lin" valueType="num">
                                      <p:cBhvr additive="base">
                                        <p:cTn id="60" dur="75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91"/>
                                        </p:tgtEl>
                                        <p:attrNameLst>
                                          <p:attrName>style.visibility</p:attrName>
                                        </p:attrNameLst>
                                      </p:cBhvr>
                                      <p:to>
                                        <p:strVal val="visible"/>
                                      </p:to>
                                    </p:set>
                                    <p:anim calcmode="lin" valueType="num">
                                      <p:cBhvr additive="base">
                                        <p:cTn id="65" dur="750" fill="hold"/>
                                        <p:tgtEl>
                                          <p:spTgt spid="91"/>
                                        </p:tgtEl>
                                        <p:attrNameLst>
                                          <p:attrName>ppt_x</p:attrName>
                                        </p:attrNameLst>
                                      </p:cBhvr>
                                      <p:tavLst>
                                        <p:tav tm="0">
                                          <p:val>
                                            <p:strVal val="#ppt_x"/>
                                          </p:val>
                                        </p:tav>
                                        <p:tav tm="100000">
                                          <p:val>
                                            <p:strVal val="#ppt_x"/>
                                          </p:val>
                                        </p:tav>
                                      </p:tavLst>
                                    </p:anim>
                                    <p:anim calcmode="lin" valueType="num">
                                      <p:cBhvr additive="base">
                                        <p:cTn id="66" dur="750" fill="hold"/>
                                        <p:tgtEl>
                                          <p:spTgt spid="9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6"/>
                                        </p:tgtEl>
                                        <p:attrNameLst>
                                          <p:attrName>style.visibility</p:attrName>
                                        </p:attrNameLst>
                                      </p:cBhvr>
                                      <p:to>
                                        <p:strVal val="visible"/>
                                      </p:to>
                                    </p:set>
                                    <p:anim calcmode="lin" valueType="num">
                                      <p:cBhvr additive="base">
                                        <p:cTn id="71" dur="750" fill="hold"/>
                                        <p:tgtEl>
                                          <p:spTgt spid="96"/>
                                        </p:tgtEl>
                                        <p:attrNameLst>
                                          <p:attrName>ppt_x</p:attrName>
                                        </p:attrNameLst>
                                      </p:cBhvr>
                                      <p:tavLst>
                                        <p:tav tm="0">
                                          <p:val>
                                            <p:strVal val="#ppt_x"/>
                                          </p:val>
                                        </p:tav>
                                        <p:tav tm="100000">
                                          <p:val>
                                            <p:strVal val="#ppt_x"/>
                                          </p:val>
                                        </p:tav>
                                      </p:tavLst>
                                    </p:anim>
                                    <p:anim calcmode="lin" valueType="num">
                                      <p:cBhvr additive="base">
                                        <p:cTn id="72" dur="750" fill="hold"/>
                                        <p:tgtEl>
                                          <p:spTgt spid="9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01"/>
                                        </p:tgtEl>
                                        <p:attrNameLst>
                                          <p:attrName>style.visibility</p:attrName>
                                        </p:attrNameLst>
                                      </p:cBhvr>
                                      <p:to>
                                        <p:strVal val="visible"/>
                                      </p:to>
                                    </p:set>
                                    <p:anim calcmode="lin" valueType="num">
                                      <p:cBhvr additive="base">
                                        <p:cTn id="77" dur="750" fill="hold"/>
                                        <p:tgtEl>
                                          <p:spTgt spid="101"/>
                                        </p:tgtEl>
                                        <p:attrNameLst>
                                          <p:attrName>ppt_x</p:attrName>
                                        </p:attrNameLst>
                                      </p:cBhvr>
                                      <p:tavLst>
                                        <p:tav tm="0">
                                          <p:val>
                                            <p:strVal val="#ppt_x"/>
                                          </p:val>
                                        </p:tav>
                                        <p:tav tm="100000">
                                          <p:val>
                                            <p:strVal val="#ppt_x"/>
                                          </p:val>
                                        </p:tav>
                                      </p:tavLst>
                                    </p:anim>
                                    <p:anim calcmode="lin" valueType="num">
                                      <p:cBhvr additive="base">
                                        <p:cTn id="78" dur="750" fill="hold"/>
                                        <p:tgtEl>
                                          <p:spTgt spid="10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06"/>
                                        </p:tgtEl>
                                        <p:attrNameLst>
                                          <p:attrName>style.visibility</p:attrName>
                                        </p:attrNameLst>
                                      </p:cBhvr>
                                      <p:to>
                                        <p:strVal val="visible"/>
                                      </p:to>
                                    </p:set>
                                    <p:anim calcmode="lin" valueType="num">
                                      <p:cBhvr additive="base">
                                        <p:cTn id="83" dur="750" fill="hold"/>
                                        <p:tgtEl>
                                          <p:spTgt spid="106"/>
                                        </p:tgtEl>
                                        <p:attrNameLst>
                                          <p:attrName>ppt_x</p:attrName>
                                        </p:attrNameLst>
                                      </p:cBhvr>
                                      <p:tavLst>
                                        <p:tav tm="0">
                                          <p:val>
                                            <p:strVal val="#ppt_x"/>
                                          </p:val>
                                        </p:tav>
                                        <p:tav tm="100000">
                                          <p:val>
                                            <p:strVal val="#ppt_x"/>
                                          </p:val>
                                        </p:tav>
                                      </p:tavLst>
                                    </p:anim>
                                    <p:anim calcmode="lin" valueType="num">
                                      <p:cBhvr additive="base">
                                        <p:cTn id="84" dur="750" fill="hold"/>
                                        <p:tgtEl>
                                          <p:spTgt spid="10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childTnLst>
                          </p:cTn>
                        </p:par>
                        <p:par>
                          <p:cTn id="85" fill="hold">
                            <p:stCondLst>
                              <p:cond delay="750"/>
                            </p:stCondLst>
                            <p:childTnLst>
                              <p:par>
                                <p:cTn id="86" presetID="42" presetClass="entr" presetSubtype="0"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fade">
                                      <p:cBhvr>
                                        <p:cTn id="88" dur="1000"/>
                                        <p:tgtEl>
                                          <p:spTgt spid="111"/>
                                        </p:tgtEl>
                                      </p:cBhvr>
                                    </p:animEffect>
                                    <p:anim calcmode="lin" valueType="num">
                                      <p:cBhvr>
                                        <p:cTn id="89" dur="1000" fill="hold"/>
                                        <p:tgtEl>
                                          <p:spTgt spid="111"/>
                                        </p:tgtEl>
                                        <p:attrNameLst>
                                          <p:attrName>ppt_x</p:attrName>
                                        </p:attrNameLst>
                                      </p:cBhvr>
                                      <p:tavLst>
                                        <p:tav tm="0">
                                          <p:val>
                                            <p:strVal val="#ppt_x"/>
                                          </p:val>
                                        </p:tav>
                                        <p:tav tm="100000">
                                          <p:val>
                                            <p:strVal val="#ppt_x"/>
                                          </p:val>
                                        </p:tav>
                                      </p:tavLst>
                                    </p:anim>
                                    <p:anim calcmode="lin" valueType="num">
                                      <p:cBhvr>
                                        <p:cTn id="90"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childTnLst>
                          </p:cTn>
                        </p:par>
                      </p:childTnLst>
                    </p:cTn>
                  </p:par>
                  <p:par>
                    <p:cTn id="91" fill="hold">
                      <p:stCondLst>
                        <p:cond delay="indefinite"/>
                      </p:stCondLst>
                      <p:childTnLst>
                        <p:par>
                          <p:cTn id="92" fill="hold">
                            <p:stCondLst>
                              <p:cond delay="0"/>
                            </p:stCondLst>
                            <p:childTnLst>
                              <p:par>
                                <p:cTn id="93" presetID="2" presetClass="entr" presetSubtype="4" fill="hold" nodeType="clickEffect">
                                  <p:stCondLst>
                                    <p:cond delay="0"/>
                                  </p:stCondLst>
                                  <p:childTnLst>
                                    <p:set>
                                      <p:cBhvr>
                                        <p:cTn id="94" dur="1" fill="hold">
                                          <p:stCondLst>
                                            <p:cond delay="0"/>
                                          </p:stCondLst>
                                        </p:cTn>
                                        <p:tgtEl>
                                          <p:spTgt spid="114"/>
                                        </p:tgtEl>
                                        <p:attrNameLst>
                                          <p:attrName>style.visibility</p:attrName>
                                        </p:attrNameLst>
                                      </p:cBhvr>
                                      <p:to>
                                        <p:strVal val="visible"/>
                                      </p:to>
                                    </p:set>
                                    <p:anim calcmode="lin" valueType="num">
                                      <p:cBhvr additive="base">
                                        <p:cTn id="95" dur="750" fill="hold"/>
                                        <p:tgtEl>
                                          <p:spTgt spid="114"/>
                                        </p:tgtEl>
                                        <p:attrNameLst>
                                          <p:attrName>ppt_x</p:attrName>
                                        </p:attrNameLst>
                                      </p:cBhvr>
                                      <p:tavLst>
                                        <p:tav tm="0">
                                          <p:val>
                                            <p:strVal val="#ppt_x"/>
                                          </p:val>
                                        </p:tav>
                                        <p:tav tm="100000">
                                          <p:val>
                                            <p:strVal val="#ppt_x"/>
                                          </p:val>
                                        </p:tav>
                                      </p:tavLst>
                                    </p:anim>
                                    <p:anim calcmode="lin" valueType="num">
                                      <p:cBhvr additive="base">
                                        <p:cTn id="96"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2" name="click.wav"/>
                                        </p:tgtEl>
                                      </p:cMediaNode>
                                    </p:audio>
                                  </p:sub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25"/>
                                        </p:tgtEl>
                                        <p:attrNameLst>
                                          <p:attrName>style.visibility</p:attrName>
                                        </p:attrNameLst>
                                      </p:cBhvr>
                                      <p:to>
                                        <p:strVal val="visible"/>
                                      </p:to>
                                    </p:set>
                                    <p:anim calcmode="lin" valueType="num">
                                      <p:cBhvr additive="base">
                                        <p:cTn id="101" dur="750" fill="hold"/>
                                        <p:tgtEl>
                                          <p:spTgt spid="125"/>
                                        </p:tgtEl>
                                        <p:attrNameLst>
                                          <p:attrName>ppt_x</p:attrName>
                                        </p:attrNameLst>
                                      </p:cBhvr>
                                      <p:tavLst>
                                        <p:tav tm="0">
                                          <p:val>
                                            <p:strVal val="#ppt_x"/>
                                          </p:val>
                                        </p:tav>
                                        <p:tav tm="100000">
                                          <p:val>
                                            <p:strVal val="#ppt_x"/>
                                          </p:val>
                                        </p:tav>
                                      </p:tavLst>
                                    </p:anim>
                                    <p:anim calcmode="lin" valueType="num">
                                      <p:cBhvr additive="base">
                                        <p:cTn id="102"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9"/>
                                            </p:cond>
                                          </p:stCondLst>
                                          <p:endCondLst>
                                            <p:cond evt="onStopAudio" delay="0">
                                              <p:tgtEl>
                                                <p:sldTgt/>
                                              </p:tgtEl>
                                            </p:cond>
                                          </p:endCondLst>
                                        </p:cTn>
                                        <p:tgtEl>
                                          <p:sndTgt r:embed="rId2" name="click.wav"/>
                                        </p:tgtEl>
                                      </p:cMediaNode>
                                    </p:audio>
                                  </p:sub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171"/>
                                        </p:tgtEl>
                                        <p:attrNameLst>
                                          <p:attrName>style.visibility</p:attrName>
                                        </p:attrNameLst>
                                      </p:cBhvr>
                                      <p:to>
                                        <p:strVal val="visible"/>
                                      </p:to>
                                    </p:set>
                                    <p:anim calcmode="lin" valueType="num">
                                      <p:cBhvr additive="base">
                                        <p:cTn id="107" dur="750" fill="hold"/>
                                        <p:tgtEl>
                                          <p:spTgt spid="171"/>
                                        </p:tgtEl>
                                        <p:attrNameLst>
                                          <p:attrName>ppt_x</p:attrName>
                                        </p:attrNameLst>
                                      </p:cBhvr>
                                      <p:tavLst>
                                        <p:tav tm="0">
                                          <p:val>
                                            <p:strVal val="#ppt_x"/>
                                          </p:val>
                                        </p:tav>
                                        <p:tav tm="100000">
                                          <p:val>
                                            <p:strVal val="#ppt_x"/>
                                          </p:val>
                                        </p:tav>
                                      </p:tavLst>
                                    </p:anim>
                                    <p:anim calcmode="lin" valueType="num">
                                      <p:cBhvr additive="base">
                                        <p:cTn id="108"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5"/>
                                            </p:cond>
                                          </p:stCondLst>
                                          <p:endCondLst>
                                            <p:cond evt="onStopAudio" delay="0">
                                              <p:tgtEl>
                                                <p:sldTgt/>
                                              </p:tgtEl>
                                            </p:cond>
                                          </p:endCondLst>
                                        </p:cTn>
                                        <p:tgtEl>
                                          <p:sndTgt r:embed="rId2" name="click.wav"/>
                                        </p:tgtEl>
                                      </p:cMediaNode>
                                    </p:audio>
                                  </p:sub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176"/>
                                        </p:tgtEl>
                                        <p:attrNameLst>
                                          <p:attrName>style.visibility</p:attrName>
                                        </p:attrNameLst>
                                      </p:cBhvr>
                                      <p:to>
                                        <p:strVal val="visible"/>
                                      </p:to>
                                    </p:set>
                                    <p:anim calcmode="lin" valueType="num">
                                      <p:cBhvr additive="base">
                                        <p:cTn id="113" dur="750" fill="hold"/>
                                        <p:tgtEl>
                                          <p:spTgt spid="176"/>
                                        </p:tgtEl>
                                        <p:attrNameLst>
                                          <p:attrName>ppt_x</p:attrName>
                                        </p:attrNameLst>
                                      </p:cBhvr>
                                      <p:tavLst>
                                        <p:tav tm="0">
                                          <p:val>
                                            <p:strVal val="#ppt_x"/>
                                          </p:val>
                                        </p:tav>
                                        <p:tav tm="100000">
                                          <p:val>
                                            <p:strVal val="#ppt_x"/>
                                          </p:val>
                                        </p:tav>
                                      </p:tavLst>
                                    </p:anim>
                                    <p:anim calcmode="lin" valueType="num">
                                      <p:cBhvr additive="base">
                                        <p:cTn id="114"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1"/>
                                            </p:cond>
                                          </p:stCondLst>
                                          <p:endCondLst>
                                            <p:cond evt="onStopAudio" delay="0">
                                              <p:tgtEl>
                                                <p:sldTgt/>
                                              </p:tgtEl>
                                            </p:cond>
                                          </p:endCondLst>
                                        </p:cTn>
                                        <p:tgtEl>
                                          <p:sndTgt r:embed="rId2"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2" presetClass="entr" presetSubtype="4" fill="hold" nodeType="clickEffect">
                                  <p:stCondLst>
                                    <p:cond delay="0"/>
                                  </p:stCondLst>
                                  <p:childTnLst>
                                    <p:set>
                                      <p:cBhvr>
                                        <p:cTn id="118" dur="1" fill="hold">
                                          <p:stCondLst>
                                            <p:cond delay="0"/>
                                          </p:stCondLst>
                                        </p:cTn>
                                        <p:tgtEl>
                                          <p:spTgt spid="181"/>
                                        </p:tgtEl>
                                        <p:attrNameLst>
                                          <p:attrName>style.visibility</p:attrName>
                                        </p:attrNameLst>
                                      </p:cBhvr>
                                      <p:to>
                                        <p:strVal val="visible"/>
                                      </p:to>
                                    </p:set>
                                    <p:anim calcmode="lin" valueType="num">
                                      <p:cBhvr additive="base">
                                        <p:cTn id="119" dur="750" fill="hold"/>
                                        <p:tgtEl>
                                          <p:spTgt spid="181"/>
                                        </p:tgtEl>
                                        <p:attrNameLst>
                                          <p:attrName>ppt_x</p:attrName>
                                        </p:attrNameLst>
                                      </p:cBhvr>
                                      <p:tavLst>
                                        <p:tav tm="0">
                                          <p:val>
                                            <p:strVal val="#ppt_x"/>
                                          </p:val>
                                        </p:tav>
                                        <p:tav tm="100000">
                                          <p:val>
                                            <p:strVal val="#ppt_x"/>
                                          </p:val>
                                        </p:tav>
                                      </p:tavLst>
                                    </p:anim>
                                    <p:anim calcmode="lin" valueType="num">
                                      <p:cBhvr additive="base">
                                        <p:cTn id="120"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par>
                    <p:cTn id="121" fill="hold">
                      <p:stCondLst>
                        <p:cond delay="indefinite"/>
                      </p:stCondLst>
                      <p:childTnLst>
                        <p:par>
                          <p:cTn id="122" fill="hold">
                            <p:stCondLst>
                              <p:cond delay="0"/>
                            </p:stCondLst>
                            <p:childTnLst>
                              <p:par>
                                <p:cTn id="123" presetID="2" presetClass="entr" presetSubtype="4" fill="hold" nodeType="clickEffect">
                                  <p:stCondLst>
                                    <p:cond delay="0"/>
                                  </p:stCondLst>
                                  <p:childTnLst>
                                    <p:set>
                                      <p:cBhvr>
                                        <p:cTn id="124" dur="1" fill="hold">
                                          <p:stCondLst>
                                            <p:cond delay="0"/>
                                          </p:stCondLst>
                                        </p:cTn>
                                        <p:tgtEl>
                                          <p:spTgt spid="186"/>
                                        </p:tgtEl>
                                        <p:attrNameLst>
                                          <p:attrName>style.visibility</p:attrName>
                                        </p:attrNameLst>
                                      </p:cBhvr>
                                      <p:to>
                                        <p:strVal val="visible"/>
                                      </p:to>
                                    </p:set>
                                    <p:anim calcmode="lin" valueType="num">
                                      <p:cBhvr additive="base">
                                        <p:cTn id="125" dur="750" fill="hold"/>
                                        <p:tgtEl>
                                          <p:spTgt spid="186"/>
                                        </p:tgtEl>
                                        <p:attrNameLst>
                                          <p:attrName>ppt_x</p:attrName>
                                        </p:attrNameLst>
                                      </p:cBhvr>
                                      <p:tavLst>
                                        <p:tav tm="0">
                                          <p:val>
                                            <p:strVal val="#ppt_x"/>
                                          </p:val>
                                        </p:tav>
                                        <p:tav tm="100000">
                                          <p:val>
                                            <p:strVal val="#ppt_x"/>
                                          </p:val>
                                        </p:tav>
                                      </p:tavLst>
                                    </p:anim>
                                    <p:anim calcmode="lin" valueType="num">
                                      <p:cBhvr additive="base">
                                        <p:cTn id="126"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3">
            <a:extLst>
              <a:ext uri="{BEBA8EAE-BF5A-486C-A8C5-ECC9F3942E4B}">
                <a14:imgProps xmlns="" xmlns:a14="http://schemas.microsoft.com/office/drawing/2010/main">
                  <a14:imgLayer r:embed="rId4">
                    <a14:imgEffect>
                      <a14:brightnessContrast contrast="20000"/>
                    </a14:imgEffect>
                  </a14:imgLayer>
                </a14:imgProps>
              </a:ext>
            </a:extLst>
          </a:blip>
          <a:srcRect b="2585"/>
          <a:stretch/>
        </p:blipFill>
        <p:spPr>
          <a:xfrm>
            <a:off x="-4096"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111" name="Group 110">
            <a:extLst>
              <a:ext uri="{FF2B5EF4-FFF2-40B4-BE49-F238E27FC236}">
                <a16:creationId xmlns="" xmlns:a16="http://schemas.microsoft.com/office/drawing/2014/main" id="{3D548020-80D8-6D4E-7C54-5997E549FC85}"/>
              </a:ext>
            </a:extLst>
          </p:cNvPr>
          <p:cNvGrpSpPr/>
          <p:nvPr/>
        </p:nvGrpSpPr>
        <p:grpSpPr>
          <a:xfrm>
            <a:off x="3438525" y="749670"/>
            <a:ext cx="4438212" cy="5094313"/>
            <a:chOff x="778745" y="3815769"/>
            <a:chExt cx="8052842" cy="922866"/>
          </a:xfrm>
        </p:grpSpPr>
        <p:pic>
          <p:nvPicPr>
            <p:cNvPr id="112" name="Picture 2">
              <a:extLst>
                <a:ext uri="{FF2B5EF4-FFF2-40B4-BE49-F238E27FC236}">
                  <a16:creationId xmlns="" xmlns:a16="http://schemas.microsoft.com/office/drawing/2014/main" id="{410AC3C6-3D0C-FB35-406E-301F52F451AD}"/>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rId6"/>
                </a:ext>
              </a:extLst>
            </a:blip>
            <a:srcRect/>
            <a:stretch>
              <a:fillRect/>
            </a:stretch>
          </p:blipFill>
          <p:spPr>
            <a:xfrm>
              <a:off x="778745" y="3815769"/>
              <a:ext cx="8052842" cy="922866"/>
            </a:xfrm>
            <a:prstGeom prst="rect">
              <a:avLst/>
            </a:prstGeom>
          </p:spPr>
        </p:pic>
        <p:sp>
          <p:nvSpPr>
            <p:cNvPr id="113" name="TextBox 112">
              <a:extLst>
                <a:ext uri="{FF2B5EF4-FFF2-40B4-BE49-F238E27FC236}">
                  <a16:creationId xmlns="" xmlns:a16="http://schemas.microsoft.com/office/drawing/2014/main" id="{CF7C2AC3-B1E0-153B-2482-60DA946D2216}"/>
                </a:ext>
              </a:extLst>
            </p:cNvPr>
            <p:cNvSpPr txBox="1"/>
            <p:nvPr/>
          </p:nvSpPr>
          <p:spPr>
            <a:xfrm>
              <a:off x="1169595" y="3879654"/>
              <a:ext cx="7124149" cy="2118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Trong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trận</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bóng</a:t>
              </a:r>
              <a:r>
                <a:rPr kumimoji="0" lang="en-US" sz="3500" b="1" i="1" u="sng" strike="noStrike" kern="1200" cap="none" spc="0" normalizeH="0" baseline="0" noProof="0" dirty="0">
                  <a:ln>
                    <a:noFill/>
                  </a:ln>
                  <a:solidFill>
                    <a:prstClr val="black"/>
                  </a:solidFill>
                  <a:effectLst/>
                  <a:uLnTx/>
                  <a:uFillTx/>
                  <a:latin typeface="Calibri (Body)"/>
                  <a:ea typeface="+mn-ea"/>
                  <a:cs typeface="+mn-cs"/>
                </a:rPr>
                <a:t> </a:t>
              </a:r>
              <a:r>
                <a:rPr kumimoji="0" lang="en-US" sz="3500" b="1" i="1" u="sng" strike="noStrike" kern="1200" cap="none" spc="0" normalizeH="0" baseline="0" noProof="0" dirty="0" err="1">
                  <a:ln>
                    <a:noFill/>
                  </a:ln>
                  <a:solidFill>
                    <a:prstClr val="black"/>
                  </a:solidFill>
                  <a:effectLst/>
                  <a:uLnTx/>
                  <a:uFillTx/>
                  <a:latin typeface="Calibri (Body)"/>
                  <a:ea typeface="+mn-ea"/>
                  <a:cs typeface="+mn-cs"/>
                </a:rPr>
                <a:t>đá</a:t>
              </a:r>
              <a:endParaRPr kumimoji="0" lang="vi-VN" sz="3500" b="1" i="1" u="sng" strike="noStrike" kern="1200" cap="none" spc="0" normalizeH="0" baseline="0" noProof="0" dirty="0">
                <a:ln>
                  <a:noFill/>
                </a:ln>
                <a:solidFill>
                  <a:prstClr val="black"/>
                </a:solidFill>
                <a:effectLst/>
                <a:uLnTx/>
                <a:uFillTx/>
                <a:latin typeface="Calibri (Body)"/>
                <a:ea typeface="+mn-ea"/>
                <a:cs typeface="+mn-cs"/>
              </a:endParaRPr>
            </a:p>
          </p:txBody>
        </p:sp>
      </p:grpSp>
      <p:grpSp>
        <p:nvGrpSpPr>
          <p:cNvPr id="114" name="Group 113">
            <a:extLst>
              <a:ext uri="{FF2B5EF4-FFF2-40B4-BE49-F238E27FC236}">
                <a16:creationId xmlns="" xmlns:a16="http://schemas.microsoft.com/office/drawing/2014/main" id="{03A31CE8-B0C2-7FB6-8605-F9F6D5250A8C}"/>
              </a:ext>
            </a:extLst>
          </p:cNvPr>
          <p:cNvGrpSpPr/>
          <p:nvPr/>
        </p:nvGrpSpPr>
        <p:grpSpPr>
          <a:xfrm>
            <a:off x="3648075" y="1732796"/>
            <a:ext cx="2190750" cy="1000879"/>
            <a:chOff x="4390276" y="398934"/>
            <a:chExt cx="2886447" cy="1163536"/>
          </a:xfrm>
        </p:grpSpPr>
        <p:grpSp>
          <p:nvGrpSpPr>
            <p:cNvPr id="115" name="Group 114">
              <a:extLst>
                <a:ext uri="{FF2B5EF4-FFF2-40B4-BE49-F238E27FC236}">
                  <a16:creationId xmlns="" xmlns:a16="http://schemas.microsoft.com/office/drawing/2014/main" id="{12023299-BD28-9FB2-D39A-832BE842E64D}"/>
                </a:ext>
              </a:extLst>
            </p:cNvPr>
            <p:cNvGrpSpPr/>
            <p:nvPr/>
          </p:nvGrpSpPr>
          <p:grpSpPr>
            <a:xfrm>
              <a:off x="4857289" y="398934"/>
              <a:ext cx="2419434" cy="1163536"/>
              <a:chOff x="2673382" y="398934"/>
              <a:chExt cx="2419434" cy="1163536"/>
            </a:xfrm>
          </p:grpSpPr>
          <p:pic>
            <p:nvPicPr>
              <p:cNvPr id="117" name="Picture 9">
                <a:extLst>
                  <a:ext uri="{FF2B5EF4-FFF2-40B4-BE49-F238E27FC236}">
                    <a16:creationId xmlns="" xmlns:a16="http://schemas.microsoft.com/office/drawing/2014/main" id="{F12889BD-2FB4-8CF4-1EF2-29BA60C6CF26}"/>
                  </a:ext>
                </a:extLst>
              </p:cNvPr>
              <p:cNvPicPr>
                <a:picLocks noChangeAspect="1"/>
              </p:cNvPicPr>
              <p:nvPr/>
            </p:nvPicPr>
            <p:blipFill>
              <a:blip r:embed="rId7"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2673382" y="398934"/>
                <a:ext cx="2168438" cy="1163536"/>
              </a:xfrm>
              <a:prstGeom prst="rect">
                <a:avLst/>
              </a:prstGeom>
            </p:spPr>
          </p:pic>
          <p:sp>
            <p:nvSpPr>
              <p:cNvPr id="118" name="TextBox 117">
                <a:extLst>
                  <a:ext uri="{FF2B5EF4-FFF2-40B4-BE49-F238E27FC236}">
                    <a16:creationId xmlns="" xmlns:a16="http://schemas.microsoft.com/office/drawing/2014/main" id="{D0E872D4-599F-1FFE-7812-5A4390E9C7F2}"/>
                  </a:ext>
                </a:extLst>
              </p:cNvPr>
              <p:cNvSpPr txBox="1"/>
              <p:nvPr/>
            </p:nvSpPr>
            <p:spPr>
              <a:xfrm>
                <a:off x="2801538" y="688314"/>
                <a:ext cx="2291278"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6" name="Picture 2">
              <a:extLst>
                <a:ext uri="{FF2B5EF4-FFF2-40B4-BE49-F238E27FC236}">
                  <a16:creationId xmlns="" xmlns:a16="http://schemas.microsoft.com/office/drawing/2014/main" id="{1146A55F-B322-7009-6E08-0CDF90591398}"/>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390276" y="1069631"/>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25" name="Group 124">
            <a:extLst>
              <a:ext uri="{FF2B5EF4-FFF2-40B4-BE49-F238E27FC236}">
                <a16:creationId xmlns="" xmlns:a16="http://schemas.microsoft.com/office/drawing/2014/main" id="{B2A4908D-2F52-F592-759E-C9AA929D0F30}"/>
              </a:ext>
            </a:extLst>
          </p:cNvPr>
          <p:cNvGrpSpPr/>
          <p:nvPr/>
        </p:nvGrpSpPr>
        <p:grpSpPr>
          <a:xfrm>
            <a:off x="5743574" y="1685171"/>
            <a:ext cx="2114550" cy="1000879"/>
            <a:chOff x="3726532" y="398934"/>
            <a:chExt cx="4333854" cy="1163536"/>
          </a:xfrm>
        </p:grpSpPr>
        <p:grpSp>
          <p:nvGrpSpPr>
            <p:cNvPr id="126" name="Group 125">
              <a:extLst>
                <a:ext uri="{FF2B5EF4-FFF2-40B4-BE49-F238E27FC236}">
                  <a16:creationId xmlns="" xmlns:a16="http://schemas.microsoft.com/office/drawing/2014/main" id="{E9E1DC35-F069-606E-1FD0-5DFED8570117}"/>
                </a:ext>
              </a:extLst>
            </p:cNvPr>
            <p:cNvGrpSpPr/>
            <p:nvPr/>
          </p:nvGrpSpPr>
          <p:grpSpPr>
            <a:xfrm>
              <a:off x="4116974" y="398934"/>
              <a:ext cx="3943412" cy="1163536"/>
              <a:chOff x="1933067" y="398934"/>
              <a:chExt cx="3943412" cy="1163536"/>
            </a:xfrm>
          </p:grpSpPr>
          <p:pic>
            <p:nvPicPr>
              <p:cNvPr id="128" name="Picture 9">
                <a:extLst>
                  <a:ext uri="{FF2B5EF4-FFF2-40B4-BE49-F238E27FC236}">
                    <a16:creationId xmlns="" xmlns:a16="http://schemas.microsoft.com/office/drawing/2014/main" id="{7EFAB3C8-CF37-B4F4-4109-CCECCC6E40CA}"/>
                  </a:ext>
                </a:extLst>
              </p:cNvPr>
              <p:cNvPicPr>
                <a:picLocks noChangeAspect="1"/>
              </p:cNvPicPr>
              <p:nvPr/>
            </p:nvPicPr>
            <p:blipFill>
              <a:blip r:embed="rId10" cstate="hq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533455" cy="1163536"/>
              </a:xfrm>
              <a:prstGeom prst="rect">
                <a:avLst/>
              </a:prstGeom>
            </p:spPr>
          </p:pic>
          <p:sp>
            <p:nvSpPr>
              <p:cNvPr id="129" name="TextBox 128">
                <a:extLst>
                  <a:ext uri="{FF2B5EF4-FFF2-40B4-BE49-F238E27FC236}">
                    <a16:creationId xmlns="" xmlns:a16="http://schemas.microsoft.com/office/drawing/2014/main" id="{5F078586-CE83-3BA7-8E31-EF7973B273C4}"/>
                  </a:ext>
                </a:extLst>
              </p:cNvPr>
              <p:cNvSpPr txBox="1"/>
              <p:nvPr/>
            </p:nvSpPr>
            <p:spPr>
              <a:xfrm>
                <a:off x="2147803" y="677241"/>
                <a:ext cx="3728676"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Thủ</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môn</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7" name="Picture 2">
              <a:extLst>
                <a:ext uri="{FF2B5EF4-FFF2-40B4-BE49-F238E27FC236}">
                  <a16:creationId xmlns="" xmlns:a16="http://schemas.microsoft.com/office/drawing/2014/main" id="{45F96D5B-B88E-2854-B799-C9F8F4C8D2A6}"/>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1" name="Group 170">
            <a:extLst>
              <a:ext uri="{FF2B5EF4-FFF2-40B4-BE49-F238E27FC236}">
                <a16:creationId xmlns="" xmlns:a16="http://schemas.microsoft.com/office/drawing/2014/main" id="{1F2C2BB0-0DFA-180D-D7AB-9C58B0CDF782}"/>
              </a:ext>
            </a:extLst>
          </p:cNvPr>
          <p:cNvGrpSpPr/>
          <p:nvPr/>
        </p:nvGrpSpPr>
        <p:grpSpPr>
          <a:xfrm>
            <a:off x="3581399" y="2732921"/>
            <a:ext cx="2000250" cy="1000879"/>
            <a:chOff x="3726532" y="398934"/>
            <a:chExt cx="4099592" cy="1163536"/>
          </a:xfrm>
        </p:grpSpPr>
        <p:grpSp>
          <p:nvGrpSpPr>
            <p:cNvPr id="172" name="Group 171">
              <a:extLst>
                <a:ext uri="{FF2B5EF4-FFF2-40B4-BE49-F238E27FC236}">
                  <a16:creationId xmlns="" xmlns:a16="http://schemas.microsoft.com/office/drawing/2014/main" id="{EDAB3E4E-82FD-D518-C63A-2D18F8BC924B}"/>
                </a:ext>
              </a:extLst>
            </p:cNvPr>
            <p:cNvGrpSpPr/>
            <p:nvPr/>
          </p:nvGrpSpPr>
          <p:grpSpPr>
            <a:xfrm>
              <a:off x="4116972" y="398934"/>
              <a:ext cx="3709152" cy="1163536"/>
              <a:chOff x="1933065" y="398934"/>
              <a:chExt cx="3709152" cy="1163536"/>
            </a:xfrm>
          </p:grpSpPr>
          <p:pic>
            <p:nvPicPr>
              <p:cNvPr id="174" name="Picture 9">
                <a:extLst>
                  <a:ext uri="{FF2B5EF4-FFF2-40B4-BE49-F238E27FC236}">
                    <a16:creationId xmlns="" xmlns:a16="http://schemas.microsoft.com/office/drawing/2014/main" id="{BCC32425-922D-144B-D519-DE04F2F3678F}"/>
                  </a:ext>
                </a:extLst>
              </p:cNvPr>
              <p:cNvPicPr>
                <a:picLocks noChangeAspect="1"/>
              </p:cNvPicPr>
              <p:nvPr/>
            </p:nvPicPr>
            <p:blipFill>
              <a:blip r:embed="rId11"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3357759" cy="1163536"/>
              </a:xfrm>
              <a:prstGeom prst="rect">
                <a:avLst/>
              </a:prstGeom>
            </p:spPr>
          </p:pic>
          <p:sp>
            <p:nvSpPr>
              <p:cNvPr id="175" name="TextBox 174">
                <a:extLst>
                  <a:ext uri="{FF2B5EF4-FFF2-40B4-BE49-F238E27FC236}">
                    <a16:creationId xmlns="" xmlns:a16="http://schemas.microsoft.com/office/drawing/2014/main" id="{BF94FE36-3EEB-7871-F2CA-5258A36A7BFB}"/>
                  </a:ext>
                </a:extLst>
              </p:cNvPr>
              <p:cNvSpPr txBox="1"/>
              <p:nvPr/>
            </p:nvSpPr>
            <p:spPr>
              <a:xfrm>
                <a:off x="2108760" y="688314"/>
                <a:ext cx="353345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đạo</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3" name="Picture 2">
              <a:extLst>
                <a:ext uri="{FF2B5EF4-FFF2-40B4-BE49-F238E27FC236}">
                  <a16:creationId xmlns="" xmlns:a16="http://schemas.microsoft.com/office/drawing/2014/main" id="{98BF6F07-543C-0A04-6282-0DE9DFDC3F92}"/>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76" name="Group 175">
            <a:extLst>
              <a:ext uri="{FF2B5EF4-FFF2-40B4-BE49-F238E27FC236}">
                <a16:creationId xmlns="" xmlns:a16="http://schemas.microsoft.com/office/drawing/2014/main" id="{DC43C8D7-8344-9008-8B09-597CBFE4DF76}"/>
              </a:ext>
            </a:extLst>
          </p:cNvPr>
          <p:cNvGrpSpPr/>
          <p:nvPr/>
        </p:nvGrpSpPr>
        <p:grpSpPr>
          <a:xfrm>
            <a:off x="5734050" y="2685296"/>
            <a:ext cx="2324100" cy="1000879"/>
            <a:chOff x="3726532" y="398934"/>
            <a:chExt cx="5251384" cy="1163536"/>
          </a:xfrm>
        </p:grpSpPr>
        <p:grpSp>
          <p:nvGrpSpPr>
            <p:cNvPr id="177" name="Group 176">
              <a:extLst>
                <a:ext uri="{FF2B5EF4-FFF2-40B4-BE49-F238E27FC236}">
                  <a16:creationId xmlns="" xmlns:a16="http://schemas.microsoft.com/office/drawing/2014/main" id="{0EF5943E-F86D-5EB3-D57E-A587713877A2}"/>
                </a:ext>
              </a:extLst>
            </p:cNvPr>
            <p:cNvGrpSpPr/>
            <p:nvPr/>
          </p:nvGrpSpPr>
          <p:grpSpPr>
            <a:xfrm>
              <a:off x="4116972" y="398934"/>
              <a:ext cx="4860944" cy="1163536"/>
              <a:chOff x="1933065" y="398934"/>
              <a:chExt cx="4860944" cy="1163536"/>
            </a:xfrm>
          </p:grpSpPr>
          <p:pic>
            <p:nvPicPr>
              <p:cNvPr id="179" name="Picture 9">
                <a:extLst>
                  <a:ext uri="{FF2B5EF4-FFF2-40B4-BE49-F238E27FC236}">
                    <a16:creationId xmlns="" xmlns:a16="http://schemas.microsoft.com/office/drawing/2014/main" id="{5CA39A77-15C9-7B3B-5767-BE8B4FC7F320}"/>
                  </a:ext>
                </a:extLst>
              </p:cNvPr>
              <p:cNvPicPr>
                <a:picLocks noChangeAspect="1"/>
              </p:cNvPicPr>
              <p:nvPr/>
            </p:nvPicPr>
            <p:blipFill>
              <a:blip r:embed="rId12" cstate="hq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5" y="398934"/>
                <a:ext cx="4158157" cy="1163536"/>
              </a:xfrm>
              <a:prstGeom prst="rect">
                <a:avLst/>
              </a:prstGeom>
            </p:spPr>
          </p:pic>
          <p:sp>
            <p:nvSpPr>
              <p:cNvPr id="180" name="TextBox 179">
                <a:extLst>
                  <a:ext uri="{FF2B5EF4-FFF2-40B4-BE49-F238E27FC236}">
                    <a16:creationId xmlns="" xmlns:a16="http://schemas.microsoft.com/office/drawing/2014/main" id="{7556DA6E-7C03-DF83-A2D3-71C2C770B932}"/>
                  </a:ext>
                </a:extLst>
              </p:cNvPr>
              <p:cNvSpPr txBox="1"/>
              <p:nvPr/>
            </p:nvSpPr>
            <p:spPr>
              <a:xfrm>
                <a:off x="2108762" y="688314"/>
                <a:ext cx="4685247"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Tiền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78" name="Picture 2">
              <a:extLst>
                <a:ext uri="{FF2B5EF4-FFF2-40B4-BE49-F238E27FC236}">
                  <a16:creationId xmlns="" xmlns:a16="http://schemas.microsoft.com/office/drawing/2014/main" id="{7F372F63-BE27-9116-E68C-DA4421E2DE99}"/>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81" name="Group 180">
            <a:extLst>
              <a:ext uri="{FF2B5EF4-FFF2-40B4-BE49-F238E27FC236}">
                <a16:creationId xmlns="" xmlns:a16="http://schemas.microsoft.com/office/drawing/2014/main" id="{3A1E5795-15B6-93FB-6405-E430D2A36E4D}"/>
              </a:ext>
            </a:extLst>
          </p:cNvPr>
          <p:cNvGrpSpPr/>
          <p:nvPr/>
        </p:nvGrpSpPr>
        <p:grpSpPr>
          <a:xfrm>
            <a:off x="3600449" y="3694946"/>
            <a:ext cx="1781176" cy="1000879"/>
            <a:chOff x="3726532" y="398934"/>
            <a:chExt cx="3650591" cy="1163536"/>
          </a:xfrm>
        </p:grpSpPr>
        <p:grpSp>
          <p:nvGrpSpPr>
            <p:cNvPr id="182" name="Group 181">
              <a:extLst>
                <a:ext uri="{FF2B5EF4-FFF2-40B4-BE49-F238E27FC236}">
                  <a16:creationId xmlns="" xmlns:a16="http://schemas.microsoft.com/office/drawing/2014/main" id="{6D2AA745-41B9-AC70-0B64-D8159190E5B2}"/>
                </a:ext>
              </a:extLst>
            </p:cNvPr>
            <p:cNvGrpSpPr/>
            <p:nvPr/>
          </p:nvGrpSpPr>
          <p:grpSpPr>
            <a:xfrm>
              <a:off x="4116974" y="398934"/>
              <a:ext cx="3260149" cy="1163536"/>
              <a:chOff x="1933067" y="398934"/>
              <a:chExt cx="3260149" cy="1163536"/>
            </a:xfrm>
          </p:grpSpPr>
          <p:pic>
            <p:nvPicPr>
              <p:cNvPr id="184" name="Picture 9">
                <a:extLst>
                  <a:ext uri="{FF2B5EF4-FFF2-40B4-BE49-F238E27FC236}">
                    <a16:creationId xmlns="" xmlns:a16="http://schemas.microsoft.com/office/drawing/2014/main" id="{57BA7602-04EF-7D38-746B-D2449068BC13}"/>
                  </a:ext>
                </a:extLst>
              </p:cNvPr>
              <p:cNvPicPr>
                <a:picLocks noChangeAspect="1"/>
              </p:cNvPicPr>
              <p:nvPr/>
            </p:nvPicPr>
            <p:blipFill>
              <a:blip r:embed="rId13" cstate="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2830668" cy="1163536"/>
              </a:xfrm>
              <a:prstGeom prst="rect">
                <a:avLst/>
              </a:prstGeom>
            </p:spPr>
          </p:pic>
          <p:sp>
            <p:nvSpPr>
              <p:cNvPr id="185" name="TextBox 184">
                <a:extLst>
                  <a:ext uri="{FF2B5EF4-FFF2-40B4-BE49-F238E27FC236}">
                    <a16:creationId xmlns="" xmlns:a16="http://schemas.microsoft.com/office/drawing/2014/main" id="{73E92A76-BCA5-8ABD-CEF1-8810B992A191}"/>
                  </a:ext>
                </a:extLst>
              </p:cNvPr>
              <p:cNvSpPr txBox="1"/>
              <p:nvPr/>
            </p:nvSpPr>
            <p:spPr>
              <a:xfrm>
                <a:off x="2108762" y="688314"/>
                <a:ext cx="308445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Hậu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3" name="Picture 2">
              <a:extLst>
                <a:ext uri="{FF2B5EF4-FFF2-40B4-BE49-F238E27FC236}">
                  <a16:creationId xmlns="" xmlns:a16="http://schemas.microsoft.com/office/drawing/2014/main" id="{CA1CCFFA-F471-F37D-F620-960A0C62D4DD}"/>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86" name="Group 185">
            <a:extLst>
              <a:ext uri="{FF2B5EF4-FFF2-40B4-BE49-F238E27FC236}">
                <a16:creationId xmlns="" xmlns:a16="http://schemas.microsoft.com/office/drawing/2014/main" id="{8A6B1A8B-BFC7-F897-5F9D-84BE4B219C3E}"/>
              </a:ext>
            </a:extLst>
          </p:cNvPr>
          <p:cNvGrpSpPr/>
          <p:nvPr/>
        </p:nvGrpSpPr>
        <p:grpSpPr>
          <a:xfrm>
            <a:off x="5505449" y="3618746"/>
            <a:ext cx="2009776" cy="1000879"/>
            <a:chOff x="3726532" y="398934"/>
            <a:chExt cx="4119116" cy="1163536"/>
          </a:xfrm>
        </p:grpSpPr>
        <p:grpSp>
          <p:nvGrpSpPr>
            <p:cNvPr id="187" name="Group 186">
              <a:extLst>
                <a:ext uri="{FF2B5EF4-FFF2-40B4-BE49-F238E27FC236}">
                  <a16:creationId xmlns="" xmlns:a16="http://schemas.microsoft.com/office/drawing/2014/main" id="{89D6C31E-DF7B-FC03-403B-8C49527812D3}"/>
                </a:ext>
              </a:extLst>
            </p:cNvPr>
            <p:cNvGrpSpPr/>
            <p:nvPr/>
          </p:nvGrpSpPr>
          <p:grpSpPr>
            <a:xfrm>
              <a:off x="4116974" y="398934"/>
              <a:ext cx="3728674" cy="1163536"/>
              <a:chOff x="1933067" y="398934"/>
              <a:chExt cx="3728674" cy="1163536"/>
            </a:xfrm>
          </p:grpSpPr>
          <p:pic>
            <p:nvPicPr>
              <p:cNvPr id="189" name="Picture 9">
                <a:extLst>
                  <a:ext uri="{FF2B5EF4-FFF2-40B4-BE49-F238E27FC236}">
                    <a16:creationId xmlns="" xmlns:a16="http://schemas.microsoft.com/office/drawing/2014/main" id="{FB8F06BF-DDFE-072A-A282-1A5047716B35}"/>
                  </a:ext>
                </a:extLst>
              </p:cNvPr>
              <p:cNvPicPr>
                <a:picLocks noChangeAspect="1"/>
              </p:cNvPicPr>
              <p:nvPr/>
            </p:nvPicPr>
            <p:blipFill>
              <a:blip r:embed="rId14" cstate="hq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299193" cy="1163536"/>
              </a:xfrm>
              <a:prstGeom prst="rect">
                <a:avLst/>
              </a:prstGeom>
            </p:spPr>
          </p:pic>
          <p:sp>
            <p:nvSpPr>
              <p:cNvPr id="190" name="TextBox 189">
                <a:extLst>
                  <a:ext uri="{FF2B5EF4-FFF2-40B4-BE49-F238E27FC236}">
                    <a16:creationId xmlns="" xmlns:a16="http://schemas.microsoft.com/office/drawing/2014/main" id="{287E688C-1FD2-C199-5025-C56D1E11E6A8}"/>
                  </a:ext>
                </a:extLst>
              </p:cNvPr>
              <p:cNvSpPr txBox="1"/>
              <p:nvPr/>
            </p:nvSpPr>
            <p:spPr>
              <a:xfrm>
                <a:off x="2108762" y="688314"/>
                <a:ext cx="3552979"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Trung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88" name="Picture 2">
              <a:extLst>
                <a:ext uri="{FF2B5EF4-FFF2-40B4-BE49-F238E27FC236}">
                  <a16:creationId xmlns="" xmlns:a16="http://schemas.microsoft.com/office/drawing/2014/main" id="{02344F89-13C8-5CED-3BAB-96EC2BB24651}"/>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2" name="Group 1">
            <a:extLst>
              <a:ext uri="{FF2B5EF4-FFF2-40B4-BE49-F238E27FC236}">
                <a16:creationId xmlns="" xmlns:a16="http://schemas.microsoft.com/office/drawing/2014/main" id="{2B4D3C93-D883-5BA5-D93C-C1BC1800D879}"/>
              </a:ext>
            </a:extLst>
          </p:cNvPr>
          <p:cNvGrpSpPr/>
          <p:nvPr/>
        </p:nvGrpSpPr>
        <p:grpSpPr>
          <a:xfrm>
            <a:off x="3543299" y="4580771"/>
            <a:ext cx="2238376" cy="1000879"/>
            <a:chOff x="3726532" y="398934"/>
            <a:chExt cx="4587641" cy="1163536"/>
          </a:xfrm>
        </p:grpSpPr>
        <p:grpSp>
          <p:nvGrpSpPr>
            <p:cNvPr id="8" name="Group 7">
              <a:extLst>
                <a:ext uri="{FF2B5EF4-FFF2-40B4-BE49-F238E27FC236}">
                  <a16:creationId xmlns="" xmlns:a16="http://schemas.microsoft.com/office/drawing/2014/main" id="{AAF72D25-E585-D8CD-85BA-5E5B3AA82FF8}"/>
                </a:ext>
              </a:extLst>
            </p:cNvPr>
            <p:cNvGrpSpPr/>
            <p:nvPr/>
          </p:nvGrpSpPr>
          <p:grpSpPr>
            <a:xfrm>
              <a:off x="4116974" y="398934"/>
              <a:ext cx="4197199" cy="1163536"/>
              <a:chOff x="1933067" y="398934"/>
              <a:chExt cx="4197199" cy="1163536"/>
            </a:xfrm>
          </p:grpSpPr>
          <p:pic>
            <p:nvPicPr>
              <p:cNvPr id="13" name="Picture 9">
                <a:extLst>
                  <a:ext uri="{FF2B5EF4-FFF2-40B4-BE49-F238E27FC236}">
                    <a16:creationId xmlns="" xmlns:a16="http://schemas.microsoft.com/office/drawing/2014/main" id="{B7D75952-C610-D357-A53B-5A097E0F1842}"/>
                  </a:ext>
                </a:extLst>
              </p:cNvPr>
              <p:cNvPicPr>
                <a:picLocks noChangeAspect="1"/>
              </p:cNvPicPr>
              <p:nvPr/>
            </p:nvPicPr>
            <p:blipFill>
              <a:blip r:embed="rId15" cstate="hq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15" name="TextBox 14">
                <a:extLst>
                  <a:ext uri="{FF2B5EF4-FFF2-40B4-BE49-F238E27FC236}">
                    <a16:creationId xmlns="" xmlns:a16="http://schemas.microsoft.com/office/drawing/2014/main" id="{57AD2CD9-6E62-684D-7CFD-14C9D7AFEB7E}"/>
                  </a:ext>
                </a:extLst>
              </p:cNvPr>
              <p:cNvSpPr txBox="1"/>
              <p:nvPr/>
            </p:nvSpPr>
            <p:spPr>
              <a:xfrm>
                <a:off x="2108762" y="688314"/>
                <a:ext cx="4021504" cy="6798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tài</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2" name="Picture 2">
              <a:extLst>
                <a:ext uri="{FF2B5EF4-FFF2-40B4-BE49-F238E27FC236}">
                  <a16:creationId xmlns="" xmlns:a16="http://schemas.microsoft.com/office/drawing/2014/main" id="{3ACB1DBE-5664-1401-401F-DB9DB615323C}"/>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9" name="Group 18">
            <a:extLst>
              <a:ext uri="{FF2B5EF4-FFF2-40B4-BE49-F238E27FC236}">
                <a16:creationId xmlns="" xmlns:a16="http://schemas.microsoft.com/office/drawing/2014/main" id="{037D4DC7-4F04-5E40-2AD2-6E15D9A26FDA}"/>
              </a:ext>
            </a:extLst>
          </p:cNvPr>
          <p:cNvGrpSpPr/>
          <p:nvPr/>
        </p:nvGrpSpPr>
        <p:grpSpPr>
          <a:xfrm>
            <a:off x="5572124" y="4504571"/>
            <a:ext cx="2000251" cy="1000879"/>
            <a:chOff x="3726532" y="398934"/>
            <a:chExt cx="4099594" cy="1163536"/>
          </a:xfrm>
        </p:grpSpPr>
        <p:grpSp>
          <p:nvGrpSpPr>
            <p:cNvPr id="20" name="Group 19">
              <a:extLst>
                <a:ext uri="{FF2B5EF4-FFF2-40B4-BE49-F238E27FC236}">
                  <a16:creationId xmlns="" xmlns:a16="http://schemas.microsoft.com/office/drawing/2014/main" id="{82DA772D-F113-9F5C-F163-D97F130ABD90}"/>
                </a:ext>
              </a:extLst>
            </p:cNvPr>
            <p:cNvGrpSpPr/>
            <p:nvPr/>
          </p:nvGrpSpPr>
          <p:grpSpPr>
            <a:xfrm>
              <a:off x="3804622" y="398934"/>
              <a:ext cx="4021504" cy="1163536"/>
              <a:chOff x="1620715" y="398934"/>
              <a:chExt cx="4021504" cy="1163536"/>
            </a:xfrm>
          </p:grpSpPr>
          <p:pic>
            <p:nvPicPr>
              <p:cNvPr id="22" name="Picture 9">
                <a:extLst>
                  <a:ext uri="{FF2B5EF4-FFF2-40B4-BE49-F238E27FC236}">
                    <a16:creationId xmlns="" xmlns:a16="http://schemas.microsoft.com/office/drawing/2014/main" id="{F3D90964-8677-7F25-7C28-7D1797B1D4B7}"/>
                  </a:ext>
                </a:extLst>
              </p:cNvPr>
              <p:cNvPicPr>
                <a:picLocks noChangeAspect="1"/>
              </p:cNvPicPr>
              <p:nvPr/>
            </p:nvPicPr>
            <p:blipFill>
              <a:blip r:embed="rId15" cstate="hqprint">
                <a:extLst>
                  <a:ext uri="{28A0092B-C50C-407E-A947-70E740481C1C}">
                    <a14:useLocalDpi xmlns="" xmlns:a14="http://schemas.microsoft.com/office/drawing/2010/main" val="0"/>
                  </a:ext>
                  <a:ext uri="{96DAC541-7B7A-43D3-8B79-37D633B846F1}">
                    <asvg:svgBlip xmlns="" xmlns:asvg="http://schemas.microsoft.com/office/drawing/2016/SVG/main" r:embed="rId8"/>
                  </a:ext>
                </a:extLst>
              </a:blip>
              <a:srcRect/>
              <a:stretch>
                <a:fillRect/>
              </a:stretch>
            </p:blipFill>
            <p:spPr>
              <a:xfrm>
                <a:off x="1933067" y="398934"/>
                <a:ext cx="3494412" cy="1163536"/>
              </a:xfrm>
              <a:prstGeom prst="rect">
                <a:avLst/>
              </a:prstGeom>
            </p:spPr>
          </p:pic>
          <p:sp>
            <p:nvSpPr>
              <p:cNvPr id="23" name="TextBox 22">
                <a:extLst>
                  <a:ext uri="{FF2B5EF4-FFF2-40B4-BE49-F238E27FC236}">
                    <a16:creationId xmlns="" xmlns:a16="http://schemas.microsoft.com/office/drawing/2014/main" id="{7CC6E09B-0605-A9B7-CE47-A747EA782796}"/>
                  </a:ext>
                </a:extLst>
              </p:cNvPr>
              <p:cNvSpPr txBox="1"/>
              <p:nvPr/>
            </p:nvSpPr>
            <p:spPr>
              <a:xfrm>
                <a:off x="1620715" y="566512"/>
                <a:ext cx="4021504" cy="822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Huấn</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endPar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21" name="Picture 2">
              <a:extLst>
                <a:ext uri="{FF2B5EF4-FFF2-40B4-BE49-F238E27FC236}">
                  <a16:creationId xmlns="" xmlns:a16="http://schemas.microsoft.com/office/drawing/2014/main" id="{D0A6A615-B26B-9E92-9A7D-D0BF8358FC3D}"/>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726532" y="1014267"/>
              <a:ext cx="729179" cy="461639"/>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5" name="Picture 24" descr="A child kicking a football ball&#10;&#10;Description automatically generated with medium confidence">
            <a:extLst>
              <a:ext uri="{FF2B5EF4-FFF2-40B4-BE49-F238E27FC236}">
                <a16:creationId xmlns="" xmlns:a16="http://schemas.microsoft.com/office/drawing/2014/main" id="{B977DA47-32DD-5C87-323A-8ED4CDC3F4DC}"/>
              </a:ext>
            </a:extLst>
          </p:cNvPr>
          <p:cNvPicPr>
            <a:picLocks noChangeAspect="1"/>
          </p:cNvPicPr>
          <p:nvPr/>
        </p:nvPicPr>
        <p:blipFill>
          <a:blip r:embed="rId16" cstate="print">
            <a:extLst>
              <a:ext uri="{28A0092B-C50C-407E-A947-70E740481C1C}">
                <a14:useLocalDpi xmlns="" xmlns:a14="http://schemas.microsoft.com/office/drawing/2010/main" val="0"/>
              </a:ext>
            </a:extLst>
          </a:blip>
          <a:stretch>
            <a:fillRect/>
          </a:stretch>
        </p:blipFill>
        <p:spPr>
          <a:xfrm>
            <a:off x="6858000" y="4505325"/>
            <a:ext cx="1790700" cy="1790700"/>
          </a:xfrm>
          <a:prstGeom prst="rect">
            <a:avLst/>
          </a:prstGeom>
        </p:spPr>
      </p:pic>
    </p:spTree>
    <p:extLst>
      <p:ext uri="{BB962C8B-B14F-4D97-AF65-F5344CB8AC3E}">
        <p14:creationId xmlns="" xmlns:p14="http://schemas.microsoft.com/office/powerpoint/2010/main" val="364749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anim calcmode="lin" valueType="num">
                                      <p:cBhvr>
                                        <p:cTn id="8" dur="1000" fill="hold"/>
                                        <p:tgtEl>
                                          <p:spTgt spid="111"/>
                                        </p:tgtEl>
                                        <p:attrNameLst>
                                          <p:attrName>ppt_x</p:attrName>
                                        </p:attrNameLst>
                                      </p:cBhvr>
                                      <p:tavLst>
                                        <p:tav tm="0">
                                          <p:val>
                                            <p:strVal val="#ppt_x"/>
                                          </p:val>
                                        </p:tav>
                                        <p:tav tm="100000">
                                          <p:val>
                                            <p:strVal val="#ppt_x"/>
                                          </p:val>
                                        </p:tav>
                                      </p:tavLst>
                                    </p:anim>
                                    <p:anim calcmode="lin" valueType="num">
                                      <p:cBhvr>
                                        <p:cTn id="9" dur="1000" fill="hold"/>
                                        <p:tgtEl>
                                          <p:spTgt spid="11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10"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4"/>
                                        </p:tgtEl>
                                        <p:attrNameLst>
                                          <p:attrName>style.visibility</p:attrName>
                                        </p:attrNameLst>
                                      </p:cBhvr>
                                      <p:to>
                                        <p:strVal val="visible"/>
                                      </p:to>
                                    </p:set>
                                    <p:anim calcmode="lin" valueType="num">
                                      <p:cBhvr additive="base">
                                        <p:cTn id="17" dur="750" fill="hold"/>
                                        <p:tgtEl>
                                          <p:spTgt spid="114"/>
                                        </p:tgtEl>
                                        <p:attrNameLst>
                                          <p:attrName>ppt_x</p:attrName>
                                        </p:attrNameLst>
                                      </p:cBhvr>
                                      <p:tavLst>
                                        <p:tav tm="0">
                                          <p:val>
                                            <p:strVal val="#ppt_x"/>
                                          </p:val>
                                        </p:tav>
                                        <p:tav tm="100000">
                                          <p:val>
                                            <p:strVal val="#ppt_x"/>
                                          </p:val>
                                        </p:tav>
                                      </p:tavLst>
                                    </p:anim>
                                    <p:anim calcmode="lin" valueType="num">
                                      <p:cBhvr additive="base">
                                        <p:cTn id="18" dur="750" fill="hold"/>
                                        <p:tgtEl>
                                          <p:spTgt spid="1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5"/>
                                        </p:tgtEl>
                                        <p:attrNameLst>
                                          <p:attrName>style.visibility</p:attrName>
                                        </p:attrNameLst>
                                      </p:cBhvr>
                                      <p:to>
                                        <p:strVal val="visible"/>
                                      </p:to>
                                    </p:set>
                                    <p:anim calcmode="lin" valueType="num">
                                      <p:cBhvr additive="base">
                                        <p:cTn id="23" dur="750" fill="hold"/>
                                        <p:tgtEl>
                                          <p:spTgt spid="125"/>
                                        </p:tgtEl>
                                        <p:attrNameLst>
                                          <p:attrName>ppt_x</p:attrName>
                                        </p:attrNameLst>
                                      </p:cBhvr>
                                      <p:tavLst>
                                        <p:tav tm="0">
                                          <p:val>
                                            <p:strVal val="#ppt_x"/>
                                          </p:val>
                                        </p:tav>
                                        <p:tav tm="100000">
                                          <p:val>
                                            <p:strVal val="#ppt_x"/>
                                          </p:val>
                                        </p:tav>
                                      </p:tavLst>
                                    </p:anim>
                                    <p:anim calcmode="lin" valueType="num">
                                      <p:cBhvr additive="base">
                                        <p:cTn id="24" dur="750" fill="hold"/>
                                        <p:tgtEl>
                                          <p:spTgt spid="1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1"/>
                                        </p:tgtEl>
                                        <p:attrNameLst>
                                          <p:attrName>style.visibility</p:attrName>
                                        </p:attrNameLst>
                                      </p:cBhvr>
                                      <p:to>
                                        <p:strVal val="visible"/>
                                      </p:to>
                                    </p:set>
                                    <p:anim calcmode="lin" valueType="num">
                                      <p:cBhvr additive="base">
                                        <p:cTn id="29" dur="750" fill="hold"/>
                                        <p:tgtEl>
                                          <p:spTgt spid="171"/>
                                        </p:tgtEl>
                                        <p:attrNameLst>
                                          <p:attrName>ppt_x</p:attrName>
                                        </p:attrNameLst>
                                      </p:cBhvr>
                                      <p:tavLst>
                                        <p:tav tm="0">
                                          <p:val>
                                            <p:strVal val="#ppt_x"/>
                                          </p:val>
                                        </p:tav>
                                        <p:tav tm="100000">
                                          <p:val>
                                            <p:strVal val="#ppt_x"/>
                                          </p:val>
                                        </p:tav>
                                      </p:tavLst>
                                    </p:anim>
                                    <p:anim calcmode="lin" valueType="num">
                                      <p:cBhvr additive="base">
                                        <p:cTn id="30" dur="750" fill="hold"/>
                                        <p:tgtEl>
                                          <p:spTgt spid="1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gtEl>
                                        <p:attrNameLst>
                                          <p:attrName>style.visibility</p:attrName>
                                        </p:attrNameLst>
                                      </p:cBhvr>
                                      <p:to>
                                        <p:strVal val="visible"/>
                                      </p:to>
                                    </p:set>
                                    <p:anim calcmode="lin" valueType="num">
                                      <p:cBhvr additive="base">
                                        <p:cTn id="35" dur="750" fill="hold"/>
                                        <p:tgtEl>
                                          <p:spTgt spid="176"/>
                                        </p:tgtEl>
                                        <p:attrNameLst>
                                          <p:attrName>ppt_x</p:attrName>
                                        </p:attrNameLst>
                                      </p:cBhvr>
                                      <p:tavLst>
                                        <p:tav tm="0">
                                          <p:val>
                                            <p:strVal val="#ppt_x"/>
                                          </p:val>
                                        </p:tav>
                                        <p:tav tm="100000">
                                          <p:val>
                                            <p:strVal val="#ppt_x"/>
                                          </p:val>
                                        </p:tav>
                                      </p:tavLst>
                                    </p:anim>
                                    <p:anim calcmode="lin" valueType="num">
                                      <p:cBhvr additive="base">
                                        <p:cTn id="36" dur="750" fill="hold"/>
                                        <p:tgtEl>
                                          <p:spTgt spid="17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additive="base">
                                        <p:cTn id="41" dur="750" fill="hold"/>
                                        <p:tgtEl>
                                          <p:spTgt spid="181"/>
                                        </p:tgtEl>
                                        <p:attrNameLst>
                                          <p:attrName>ppt_x</p:attrName>
                                        </p:attrNameLst>
                                      </p:cBhvr>
                                      <p:tavLst>
                                        <p:tav tm="0">
                                          <p:val>
                                            <p:strVal val="#ppt_x"/>
                                          </p:val>
                                        </p:tav>
                                        <p:tav tm="100000">
                                          <p:val>
                                            <p:strVal val="#ppt_x"/>
                                          </p:val>
                                        </p:tav>
                                      </p:tavLst>
                                    </p:anim>
                                    <p:anim calcmode="lin" valueType="num">
                                      <p:cBhvr additive="base">
                                        <p:cTn id="42" dur="750" fill="hold"/>
                                        <p:tgtEl>
                                          <p:spTgt spid="1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6"/>
                                        </p:tgtEl>
                                        <p:attrNameLst>
                                          <p:attrName>style.visibility</p:attrName>
                                        </p:attrNameLst>
                                      </p:cBhvr>
                                      <p:to>
                                        <p:strVal val="visible"/>
                                      </p:to>
                                    </p:set>
                                    <p:anim calcmode="lin" valueType="num">
                                      <p:cBhvr additive="base">
                                        <p:cTn id="47" dur="750" fill="hold"/>
                                        <p:tgtEl>
                                          <p:spTgt spid="186"/>
                                        </p:tgtEl>
                                        <p:attrNameLst>
                                          <p:attrName>ppt_x</p:attrName>
                                        </p:attrNameLst>
                                      </p:cBhvr>
                                      <p:tavLst>
                                        <p:tav tm="0">
                                          <p:val>
                                            <p:strVal val="#ppt_x"/>
                                          </p:val>
                                        </p:tav>
                                        <p:tav tm="100000">
                                          <p:val>
                                            <p:strVal val="#ppt_x"/>
                                          </p:val>
                                        </p:tav>
                                      </p:tavLst>
                                    </p:anim>
                                    <p:anim calcmode="lin" valueType="num">
                                      <p:cBhvr additive="base">
                                        <p:cTn id="48" dur="750" fill="hold"/>
                                        <p:tgtEl>
                                          <p:spTgt spid="1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5"/>
                                            </p:cond>
                                          </p:stCondLst>
                                          <p:endCondLst>
                                            <p:cond evt="onStopAudio" delay="0">
                                              <p:tgtEl>
                                                <p:sldTgt/>
                                              </p:tgtEl>
                                            </p:cond>
                                          </p:endCondLst>
                                        </p:cTn>
                                        <p:tgtEl>
                                          <p:sndTgt r:embed="rId2" name="click.wav"/>
                                        </p:tgtEl>
                                      </p:cMediaNode>
                                    </p:audio>
                                  </p:sub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750" fill="hold"/>
                                        <p:tgtEl>
                                          <p:spTgt spid="2"/>
                                        </p:tgtEl>
                                        <p:attrNameLst>
                                          <p:attrName>ppt_x</p:attrName>
                                        </p:attrNameLst>
                                      </p:cBhvr>
                                      <p:tavLst>
                                        <p:tav tm="0">
                                          <p:val>
                                            <p:strVal val="#ppt_x"/>
                                          </p:val>
                                        </p:tav>
                                        <p:tav tm="100000">
                                          <p:val>
                                            <p:strVal val="#ppt_x"/>
                                          </p:val>
                                        </p:tav>
                                      </p:tavLst>
                                    </p:anim>
                                    <p:anim calcmode="lin" valueType="num">
                                      <p:cBhvr additive="base">
                                        <p:cTn id="54"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750" fill="hold"/>
                                        <p:tgtEl>
                                          <p:spTgt spid="19"/>
                                        </p:tgtEl>
                                        <p:attrNameLst>
                                          <p:attrName>ppt_x</p:attrName>
                                        </p:attrNameLst>
                                      </p:cBhvr>
                                      <p:tavLst>
                                        <p:tav tm="0">
                                          <p:val>
                                            <p:strVal val="#ppt_x"/>
                                          </p:val>
                                        </p:tav>
                                        <p:tav tm="100000">
                                          <p:val>
                                            <p:strVal val="#ppt_x"/>
                                          </p:val>
                                        </p:tav>
                                      </p:tavLst>
                                    </p:anim>
                                    <p:anim calcmode="lin" valueType="num">
                                      <p:cBhvr additive="base">
                                        <p:cTn id="60" dur="750" fill="hold"/>
                                        <p:tgtEl>
                                          <p:spTgt spid="1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7.0&quot;&gt;&lt;object type=&quot;1&quot; unique_id=&quot;10001&quot;&gt;&lt;object type=&quot;2&quot; unique_id=&quot;10002&quot;&gt;&lt;object type=&quot;3&quot; unique_id=&quot;10003&quot;&gt;&lt;property id=&quot;20148&quot; value=&quot;5&quot;/&gt;&lt;property id=&quot;20300&quot; value=&quot;Slide 1&quot;/&gt;&lt;property id=&quot;20307&quot; value=&quot;286&quot;/&gt;&lt;/object&gt;&lt;object type=&quot;3&quot; unique_id=&quot;10004&quot;&gt;&lt;property id=&quot;20148&quot; value=&quot;5&quot;/&gt;&lt;property id=&quot;20300&quot; value=&quot;Slide 2&quot;/&gt;&lt;property id=&quot;20307&quot; value=&quot;288&quot;/&gt;&lt;/object&gt;&lt;object type=&quot;3&quot; unique_id=&quot;10005&quot;&gt;&lt;property id=&quot;20148&quot; value=&quot;5&quot;/&gt;&lt;property id=&quot;20300&quot; value=&quot;Slide 3&quot;/&gt;&lt;property id=&quot;20307&quot; value=&quot;277&quot;/&gt;&lt;/object&gt;&lt;object type=&quot;3&quot; unique_id=&quot;10006&quot;&gt;&lt;property id=&quot;20148&quot; value=&quot;5&quot;/&gt;&lt;property id=&quot;20300&quot; value=&quot;Slide 4&quot;/&gt;&lt;property id=&quot;20307&quot; value=&quot;291&quot;/&gt;&lt;/object&gt;&lt;object type=&quot;3&quot; unique_id=&quot;10007&quot;&gt;&lt;property id=&quot;20148&quot; value=&quot;5&quot;/&gt;&lt;property id=&quot;20300&quot; value=&quot;Slide 5&quot;/&gt;&lt;property id=&quot;20307&quot; value=&quot;2007577107&quot;/&gt;&lt;/object&gt;&lt;object type=&quot;3&quot; unique_id=&quot;10008&quot;&gt;&lt;property id=&quot;20148&quot; value=&quot;5&quot;/&gt;&lt;property id=&quot;20300&quot; value=&quot;Slide 6&quot;/&gt;&lt;property id=&quot;20307&quot; value=&quot;292&quot;/&gt;&lt;/object&gt;&lt;object type=&quot;3&quot; unique_id=&quot;10009&quot;&gt;&lt;property id=&quot;20148&quot; value=&quot;5&quot;/&gt;&lt;property id=&quot;20300&quot; value=&quot;Slide 7&quot;/&gt;&lt;property id=&quot;20307&quot; value=&quot;261&quot;/&gt;&lt;/object&gt;&lt;object type=&quot;3&quot; unique_id=&quot;10010&quot;&gt;&lt;property id=&quot;20148&quot; value=&quot;5&quot;/&gt;&lt;property id=&quot;20300&quot; value=&quot;Slide 8&quot;/&gt;&lt;property id=&quot;20307&quot; value=&quot;290&quot;/&gt;&lt;/object&gt;&lt;object type=&quot;3&quot; unique_id=&quot;10011&quot;&gt;&lt;property id=&quot;20148&quot; value=&quot;5&quot;/&gt;&lt;property id=&quot;20300&quot; value=&quot;Slide 9&quot;/&gt;&lt;property id=&quot;20307&quot; value=&quot;385&quot;/&gt;&lt;/object&gt;&lt;object type=&quot;3&quot; unique_id=&quot;10012&quot;&gt;&lt;property id=&quot;20148&quot; value=&quot;5&quot;/&gt;&lt;property id=&quot;20300&quot; value=&quot;Slide 10&quot;/&gt;&lt;property id=&quot;20307&quot; value=&quot;269&quot;/&gt;&lt;/object&gt;&lt;object type=&quot;3&quot; unique_id=&quot;10013&quot;&gt;&lt;property id=&quot;20148&quot; value=&quot;5&quot;/&gt;&lt;property id=&quot;20300&quot; value=&quot;Slide 11&quot;/&gt;&lt;property id=&quot;20307&quot; value=&quot;2007577108&quot;/&gt;&lt;/object&gt;&lt;object type=&quot;3&quot; unique_id=&quot;10014&quot;&gt;&lt;property id=&quot;20148&quot; value=&quot;5&quot;/&gt;&lt;property id=&quot;20300&quot; value=&quot;Slide 12&quot;/&gt;&lt;property id=&quot;20307&quot; value=&quot;296&quot;/&gt;&lt;/object&gt;&lt;object type=&quot;3&quot; unique_id=&quot;10015&quot;&gt;&lt;property id=&quot;20148&quot; value=&quot;5&quot;/&gt;&lt;property id=&quot;20300&quot; value=&quot;Slide 13&quot;/&gt;&lt;property id=&quot;20307&quot; value=&quot;297&quot;/&gt;&lt;/object&gt;&lt;object type=&quot;3&quot; unique_id=&quot;10016&quot;&gt;&lt;property id=&quot;20148&quot; value=&quot;5&quot;/&gt;&lt;property id=&quot;20300&quot; value=&quot;Slide 14&quot;/&gt;&lt;property id=&quot;20307&quot; value=&quot;298&quot;/&gt;&lt;/object&gt;&lt;object type=&quot;3&quot; unique_id=&quot;10017&quot;&gt;&lt;property id=&quot;20148&quot; value=&quot;5&quot;/&gt;&lt;property id=&quot;20300&quot; value=&quot;Slide 15&quot;/&gt;&lt;property id=&quot;20307&quot; value=&quot;386&quot;/&gt;&lt;/object&gt;&lt;object type=&quot;3&quot; unique_id=&quot;10018&quot;&gt;&lt;property id=&quot;20148&quot; value=&quot;5&quot;/&gt;&lt;property id=&quot;20300&quot; value=&quot;Slide 16&quot;/&gt;&lt;property id=&quot;20307&quot; value=&quot;2007577110&quot;/&gt;&lt;/object&gt;&lt;object type=&quot;3&quot; unique_id=&quot;10019&quot;&gt;&lt;property id=&quot;20148&quot; value=&quot;5&quot;/&gt;&lt;property id=&quot;20300&quot; value=&quot;Slide 17&quot;/&gt;&lt;property id=&quot;20307&quot; value=&quot;2007577111&quot;/&gt;&lt;/object&gt;&lt;/object&gt;&lt;object type=&quot;8&quot; unique_id=&quot;10038&quot;&gt;&lt;/object&gt;&lt;/object&gt;&lt;/database&gt;"/>
  <p:tag name="MMPROD_NEXTUNIQUEID" val="10009"/>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817</TotalTime>
  <Words>367</Words>
  <Application>Microsoft Office PowerPoint</Application>
  <PresentationFormat>Custom</PresentationFormat>
  <Paragraphs>62</Paragraphs>
  <Slides>13</Slides>
  <Notes>2</Notes>
  <HiddenSlides>0</HiddenSlides>
  <MMClips>2</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1_Office Theme</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78</cp:revision>
  <dcterms:created xsi:type="dcterms:W3CDTF">2023-07-02T10:47:43Z</dcterms:created>
  <dcterms:modified xsi:type="dcterms:W3CDTF">2025-11-02T03:29:59Z</dcterms:modified>
</cp:coreProperties>
</file>