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6" r:id="rId4"/>
  </p:sldMasterIdLst>
  <p:notesMasterIdLst>
    <p:notesMasterId r:id="rId13"/>
  </p:notesMasterIdLst>
  <p:sldIdLst>
    <p:sldId id="258" r:id="rId5"/>
    <p:sldId id="2688" r:id="rId6"/>
    <p:sldId id="2693" r:id="rId7"/>
    <p:sldId id="2694" r:id="rId8"/>
    <p:sldId id="2634" r:id="rId9"/>
    <p:sldId id="2635" r:id="rId10"/>
    <p:sldId id="266" r:id="rId11"/>
    <p:sldId id="2645" r:id="rId12"/>
    <p:sldId id="2667" r:id="rId14"/>
    <p:sldId id="2691" r:id="rId15"/>
    <p:sldId id="2685" r:id="rId16"/>
    <p:sldId id="268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F2"/>
    <a:srgbClr val="FFB91D"/>
    <a:srgbClr val="FF7F7D"/>
    <a:srgbClr val="B3E4FF"/>
    <a:srgbClr val="F5F5F6"/>
    <a:srgbClr val="FFDB8B"/>
    <a:srgbClr val="CBFFA9"/>
    <a:srgbClr val="6FFF0D"/>
    <a:srgbClr val="80FF29"/>
    <a:srgbClr val="F5D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124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280D4-8E81-41DF-868F-17766B8AA79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C615F-5126-4300-A5D6-E65582FFC3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CC615F-5126-4300-A5D6-E65582FFC3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CC615F-5126-4300-A5D6-E65582FFC3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 userDrawn="1"/>
        </p:nvSpPr>
        <p:spPr>
          <a:xfrm>
            <a:off x="330200" y="424542"/>
            <a:ext cx="11557000" cy="61286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53"/>
          <p:cNvGrpSpPr/>
          <p:nvPr/>
        </p:nvGrpSpPr>
        <p:grpSpPr>
          <a:xfrm>
            <a:off x="-106045" y="0"/>
            <a:ext cx="12390120" cy="3055620"/>
            <a:chOff x="-167" y="0"/>
            <a:chExt cx="19512" cy="4812"/>
          </a:xfrm>
        </p:grpSpPr>
        <p:pic>
          <p:nvPicPr>
            <p:cNvPr id="16" name="图片 42" descr="组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17" name="图片 40" descr="组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sp>
        <p:nvSpPr>
          <p:cNvPr id="18" name="Rounded Rectangle 17"/>
          <p:cNvSpPr/>
          <p:nvPr/>
        </p:nvSpPr>
        <p:spPr>
          <a:xfrm>
            <a:off x="547511" y="850840"/>
            <a:ext cx="11096977" cy="54607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861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861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967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Gia đình, Gia đình Vector Nền Và Tập Tin Tải về Miễn Phí |  Pngtre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4"/>
            <a:ext cx="12192000" cy="6861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4.png"/><Relationship Id="rId3" Type="http://schemas.openxmlformats.org/officeDocument/2006/relationships/tags" Target="../tags/tag5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8.png"/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7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8.png"/><Relationship Id="rId3" Type="http://schemas.openxmlformats.org/officeDocument/2006/relationships/tags" Target="../tags/tag4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79" y="0"/>
            <a:ext cx="1724160" cy="21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55" y="1394460"/>
            <a:ext cx="10320020" cy="3891280"/>
          </a:xfrm>
          <a:prstGeom prst="rect">
            <a:avLst/>
          </a:prstGeom>
        </p:spPr>
      </p:pic>
      <p:pic>
        <p:nvPicPr>
          <p:cNvPr id="12" name="Content Placeholder 4" descr="A cartoon of a road with flags and flowers&#10;&#10;Description automatically generated"/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r="2258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3495" y="843280"/>
            <a:ext cx="121970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oạn v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 nêu 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kiến tán thành một sự việc, hiện t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5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lang="en-US" altLang="en-US" sz="5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ideo đọc sách tho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/>
          <p:cNvSpPr/>
          <p:nvPr/>
        </p:nvSpPr>
        <p:spPr>
          <a:xfrm>
            <a:off x="222408" y="1223486"/>
            <a:ext cx="11747183" cy="4088743"/>
          </a:xfrm>
          <a:custGeom>
            <a:avLst/>
            <a:gdLst>
              <a:gd name="connsiteX0" fmla="*/ 0 w 4791357"/>
              <a:gd name="connsiteY0" fmla="*/ 800574 h 1614190"/>
              <a:gd name="connsiteX1" fmla="*/ 800574 w 4791357"/>
              <a:gd name="connsiteY1" fmla="*/ 0 h 1614190"/>
              <a:gd name="connsiteX2" fmla="*/ 3990783 w 4791357"/>
              <a:gd name="connsiteY2" fmla="*/ 0 h 1614190"/>
              <a:gd name="connsiteX3" fmla="*/ 4791357 w 4791357"/>
              <a:gd name="connsiteY3" fmla="*/ 800574 h 1614190"/>
              <a:gd name="connsiteX4" fmla="*/ 4791357 w 4791357"/>
              <a:gd name="connsiteY4" fmla="*/ 813616 h 1614190"/>
              <a:gd name="connsiteX5" fmla="*/ 3990783 w 4791357"/>
              <a:gd name="connsiteY5" fmla="*/ 1614190 h 1614190"/>
              <a:gd name="connsiteX6" fmla="*/ 800574 w 4791357"/>
              <a:gd name="connsiteY6" fmla="*/ 1614190 h 1614190"/>
              <a:gd name="connsiteX7" fmla="*/ 0 w 4791357"/>
              <a:gd name="connsiteY7" fmla="*/ 813616 h 1614190"/>
              <a:gd name="connsiteX8" fmla="*/ 0 w 4791357"/>
              <a:gd name="connsiteY8" fmla="*/ 800574 h 161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1357" h="1614190" fill="none" extrusionOk="0">
                <a:moveTo>
                  <a:pt x="0" y="800574"/>
                </a:moveTo>
                <a:cubicBezTo>
                  <a:pt x="-73259" y="346580"/>
                  <a:pt x="411276" y="43219"/>
                  <a:pt x="800574" y="0"/>
                </a:cubicBezTo>
                <a:cubicBezTo>
                  <a:pt x="2372918" y="130954"/>
                  <a:pt x="3096124" y="43574"/>
                  <a:pt x="3990783" y="0"/>
                </a:cubicBezTo>
                <a:cubicBezTo>
                  <a:pt x="4447654" y="22684"/>
                  <a:pt x="4815568" y="388086"/>
                  <a:pt x="4791357" y="800574"/>
                </a:cubicBezTo>
                <a:cubicBezTo>
                  <a:pt x="4791822" y="804640"/>
                  <a:pt x="4792346" y="809416"/>
                  <a:pt x="4791357" y="813616"/>
                </a:cubicBezTo>
                <a:cubicBezTo>
                  <a:pt x="4776972" y="1258123"/>
                  <a:pt x="4363296" y="1566145"/>
                  <a:pt x="3990783" y="1614190"/>
                </a:cubicBezTo>
                <a:cubicBezTo>
                  <a:pt x="3145196" y="1769387"/>
                  <a:pt x="1483766" y="1777210"/>
                  <a:pt x="800574" y="1614190"/>
                </a:cubicBezTo>
                <a:cubicBezTo>
                  <a:pt x="363920" y="1539916"/>
                  <a:pt x="-34649" y="1275993"/>
                  <a:pt x="0" y="813616"/>
                </a:cubicBezTo>
                <a:cubicBezTo>
                  <a:pt x="512" y="810810"/>
                  <a:pt x="-860" y="802644"/>
                  <a:pt x="0" y="800574"/>
                </a:cubicBezTo>
                <a:close/>
              </a:path>
              <a:path w="4791357" h="1614190" stroke="0" extrusionOk="0">
                <a:moveTo>
                  <a:pt x="0" y="800574"/>
                </a:moveTo>
                <a:cubicBezTo>
                  <a:pt x="-50999" y="326971"/>
                  <a:pt x="347334" y="4164"/>
                  <a:pt x="800574" y="0"/>
                </a:cubicBezTo>
                <a:cubicBezTo>
                  <a:pt x="2252372" y="132882"/>
                  <a:pt x="2839045" y="-84951"/>
                  <a:pt x="3990783" y="0"/>
                </a:cubicBezTo>
                <a:cubicBezTo>
                  <a:pt x="4399624" y="32523"/>
                  <a:pt x="4790084" y="365465"/>
                  <a:pt x="4791357" y="800574"/>
                </a:cubicBezTo>
                <a:cubicBezTo>
                  <a:pt x="4791158" y="801991"/>
                  <a:pt x="4791416" y="808144"/>
                  <a:pt x="4791357" y="813616"/>
                </a:cubicBezTo>
                <a:cubicBezTo>
                  <a:pt x="4847518" y="1262423"/>
                  <a:pt x="4436646" y="1606538"/>
                  <a:pt x="3990783" y="1614190"/>
                </a:cubicBezTo>
                <a:cubicBezTo>
                  <a:pt x="2517966" y="1701829"/>
                  <a:pt x="2183699" y="1541511"/>
                  <a:pt x="800574" y="1614190"/>
                </a:cubicBezTo>
                <a:cubicBezTo>
                  <a:pt x="357188" y="1602352"/>
                  <a:pt x="-37766" y="1308245"/>
                  <a:pt x="0" y="813616"/>
                </a:cubicBezTo>
                <a:cubicBezTo>
                  <a:pt x="260" y="810761"/>
                  <a:pt x="896" y="806440"/>
                  <a:pt x="0" y="800574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44450" cap="rnd" cmpd="thickThin">
            <a:solidFill>
              <a:schemeClr val="accent1">
                <a:lumMod val="50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Hình ảnh 9" descr="Ảnh có chứa đồ chơi, búp bê, tượng trang trí nhỏ, Đồ chơi em bé&#10;&#10;Mô tả được tạo tự độ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94" y="2743200"/>
            <a:ext cx="4931538" cy="4931538"/>
          </a:xfrm>
          <a:prstGeom prst="rect">
            <a:avLst/>
          </a:prstGeom>
        </p:spPr>
      </p:pic>
      <p:pic>
        <p:nvPicPr>
          <p:cNvPr id="7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380">
            <a:off x="10723511" y="2473647"/>
            <a:ext cx="1024884" cy="1255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04" y="1519357"/>
            <a:ext cx="11071296" cy="4115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31328" y="1394312"/>
            <a:ext cx="12192000" cy="38915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bóng đá - Ca nhạc thiếu nhi - Vần điệu trẻ - Loco Nuts - Vần Tiếng Việt - Hoạt Hì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ơi dậy phong trào đọc sách trong thanh thiếu nh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" y="460375"/>
            <a:ext cx="60579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Hội thể thao 2020: Sân chơi bổ ích và lý thú dành cho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70" y="446405"/>
            <a:ext cx="6042025" cy="60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/>
          <p:nvPr/>
        </p:nvSpPr>
        <p:spPr>
          <a:xfrm>
            <a:off x="11593195" y="6127115"/>
            <a:ext cx="696595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 sz="4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79" y="102745"/>
            <a:ext cx="1724160" cy="21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2251"/>
            <a:ext cx="12192000" cy="3893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2660" y="-8890"/>
            <a:ext cx="8748395" cy="66802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</a:t>
            </a:r>
            <a:r>
              <a:rPr lang="vi-VN" sz="44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n 1 trong 2 đề dưới đây:</a:t>
            </a:r>
            <a:endParaRPr lang="en-US" sz="4400" b="1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altLang="vi-VN" sz="40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48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Đề 1: </a:t>
            </a:r>
            <a:r>
              <a:rPr lang="vi-VN" sz="4800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Viết đoạn văn nêu ý kiến tán thành việc lập Câu lạc bộ Đọc sách.</a:t>
            </a:r>
            <a:endParaRPr lang="en-US" sz="4800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altLang="vi-VN" sz="48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4800" b="1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Đề 2: </a:t>
            </a:r>
            <a:r>
              <a:rPr lang="vi-VN" sz="4800" dirty="0">
                <a:solidFill>
                  <a:srgbClr val="00206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Viết đoạn văn nêu ý kiến tán thành việc phát triển hoạt động thể dục, thể thao trong nhà trường.</a:t>
            </a:r>
            <a:endParaRPr lang="vi-VN" sz="4800" dirty="0">
              <a:solidFill>
                <a:srgbClr val="00206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Rô bố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0955" y="66675"/>
            <a:ext cx="3372485" cy="65881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25645" y="591820"/>
            <a:ext cx="1492885" cy="165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02375" y="591820"/>
            <a:ext cx="1642110" cy="1651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02586" y="197008"/>
            <a:ext cx="978682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070100" y="3706587"/>
            <a:ext cx="8877300" cy="1297213"/>
          </a:xfrm>
          <a:custGeom>
            <a:avLst/>
            <a:gdLst>
              <a:gd name="connsiteX0" fmla="*/ 0 w 8877300"/>
              <a:gd name="connsiteY0" fmla="*/ 216206 h 1297213"/>
              <a:gd name="connsiteX1" fmla="*/ 216206 w 8877300"/>
              <a:gd name="connsiteY1" fmla="*/ 0 h 1297213"/>
              <a:gd name="connsiteX2" fmla="*/ 8661094 w 8877300"/>
              <a:gd name="connsiteY2" fmla="*/ 0 h 1297213"/>
              <a:gd name="connsiteX3" fmla="*/ 8877300 w 8877300"/>
              <a:gd name="connsiteY3" fmla="*/ 216206 h 1297213"/>
              <a:gd name="connsiteX4" fmla="*/ 8877300 w 8877300"/>
              <a:gd name="connsiteY4" fmla="*/ 1081007 h 1297213"/>
              <a:gd name="connsiteX5" fmla="*/ 8661094 w 8877300"/>
              <a:gd name="connsiteY5" fmla="*/ 1297213 h 1297213"/>
              <a:gd name="connsiteX6" fmla="*/ 216206 w 8877300"/>
              <a:gd name="connsiteY6" fmla="*/ 1297213 h 1297213"/>
              <a:gd name="connsiteX7" fmla="*/ 0 w 8877300"/>
              <a:gd name="connsiteY7" fmla="*/ 1081007 h 1297213"/>
              <a:gd name="connsiteX8" fmla="*/ 0 w 8877300"/>
              <a:gd name="connsiteY8" fmla="*/ 216206 h 129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7300" h="1297213" fill="none" extrusionOk="0">
                <a:moveTo>
                  <a:pt x="0" y="216206"/>
                </a:moveTo>
                <a:cubicBezTo>
                  <a:pt x="692" y="92336"/>
                  <a:pt x="83412" y="7412"/>
                  <a:pt x="216206" y="0"/>
                </a:cubicBezTo>
                <a:cubicBezTo>
                  <a:pt x="4285158" y="-73180"/>
                  <a:pt x="6266834" y="86135"/>
                  <a:pt x="8661094" y="0"/>
                </a:cubicBezTo>
                <a:cubicBezTo>
                  <a:pt x="8801797" y="6340"/>
                  <a:pt x="8871142" y="94033"/>
                  <a:pt x="8877300" y="216206"/>
                </a:cubicBezTo>
                <a:cubicBezTo>
                  <a:pt x="8799483" y="501978"/>
                  <a:pt x="8948976" y="870059"/>
                  <a:pt x="8877300" y="1081007"/>
                </a:cubicBezTo>
                <a:cubicBezTo>
                  <a:pt x="8874176" y="1200074"/>
                  <a:pt x="8785250" y="1291260"/>
                  <a:pt x="8661094" y="1297213"/>
                </a:cubicBezTo>
                <a:cubicBezTo>
                  <a:pt x="4820471" y="1342073"/>
                  <a:pt x="4144065" y="1414835"/>
                  <a:pt x="216206" y="1297213"/>
                </a:cubicBezTo>
                <a:cubicBezTo>
                  <a:pt x="89183" y="1313529"/>
                  <a:pt x="1932" y="1199299"/>
                  <a:pt x="0" y="1081007"/>
                </a:cubicBezTo>
                <a:cubicBezTo>
                  <a:pt x="47564" y="663239"/>
                  <a:pt x="50765" y="461682"/>
                  <a:pt x="0" y="216206"/>
                </a:cubicBezTo>
                <a:close/>
              </a:path>
              <a:path w="8877300" h="1297213" stroke="0" extrusionOk="0">
                <a:moveTo>
                  <a:pt x="0" y="216206"/>
                </a:moveTo>
                <a:cubicBezTo>
                  <a:pt x="2663" y="113681"/>
                  <a:pt x="85263" y="-14585"/>
                  <a:pt x="216206" y="0"/>
                </a:cubicBezTo>
                <a:cubicBezTo>
                  <a:pt x="2642309" y="33707"/>
                  <a:pt x="6248345" y="-162475"/>
                  <a:pt x="8661094" y="0"/>
                </a:cubicBezTo>
                <a:cubicBezTo>
                  <a:pt x="8800520" y="-6148"/>
                  <a:pt x="8858249" y="111059"/>
                  <a:pt x="8877300" y="216206"/>
                </a:cubicBezTo>
                <a:cubicBezTo>
                  <a:pt x="8857421" y="542399"/>
                  <a:pt x="8874686" y="843198"/>
                  <a:pt x="8877300" y="1081007"/>
                </a:cubicBezTo>
                <a:cubicBezTo>
                  <a:pt x="8889287" y="1210427"/>
                  <a:pt x="8779212" y="1296584"/>
                  <a:pt x="8661094" y="1297213"/>
                </a:cubicBezTo>
                <a:cubicBezTo>
                  <a:pt x="7346076" y="1350064"/>
                  <a:pt x="3885286" y="1419495"/>
                  <a:pt x="216206" y="1297213"/>
                </a:cubicBezTo>
                <a:cubicBezTo>
                  <a:pt x="100894" y="1319707"/>
                  <a:pt x="19310" y="1202139"/>
                  <a:pt x="0" y="1081007"/>
                </a:cubicBezTo>
                <a:cubicBezTo>
                  <a:pt x="7639" y="982564"/>
                  <a:pt x="41394" y="465305"/>
                  <a:pt x="0" y="2162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kiếm thông tin có liên quan đến sự việc, hiện tượng mà em muốn nêu ý kiến.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81100" y="3387283"/>
            <a:ext cx="944445" cy="980392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2120900" y="1548772"/>
            <a:ext cx="8839199" cy="1296028"/>
          </a:xfrm>
          <a:custGeom>
            <a:avLst/>
            <a:gdLst>
              <a:gd name="connsiteX0" fmla="*/ 0 w 8839199"/>
              <a:gd name="connsiteY0" fmla="*/ 216009 h 1296028"/>
              <a:gd name="connsiteX1" fmla="*/ 216009 w 8839199"/>
              <a:gd name="connsiteY1" fmla="*/ 0 h 1296028"/>
              <a:gd name="connsiteX2" fmla="*/ 8623190 w 8839199"/>
              <a:gd name="connsiteY2" fmla="*/ 0 h 1296028"/>
              <a:gd name="connsiteX3" fmla="*/ 8839199 w 8839199"/>
              <a:gd name="connsiteY3" fmla="*/ 216009 h 1296028"/>
              <a:gd name="connsiteX4" fmla="*/ 8839199 w 8839199"/>
              <a:gd name="connsiteY4" fmla="*/ 1080019 h 1296028"/>
              <a:gd name="connsiteX5" fmla="*/ 8623190 w 8839199"/>
              <a:gd name="connsiteY5" fmla="*/ 1296028 h 1296028"/>
              <a:gd name="connsiteX6" fmla="*/ 216009 w 8839199"/>
              <a:gd name="connsiteY6" fmla="*/ 1296028 h 1296028"/>
              <a:gd name="connsiteX7" fmla="*/ 0 w 8839199"/>
              <a:gd name="connsiteY7" fmla="*/ 1080019 h 1296028"/>
              <a:gd name="connsiteX8" fmla="*/ 0 w 8839199"/>
              <a:gd name="connsiteY8" fmla="*/ 216009 h 129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199" h="1296028" fill="none" extrusionOk="0">
                <a:moveTo>
                  <a:pt x="0" y="216009"/>
                </a:moveTo>
                <a:cubicBezTo>
                  <a:pt x="1158" y="89244"/>
                  <a:pt x="88162" y="4733"/>
                  <a:pt x="216009" y="0"/>
                </a:cubicBezTo>
                <a:cubicBezTo>
                  <a:pt x="1720661" y="-73180"/>
                  <a:pt x="4711702" y="86135"/>
                  <a:pt x="8623190" y="0"/>
                </a:cubicBezTo>
                <a:cubicBezTo>
                  <a:pt x="8763898" y="6374"/>
                  <a:pt x="8836757" y="95614"/>
                  <a:pt x="8839199" y="216009"/>
                </a:cubicBezTo>
                <a:cubicBezTo>
                  <a:pt x="8892759" y="363711"/>
                  <a:pt x="8821333" y="975777"/>
                  <a:pt x="8839199" y="1080019"/>
                </a:cubicBezTo>
                <a:cubicBezTo>
                  <a:pt x="8833499" y="1198697"/>
                  <a:pt x="8745713" y="1291986"/>
                  <a:pt x="8623190" y="1296028"/>
                </a:cubicBezTo>
                <a:cubicBezTo>
                  <a:pt x="6128116" y="1340888"/>
                  <a:pt x="1377581" y="1413650"/>
                  <a:pt x="216009" y="1296028"/>
                </a:cubicBezTo>
                <a:cubicBezTo>
                  <a:pt x="88606" y="1313391"/>
                  <a:pt x="11522" y="1192670"/>
                  <a:pt x="0" y="1080019"/>
                </a:cubicBezTo>
                <a:cubicBezTo>
                  <a:pt x="-34222" y="936469"/>
                  <a:pt x="72192" y="386735"/>
                  <a:pt x="0" y="216009"/>
                </a:cubicBezTo>
                <a:close/>
              </a:path>
              <a:path w="8839199" h="1296028" stroke="0" extrusionOk="0">
                <a:moveTo>
                  <a:pt x="0" y="216009"/>
                </a:moveTo>
                <a:cubicBezTo>
                  <a:pt x="3560" y="119285"/>
                  <a:pt x="82672" y="-17750"/>
                  <a:pt x="216009" y="0"/>
                </a:cubicBezTo>
                <a:cubicBezTo>
                  <a:pt x="3953500" y="33707"/>
                  <a:pt x="7647668" y="-162475"/>
                  <a:pt x="8623190" y="0"/>
                </a:cubicBezTo>
                <a:cubicBezTo>
                  <a:pt x="8760534" y="-5543"/>
                  <a:pt x="8830878" y="102940"/>
                  <a:pt x="8839199" y="216009"/>
                </a:cubicBezTo>
                <a:cubicBezTo>
                  <a:pt x="8770270" y="537873"/>
                  <a:pt x="8787921" y="741249"/>
                  <a:pt x="8839199" y="1080019"/>
                </a:cubicBezTo>
                <a:cubicBezTo>
                  <a:pt x="8841925" y="1201595"/>
                  <a:pt x="8726743" y="1288337"/>
                  <a:pt x="8623190" y="1296028"/>
                </a:cubicBezTo>
                <a:cubicBezTo>
                  <a:pt x="5891796" y="1348879"/>
                  <a:pt x="4345930" y="1418310"/>
                  <a:pt x="216009" y="1296028"/>
                </a:cubicBezTo>
                <a:cubicBezTo>
                  <a:pt x="97485" y="1300280"/>
                  <a:pt x="21725" y="1201258"/>
                  <a:pt x="0" y="1080019"/>
                </a:cubicBezTo>
                <a:cubicBezTo>
                  <a:pt x="-71042" y="666657"/>
                  <a:pt x="18072" y="474121"/>
                  <a:pt x="0" y="21600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sự việc, hiện tượng mà em muốn nêu ý kiến tán thành.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8756" y="1463270"/>
            <a:ext cx="1047177" cy="108817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02586" y="197008"/>
            <a:ext cx="978682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387" y="1154112"/>
            <a:ext cx="10094913" cy="1242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1" y="2449512"/>
            <a:ext cx="9842500" cy="2278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4826000"/>
            <a:ext cx="9898060" cy="1473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SHAPE_LOCKS" val="959"/>
</p:tagLst>
</file>

<file path=ppt/tags/tag2.xml><?xml version="1.0" encoding="utf-8"?>
<p:tagLst xmlns:p="http://schemas.openxmlformats.org/presentationml/2006/main">
  <p:tag name="SHAPE_LOCKS" val="16"/>
</p:tagLst>
</file>

<file path=ppt/tags/tag3.xml><?xml version="1.0" encoding="utf-8"?>
<p:tagLst xmlns:p="http://schemas.openxmlformats.org/presentationml/2006/main">
  <p:tag name="SHAPE_LOCKS" val="16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430</Words>
  <Application>WPS Presentation</Application>
  <PresentationFormat>Widescreen</PresentationFormat>
  <Paragraphs>14</Paragraphs>
  <Slides>13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SimSun</vt:lpstr>
      <vt:lpstr>Wingdings</vt:lpstr>
      <vt:lpstr>#9Slide02 Noi dung dai</vt:lpstr>
      <vt:lpstr>Times New Roman</vt:lpstr>
      <vt:lpstr>Cambria</vt:lpstr>
      <vt:lpstr>Calibri</vt:lpstr>
      <vt:lpstr>Aptos</vt:lpstr>
      <vt:lpstr>Microsoft YaHei</vt:lpstr>
      <vt:lpstr>Arial Unicode MS</vt:lpstr>
      <vt:lpstr>Aptos Display</vt:lpstr>
      <vt:lpstr>Segoe UI</vt:lpstr>
      <vt:lpstr>Wide Latin</vt:lpstr>
      <vt:lpstr>#9Slide02 Tieu de dai</vt:lpstr>
      <vt:lpstr>Segoe Print</vt:lpstr>
      <vt:lpstr>2_Custom Design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thoa nguyen thi</cp:lastModifiedBy>
  <cp:revision>111</cp:revision>
  <dcterms:created xsi:type="dcterms:W3CDTF">2023-09-08T12:48:00Z</dcterms:created>
  <dcterms:modified xsi:type="dcterms:W3CDTF">2025-11-03T12:35:35Z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487AD3509947437787BF301A61922FF9_12</vt:lpwstr>
  </property>
  <property fmtid="{D5CDD505-2E9C-101B-9397-08002B2CF9AE}" pid="3" name="KSOProductBuildVer">
    <vt:lpwstr>1033-12.2.0.23155</vt:lpwstr>
  </property>
</Properties>
</file>