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sldIdLst>
    <p:sldId id="428" r:id="rId2"/>
    <p:sldId id="445" r:id="rId3"/>
    <p:sldId id="442" r:id="rId4"/>
    <p:sldId id="421" r:id="rId5"/>
    <p:sldId id="423" r:id="rId6"/>
    <p:sldId id="396" r:id="rId7"/>
    <p:sldId id="397" r:id="rId8"/>
    <p:sldId id="398" r:id="rId9"/>
    <p:sldId id="446" r:id="rId10"/>
    <p:sldId id="443" r:id="rId11"/>
    <p:sldId id="447" r:id="rId12"/>
    <p:sldId id="432" r:id="rId13"/>
    <p:sldId id="444" r:id="rId14"/>
    <p:sldId id="43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257" autoAdjust="0"/>
  </p:normalViewPr>
  <p:slideViewPr>
    <p:cSldViewPr snapToGrid="0">
      <p:cViewPr varScale="1">
        <p:scale>
          <a:sx n="82" d="100"/>
          <a:sy n="82" d="100"/>
        </p:scale>
        <p:origin x="6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86D55-4E2E-8EEE-FC96-5CFF4B8A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27B86-0875-3E9F-62FE-E209DE408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- 2025-10-05T180923.924">
            <a:hlinkClick r:id="" action="ppaction://media"/>
            <a:extLst>
              <a:ext uri="{FF2B5EF4-FFF2-40B4-BE49-F238E27FC236}">
                <a16:creationId xmlns:a16="http://schemas.microsoft.com/office/drawing/2014/main" id="{200DAB6D-DBE8-1906-81E0-F4698DCE6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5355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15421" y="2840867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F7F9-1CBA-31C2-7D15-FCF6BB61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9BD04-593C-C7FB-5748-B448314AA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(11) Khởi động tiết học - Bài 26 - YouTube">
            <a:hlinkClick r:id="" action="ppaction://media"/>
            <a:extLst>
              <a:ext uri="{FF2B5EF4-FFF2-40B4-BE49-F238E27FC236}">
                <a16:creationId xmlns:a16="http://schemas.microsoft.com/office/drawing/2014/main" id="{4EB9EDD5-B9D4-7978-04CA-166FC5D9D7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81" y="76200"/>
            <a:ext cx="11828206" cy="66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483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1" y="4029295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752496" y="345440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- 2025-10-05T180605.254">
            <a:hlinkClick r:id="" action="ppaction://media"/>
            <a:extLst>
              <a:ext uri="{FF2B5EF4-FFF2-40B4-BE49-F238E27FC236}">
                <a16:creationId xmlns:a16="http://schemas.microsoft.com/office/drawing/2014/main" id="{AE74B779-8A80-5D31-A9E1-245B2C52D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836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366</Words>
  <Application>Microsoft Office PowerPoint</Application>
  <PresentationFormat>Widescreen</PresentationFormat>
  <Paragraphs>71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Calibri</vt:lpstr>
      <vt:lpstr>Cambria</vt:lpstr>
      <vt:lpstr>SVN-Cookies</vt:lpstr>
      <vt:lpstr>字魂156号-萌趣苏打饼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Windows</cp:lastModifiedBy>
  <cp:revision>55</cp:revision>
  <dcterms:created xsi:type="dcterms:W3CDTF">2022-05-26T07:07:17Z</dcterms:created>
  <dcterms:modified xsi:type="dcterms:W3CDTF">2025-11-02T02:42:23Z</dcterms:modified>
</cp:coreProperties>
</file>