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5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F3A210-0776-A80A-CF6B-BE87F46B8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578</Words>
  <Application>Microsoft Office PowerPoint</Application>
  <PresentationFormat>Widescreen</PresentationFormat>
  <Paragraphs>107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#9Slide03 Open Sans Bold</vt:lpstr>
      <vt:lpstr>#9Slide05 ButterScotch</vt:lpstr>
      <vt:lpstr>#9Slide07 Bangers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Showcard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46</cp:revision>
  <dcterms:created xsi:type="dcterms:W3CDTF">2024-07-19T05:20:07Z</dcterms:created>
  <dcterms:modified xsi:type="dcterms:W3CDTF">2025-11-02T02:40:53Z</dcterms:modified>
</cp:coreProperties>
</file>