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4.xml" ContentType="application/vnd.ms-office.activeX+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Lst>
  <p:notesMasterIdLst>
    <p:notesMasterId r:id="rId50"/>
  </p:notesMasterIdLst>
  <p:sldIdLst>
    <p:sldId id="313" r:id="rId4"/>
    <p:sldId id="540" r:id="rId5"/>
    <p:sldId id="541" r:id="rId6"/>
    <p:sldId id="542" r:id="rId7"/>
    <p:sldId id="263" r:id="rId8"/>
    <p:sldId id="265" r:id="rId9"/>
    <p:sldId id="264" r:id="rId10"/>
    <p:sldId id="266" r:id="rId11"/>
    <p:sldId id="2007577177" r:id="rId12"/>
    <p:sldId id="2007577176" r:id="rId13"/>
    <p:sldId id="539" r:id="rId14"/>
    <p:sldId id="315" r:id="rId15"/>
    <p:sldId id="278" r:id="rId16"/>
    <p:sldId id="316" r:id="rId17"/>
    <p:sldId id="543" r:id="rId18"/>
    <p:sldId id="318" r:id="rId19"/>
    <p:sldId id="544" r:id="rId20"/>
    <p:sldId id="545" r:id="rId21"/>
    <p:sldId id="492" r:id="rId22"/>
    <p:sldId id="493" r:id="rId23"/>
    <p:sldId id="498" r:id="rId24"/>
    <p:sldId id="261" r:id="rId25"/>
    <p:sldId id="496" r:id="rId26"/>
    <p:sldId id="546" r:id="rId27"/>
    <p:sldId id="547" r:id="rId28"/>
    <p:sldId id="548" r:id="rId29"/>
    <p:sldId id="549" r:id="rId30"/>
    <p:sldId id="272" r:id="rId31"/>
    <p:sldId id="499" r:id="rId32"/>
    <p:sldId id="500" r:id="rId33"/>
    <p:sldId id="501" r:id="rId34"/>
    <p:sldId id="502" r:id="rId35"/>
    <p:sldId id="279" r:id="rId36"/>
    <p:sldId id="550" r:id="rId37"/>
    <p:sldId id="507" r:id="rId38"/>
    <p:sldId id="258" r:id="rId39"/>
    <p:sldId id="551" r:id="rId40"/>
    <p:sldId id="509" r:id="rId41"/>
    <p:sldId id="552" r:id="rId42"/>
    <p:sldId id="512" r:id="rId43"/>
    <p:sldId id="555" r:id="rId44"/>
    <p:sldId id="554" r:id="rId45"/>
    <p:sldId id="553" r:id="rId46"/>
    <p:sldId id="556" r:id="rId47"/>
    <p:sldId id="537" r:id="rId48"/>
    <p:sldId id="55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0799" autoAdjust="0"/>
  </p:normalViewPr>
  <p:slideViewPr>
    <p:cSldViewPr snapToGrid="0">
      <p:cViewPr varScale="1">
        <p:scale>
          <a:sx n="91" d="100"/>
          <a:sy n="91" d="100"/>
        </p:scale>
        <p:origin x="208" y="4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10/14/25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16</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357349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fld id="{E563DDA2-91FD-432B-8BCC-72C1BD9CE219}" type="slidenum">
              <a:rPr lang="en-US" smtClean="0"/>
              <a:t>11</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300503d765_0_3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1300503d765_0_3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110668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10/14/25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10/14/25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10/14/25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10/14/25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10/14/25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10/14/25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6389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70E01ADA-A02F-F314-3FF3-9D1CE03F594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69042" y="225054"/>
            <a:ext cx="1842533" cy="1842533"/>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4" r:id="rId10"/>
    <p:sldLayoutId id="2147483676" r:id="rId11"/>
    <p:sldLayoutId id="2147483677" r:id="rId12"/>
    <p:sldLayoutId id="2147483678" r:id="rId13"/>
    <p:sldLayoutId id="2147483679" r:id="rId14"/>
    <p:sldLayoutId id="214748368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10/14/25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10/14/25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control" Target="../activeX/activeX1.xml"/><Relationship Id="rId5" Type="http://schemas.openxmlformats.org/officeDocument/2006/relationships/image" Target="../media/image46.wmf"/><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control" Target="../activeX/activeX2.xml"/><Relationship Id="rId5" Type="http://schemas.openxmlformats.org/officeDocument/2006/relationships/image" Target="../media/image47.wmf"/><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control" Target="../activeX/activeX3.xml"/><Relationship Id="rId5" Type="http://schemas.openxmlformats.org/officeDocument/2006/relationships/image" Target="../media/image48.wmf"/><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0.png"/><Relationship Id="rId4" Type="http://schemas.microsoft.com/office/2007/relationships/hdphoto" Target="../media/hdphoto13.wdp"/><Relationship Id="rId9"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5.wdp"/><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8.png"/><Relationship Id="rId4" Type="http://schemas.microsoft.com/office/2007/relationships/hdphoto" Target="../media/hdphoto17.wdp"/></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58.png"/><Relationship Id="rId4" Type="http://schemas.microsoft.com/office/2007/relationships/hdphoto" Target="../media/hdphoto17.wdp"/></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58.png"/><Relationship Id="rId4" Type="http://schemas.microsoft.com/office/2007/relationships/hdphoto" Target="../media/hdphoto17.wdp"/></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58.png"/><Relationship Id="rId4" Type="http://schemas.microsoft.com/office/2007/relationships/hdphoto" Target="../media/hdphoto17.wdp"/></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18" Type="http://schemas.openxmlformats.org/officeDocument/2006/relationships/image" Target="../media/image18.svg"/><Relationship Id="rId3" Type="http://schemas.openxmlformats.org/officeDocument/2006/relationships/slideLayout" Target="../slideLayouts/slideLayout17.xml"/><Relationship Id="rId7" Type="http://schemas.microsoft.com/office/2007/relationships/hdphoto" Target="../media/hdphoto3.wdp"/><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audio" Target="../media/media2.m4a"/><Relationship Id="rId16" Type="http://schemas.openxmlformats.org/officeDocument/2006/relationships/image" Target="../media/image16.gif"/><Relationship Id="rId1" Type="http://schemas.microsoft.com/office/2007/relationships/media" Target="../media/media2.m4a"/><Relationship Id="rId6" Type="http://schemas.openxmlformats.org/officeDocument/2006/relationships/image" Target="../media/image10.png"/><Relationship Id="rId11" Type="http://schemas.microsoft.com/office/2007/relationships/hdphoto" Target="../media/hdphoto5.wdp"/><Relationship Id="rId5" Type="http://schemas.openxmlformats.org/officeDocument/2006/relationships/image" Target="../media/image9.jp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notesSlide" Target="../notesSlides/notesSlide2.xml"/><Relationship Id="rId9" Type="http://schemas.microsoft.com/office/2007/relationships/hdphoto" Target="../media/hdphoto4.wdp"/><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07/relationships/hdphoto" Target="../media/hdphoto18.wdp"/><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microsoft.com/office/2007/relationships/hdphoto" Target="../media/hdphoto18.wdp"/><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microsoft.com/office/2007/relationships/hdphoto" Target="../media/hdphoto19.wdp"/></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notesSlide" Target="../notesSlides/notesSlide30.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control" Target="../activeX/activeX4.xml"/><Relationship Id="rId6" Type="http://schemas.microsoft.com/office/2007/relationships/hdphoto" Target="../media/hdphoto20.wdp"/><Relationship Id="rId5" Type="http://schemas.openxmlformats.org/officeDocument/2006/relationships/image" Target="../media/image80.png"/><Relationship Id="rId4" Type="http://schemas.openxmlformats.org/officeDocument/2006/relationships/image" Target="../media/image79.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6.xml"/><Relationship Id="rId18" Type="http://schemas.openxmlformats.org/officeDocument/2006/relationships/image" Target="../media/image10.png"/><Relationship Id="rId3" Type="http://schemas.microsoft.com/office/2007/relationships/hdphoto" Target="../media/hdphoto7.wdp"/><Relationship Id="rId21" Type="http://schemas.microsoft.com/office/2007/relationships/hdphoto" Target="../media/hdphoto11.wdp"/><Relationship Id="rId7" Type="http://schemas.openxmlformats.org/officeDocument/2006/relationships/image" Target="../media/image20.png"/><Relationship Id="rId12" Type="http://schemas.microsoft.com/office/2007/relationships/hdphoto" Target="../media/hdphoto10.wdp"/><Relationship Id="rId17" Type="http://schemas.openxmlformats.org/officeDocument/2006/relationships/slide" Target="slide8.xml"/><Relationship Id="rId2" Type="http://schemas.openxmlformats.org/officeDocument/2006/relationships/image" Target="../media/image19.png"/><Relationship Id="rId16" Type="http://schemas.openxmlformats.org/officeDocument/2006/relationships/image" Target="../media/image24.png"/><Relationship Id="rId20"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slide" Target="slide5.xml"/><Relationship Id="rId11" Type="http://schemas.openxmlformats.org/officeDocument/2006/relationships/image" Target="../media/image22.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2.wdp"/><Relationship Id="rId10" Type="http://schemas.microsoft.com/office/2007/relationships/hdphoto" Target="../media/hdphoto9.wdp"/><Relationship Id="rId19"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5.png"/><Relationship Id="rId5" Type="http://schemas.microsoft.com/office/2007/relationships/hdphoto" Target="../media/hdphoto21.wdp"/><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6.jpeg"/><Relationship Id="rId4" Type="http://schemas.microsoft.com/office/2007/relationships/hdphoto" Target="../media/hdphoto17.wdp"/></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3.jpeg"/><Relationship Id="rId4" Type="http://schemas.microsoft.com/office/2007/relationships/hdphoto" Target="../media/hdphoto17.wdp"/></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9.jpeg"/><Relationship Id="rId4" Type="http://schemas.microsoft.com/office/2007/relationships/hdphoto" Target="../media/hdphoto17.wdp"/></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1.wdp"/></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gif"/><Relationship Id="rId3" Type="http://schemas.openxmlformats.org/officeDocument/2006/relationships/slideLayout" Target="../slideLayouts/slideLayout28.xml"/><Relationship Id="rId7" Type="http://schemas.openxmlformats.org/officeDocument/2006/relationships/image" Target="../media/image6.png"/><Relationship Id="rId12" Type="http://schemas.openxmlformats.org/officeDocument/2006/relationships/image" Target="../media/image18.sv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slide" Target="slide4.xml"/><Relationship Id="rId4" Type="http://schemas.openxmlformats.org/officeDocument/2006/relationships/image" Target="../media/image4.jp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8.xml"/><Relationship Id="rId7" Type="http://schemas.microsoft.com/office/2007/relationships/hdphoto" Target="../media/hdphoto2.wdp"/><Relationship Id="rId12" Type="http://schemas.openxmlformats.org/officeDocument/2006/relationships/image" Target="../media/image16.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11" Type="http://schemas.openxmlformats.org/officeDocument/2006/relationships/image" Target="../media/image18.svg"/><Relationship Id="rId5" Type="http://schemas.openxmlformats.org/officeDocument/2006/relationships/image" Target="../media/image9.jp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svg"/><Relationship Id="rId3" Type="http://schemas.openxmlformats.org/officeDocument/2006/relationships/slideLayout" Target="../slideLayouts/slideLayout17.xml"/><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11" Type="http://schemas.openxmlformats.org/officeDocument/2006/relationships/image" Target="../media/image16.gif"/><Relationship Id="rId5" Type="http://schemas.openxmlformats.org/officeDocument/2006/relationships/image" Target="../media/image5.png"/><Relationship Id="rId10" Type="http://schemas.openxmlformats.org/officeDocument/2006/relationships/slide" Target="slide4.xml"/><Relationship Id="rId4" Type="http://schemas.openxmlformats.org/officeDocument/2006/relationships/image" Target="../media/image4.jp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7.xml"/><Relationship Id="rId7" Type="http://schemas.microsoft.com/office/2007/relationships/hdphoto" Target="../media/hdphoto2.wdp"/><Relationship Id="rId12" Type="http://schemas.openxmlformats.org/officeDocument/2006/relationships/image" Target="../media/image18.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9.jpg"/><Relationship Id="rId10" Type="http://schemas.openxmlformats.org/officeDocument/2006/relationships/image" Target="../media/image16.gif"/><Relationship Id="rId4" Type="http://schemas.openxmlformats.org/officeDocument/2006/relationships/notesSlide" Target="../notesSlides/notesSlide4.xml"/><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png"/><Relationship Id="rId18" Type="http://schemas.openxmlformats.org/officeDocument/2006/relationships/image" Target="../media/image24.png"/><Relationship Id="rId26" Type="http://schemas.openxmlformats.org/officeDocument/2006/relationships/image" Target="../media/image17.png"/><Relationship Id="rId3" Type="http://schemas.openxmlformats.org/officeDocument/2006/relationships/slideLayout" Target="../slideLayouts/slideLayout17.xml"/><Relationship Id="rId21" Type="http://schemas.microsoft.com/office/2007/relationships/hdphoto" Target="../media/hdphoto3.wdp"/><Relationship Id="rId7" Type="http://schemas.microsoft.com/office/2007/relationships/hdphoto" Target="../media/hdphoto1.wdp"/><Relationship Id="rId12" Type="http://schemas.microsoft.com/office/2007/relationships/hdphoto" Target="../media/hdphoto9.wdp"/><Relationship Id="rId17" Type="http://schemas.openxmlformats.org/officeDocument/2006/relationships/slide" Target="slide7.xml"/><Relationship Id="rId25" Type="http://schemas.microsoft.com/office/2007/relationships/hdphoto" Target="../media/hdphoto12.wdp"/><Relationship Id="rId2" Type="http://schemas.openxmlformats.org/officeDocument/2006/relationships/audio" Target="../media/media7.m4a"/><Relationship Id="rId16" Type="http://schemas.openxmlformats.org/officeDocument/2006/relationships/image" Target="../media/image23.png"/><Relationship Id="rId20" Type="http://schemas.openxmlformats.org/officeDocument/2006/relationships/image" Target="../media/image10.png"/><Relationship Id="rId1" Type="http://schemas.microsoft.com/office/2007/relationships/media" Target="../media/media7.m4a"/><Relationship Id="rId6" Type="http://schemas.openxmlformats.org/officeDocument/2006/relationships/image" Target="../media/image5.png"/><Relationship Id="rId11" Type="http://schemas.openxmlformats.org/officeDocument/2006/relationships/image" Target="../media/image21.png"/><Relationship Id="rId24" Type="http://schemas.openxmlformats.org/officeDocument/2006/relationships/image" Target="../media/image26.png"/><Relationship Id="rId5" Type="http://schemas.microsoft.com/office/2007/relationships/hdphoto" Target="../media/hdphoto7.wdp"/><Relationship Id="rId15" Type="http://schemas.openxmlformats.org/officeDocument/2006/relationships/slide" Target="slide6.xml"/><Relationship Id="rId23" Type="http://schemas.microsoft.com/office/2007/relationships/hdphoto" Target="../media/hdphoto11.wdp"/><Relationship Id="rId10" Type="http://schemas.microsoft.com/office/2007/relationships/hdphoto" Target="../media/hdphoto8.wdp"/><Relationship Id="rId19" Type="http://schemas.openxmlformats.org/officeDocument/2006/relationships/slide" Target="slide8.xml"/><Relationship Id="rId4" Type="http://schemas.openxmlformats.org/officeDocument/2006/relationships/image" Target="../media/image19.png"/><Relationship Id="rId9" Type="http://schemas.openxmlformats.org/officeDocument/2006/relationships/image" Target="../media/image20.png"/><Relationship Id="rId14" Type="http://schemas.microsoft.com/office/2007/relationships/hdphoto" Target="../media/hdphoto10.wdp"/><Relationship Id="rId22" Type="http://schemas.openxmlformats.org/officeDocument/2006/relationships/image" Target="../media/image25.png"/><Relationship Id="rId27"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8" name="Picture 7" descr="Sir Isaac Newt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77" y="106891"/>
            <a:ext cx="6289785" cy="5790937"/>
          </a:xfrm>
          <a:prstGeom prst="rect">
            <a:avLst/>
          </a:prstGeom>
          <a:noFill/>
          <a:ln>
            <a:noFill/>
          </a:ln>
        </p:spPr>
      </p:pic>
      <p:pic>
        <p:nvPicPr>
          <p:cNvPr id="10" name="Picture 9" descr="Albert Einstei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1153" y="106890"/>
            <a:ext cx="4834269" cy="5684608"/>
          </a:xfrm>
          <a:prstGeom prst="rect">
            <a:avLst/>
          </a:prstGeom>
          <a:noFill/>
          <a:ln>
            <a:noFill/>
          </a:ln>
        </p:spPr>
      </p:pic>
      <p:sp>
        <p:nvSpPr>
          <p:cNvPr id="2" name="Rectangle 1"/>
          <p:cNvSpPr/>
          <p:nvPr/>
        </p:nvSpPr>
        <p:spPr>
          <a:xfrm>
            <a:off x="3371529" y="5897828"/>
            <a:ext cx="1535998" cy="400110"/>
          </a:xfrm>
          <a:prstGeom prst="rect">
            <a:avLst/>
          </a:prstGeom>
        </p:spPr>
        <p:txBody>
          <a:bodyPr wrap="none">
            <a:spAutoFit/>
          </a:bodyPr>
          <a:lstStyle/>
          <a:p>
            <a:r>
              <a:rPr lang="vi-VN" sz="2000" kern="0" dirty="0">
                <a:latin typeface="Calibri"/>
                <a:ea typeface="SimSun"/>
                <a:cs typeface="Times New Roman"/>
              </a:rPr>
              <a:t>I-</a:t>
            </a:r>
            <a:r>
              <a:rPr lang="en-US" sz="2000" kern="0" dirty="0">
                <a:ea typeface="SimSun"/>
                <a:cs typeface="Times New Roman"/>
              </a:rPr>
              <a:t>x</a:t>
            </a:r>
            <a:r>
              <a:rPr lang="vi-VN" sz="2000" kern="0" dirty="0">
                <a:latin typeface="Calibri"/>
                <a:ea typeface="SimSun"/>
                <a:cs typeface="Times New Roman"/>
              </a:rPr>
              <a:t>ắc Niu-tơn</a:t>
            </a:r>
            <a:endParaRPr lang="en-US" dirty="0"/>
          </a:p>
        </p:txBody>
      </p:sp>
      <p:sp>
        <p:nvSpPr>
          <p:cNvPr id="3" name="Rectangle 2"/>
          <p:cNvSpPr/>
          <p:nvPr/>
        </p:nvSpPr>
        <p:spPr>
          <a:xfrm>
            <a:off x="8506049" y="5791498"/>
            <a:ext cx="2158409" cy="400110"/>
          </a:xfrm>
          <a:prstGeom prst="rect">
            <a:avLst/>
          </a:prstGeom>
        </p:spPr>
        <p:txBody>
          <a:bodyPr wrap="square">
            <a:spAutoFit/>
          </a:bodyPr>
          <a:lstStyle/>
          <a:p>
            <a:r>
              <a:rPr lang="vi-VN" sz="2000" kern="0" dirty="0">
                <a:latin typeface="Calibri"/>
                <a:ea typeface="SimSun"/>
                <a:cs typeface="Times New Roman"/>
              </a:rPr>
              <a:t>An-bớt Anh-xtanh</a:t>
            </a:r>
            <a:endParaRPr lang="en-US" dirty="0"/>
          </a:p>
        </p:txBody>
      </p:sp>
    </p:spTree>
    <p:extLst>
      <p:ext uri="{BB962C8B-B14F-4D97-AF65-F5344CB8AC3E}">
        <p14:creationId xmlns:p14="http://schemas.microsoft.com/office/powerpoint/2010/main" val="2610277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6;p36">
            <a:extLst>
              <a:ext uri="{FF2B5EF4-FFF2-40B4-BE49-F238E27FC236}">
                <a16:creationId xmlns:a16="http://schemas.microsoft.com/office/drawing/2014/main" id="{8CA979FC-ABFB-A267-BCCC-5C0ED1E2E0F7}"/>
              </a:ext>
            </a:extLst>
          </p:cNvPr>
          <p:cNvSpPr txBox="1">
            <a:spLocks/>
          </p:cNvSpPr>
          <p:nvPr/>
        </p:nvSpPr>
        <p:spPr>
          <a:xfrm>
            <a:off x="2558868" y="905766"/>
            <a:ext cx="10046459" cy="104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4400" kern="0" dirty="0" err="1">
                <a:latin typeface="Calibri" panose="020F0502020204030204" pitchFamily="34" charset="0"/>
                <a:cs typeface="Calibri" panose="020F0502020204030204" pitchFamily="34" charset="0"/>
              </a:rPr>
              <a:t>Thứ</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ngày</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tháng</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năm</a:t>
            </a:r>
            <a:r>
              <a:rPr lang="en-US" sz="4400" kern="0" dirty="0">
                <a:latin typeface="Calibri" panose="020F0502020204030204" pitchFamily="34" charset="0"/>
                <a:cs typeface="Calibri" panose="020F0502020204030204" pitchFamily="34" charset="0"/>
              </a:rPr>
              <a:t>…</a:t>
            </a:r>
            <a:endParaRPr lang="en-US" sz="4400" kern="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3" name="Google Shape;439;p36">
            <a:extLst>
              <a:ext uri="{FF2B5EF4-FFF2-40B4-BE49-F238E27FC236}">
                <a16:creationId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a16="http://schemas.microsoft.com/office/drawing/2014/main"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a16="http://schemas.microsoft.com/office/drawing/2014/main"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2201182" y="731838"/>
            <a:ext cx="4174732" cy="2472728"/>
          </a:xfrm>
          <a:prstGeom prst="rect">
            <a:avLst/>
          </a:prstGeom>
        </p:spPr>
        <p:txBody>
          <a:bodyPr wrap="square">
            <a:spAutoFit/>
          </a:bodyPr>
          <a:lstStyle/>
          <a:p>
            <a:pPr algn="ctr" defTabSz="1219170">
              <a:buClr>
                <a:srgbClr val="000000"/>
              </a:buClr>
            </a:pPr>
            <a:r>
              <a:rPr lang="en-US" sz="5867" b="1" kern="0" dirty="0" err="1">
                <a:solidFill>
                  <a:srgbClr val="FFFFFF"/>
                </a:solidFill>
                <a:latin typeface="Calibri" panose="020F0502020204030204" pitchFamily="34" charset="0"/>
                <a:cs typeface="Calibri" panose="020F0502020204030204" pitchFamily="34" charset="0"/>
                <a:sym typeface="Arial"/>
              </a:rPr>
              <a:t>Luyện</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đọc</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thành</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tiếng</a:t>
            </a:r>
            <a:endParaRPr lang="en-US" sz="5867" kern="0" dirty="0">
              <a:solidFill>
                <a:srgbClr val="FFFFFF"/>
              </a:solidFill>
              <a:latin typeface="Calibri" panose="020F0502020204030204" pitchFamily="34" charset="0"/>
              <a:cs typeface="Calibri" panose="020F0502020204030204" pitchFamily="34" charset="0"/>
              <a:sym typeface="Arial"/>
            </a:endParaRPr>
          </a:p>
          <a:p>
            <a:pPr defTabSz="1219170">
              <a:buClr>
                <a:srgbClr val="000000"/>
              </a:buClr>
            </a:pPr>
            <a:br>
              <a:rPr lang="en-US" sz="1867" kern="0" dirty="0">
                <a:solidFill>
                  <a:srgbClr val="000000"/>
                </a:solidFill>
                <a:latin typeface="Calibri" panose="020F0502020204030204" pitchFamily="34" charset="0"/>
                <a:cs typeface="Calibri" panose="020F0502020204030204" pitchFamily="34" charset="0"/>
                <a:sym typeface="Arial"/>
              </a:rPr>
            </a:br>
            <a:endParaRPr lang="en-US" sz="1867"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90933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grpSp>
        <p:nvGrpSpPr>
          <p:cNvPr id="2" name="Group 1">
            <a:extLst>
              <a:ext uri="{FF2B5EF4-FFF2-40B4-BE49-F238E27FC236}">
                <a16:creationId xmlns:a16="http://schemas.microsoft.com/office/drawing/2014/main" id="{14B87A1C-867A-4DCC-ADA4-BE91FFA929E8}"/>
              </a:ext>
            </a:extLst>
          </p:cNvPr>
          <p:cNvGrpSpPr/>
          <p:nvPr/>
        </p:nvGrpSpPr>
        <p:grpSpPr>
          <a:xfrm>
            <a:off x="592628" y="2896788"/>
            <a:ext cx="3519067" cy="3014865"/>
            <a:chOff x="444471" y="2172590"/>
            <a:chExt cx="2639300" cy="2261149"/>
          </a:xfrm>
        </p:grpSpPr>
        <p:sp>
          <p:nvSpPr>
            <p:cNvPr id="78" name="Rectangle: Rounded Corners 26">
              <a:extLst>
                <a:ext uri="{FF2B5EF4-FFF2-40B4-BE49-F238E27FC236}">
                  <a16:creationId xmlns:a16="http://schemas.microsoft.com/office/drawing/2014/main" id="{DA1316B1-9270-2D40-D512-E4C2B4533369}"/>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79" name="Group 78">
              <a:extLst>
                <a:ext uri="{FF2B5EF4-FFF2-40B4-BE49-F238E27FC236}">
                  <a16:creationId xmlns:a16="http://schemas.microsoft.com/office/drawing/2014/main" id="{5C2FADC7-18D2-20CB-AB09-B071FAC301CF}"/>
                </a:ext>
              </a:extLst>
            </p:cNvPr>
            <p:cNvGrpSpPr/>
            <p:nvPr/>
          </p:nvGrpSpPr>
          <p:grpSpPr>
            <a:xfrm>
              <a:off x="832336" y="2172590"/>
              <a:ext cx="1831930" cy="1572681"/>
              <a:chOff x="1450279" y="400692"/>
              <a:chExt cx="2478196" cy="2383465"/>
            </a:xfrm>
          </p:grpSpPr>
          <p:sp>
            <p:nvSpPr>
              <p:cNvPr id="80" name="Rectangle: Rounded Corners 29">
                <a:extLst>
                  <a:ext uri="{FF2B5EF4-FFF2-40B4-BE49-F238E27FC236}">
                    <a16:creationId xmlns:a16="http://schemas.microsoft.com/office/drawing/2014/main" id="{6ABCD9EF-E50F-7169-501C-F8EB6238AD05}"/>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1" name="Picture 80" descr="A picture containing shape&#10;&#10;Description automatically generated">
                <a:extLst>
                  <a:ext uri="{FF2B5EF4-FFF2-40B4-BE49-F238E27FC236}">
                    <a16:creationId xmlns:a16="http://schemas.microsoft.com/office/drawing/2014/main" id="{0EE4A01A-E1D6-8340-5328-539D7B387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B0804C2F-A073-432B-B373-B46CE0AFFBE7}"/>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3" name="Group 2">
            <a:extLst>
              <a:ext uri="{FF2B5EF4-FFF2-40B4-BE49-F238E27FC236}">
                <a16:creationId xmlns:a16="http://schemas.microsoft.com/office/drawing/2014/main" id="{DD13B66E-46E8-4A37-98B3-7219FD29E933}"/>
              </a:ext>
            </a:extLst>
          </p:cNvPr>
          <p:cNvGrpSpPr/>
          <p:nvPr/>
        </p:nvGrpSpPr>
        <p:grpSpPr>
          <a:xfrm>
            <a:off x="4460240" y="1808385"/>
            <a:ext cx="3804544" cy="3008908"/>
            <a:chOff x="3345180" y="1356289"/>
            <a:chExt cx="2853408" cy="2256681"/>
          </a:xfrm>
        </p:grpSpPr>
        <p:grpSp>
          <p:nvGrpSpPr>
            <p:cNvPr id="82" name="Group 81">
              <a:extLst>
                <a:ext uri="{FF2B5EF4-FFF2-40B4-BE49-F238E27FC236}">
                  <a16:creationId xmlns:a16="http://schemas.microsoft.com/office/drawing/2014/main" id="{E0912B15-A9AF-9980-C36E-4CC7FA1A029A}"/>
                </a:ext>
              </a:extLst>
            </p:cNvPr>
            <p:cNvGrpSpPr/>
            <p:nvPr/>
          </p:nvGrpSpPr>
          <p:grpSpPr>
            <a:xfrm>
              <a:off x="3345180" y="1356289"/>
              <a:ext cx="2853408" cy="2256681"/>
              <a:chOff x="3984768" y="31333"/>
              <a:chExt cx="3860030" cy="3318094"/>
            </a:xfrm>
          </p:grpSpPr>
          <p:grpSp>
            <p:nvGrpSpPr>
              <p:cNvPr id="83" name="Group 82">
                <a:extLst>
                  <a:ext uri="{FF2B5EF4-FFF2-40B4-BE49-F238E27FC236}">
                    <a16:creationId xmlns:a16="http://schemas.microsoft.com/office/drawing/2014/main" id="{F48D3B57-7134-E044-B3B4-41EB2BB758EF}"/>
                  </a:ext>
                </a:extLst>
              </p:cNvPr>
              <p:cNvGrpSpPr/>
              <p:nvPr/>
            </p:nvGrpSpPr>
            <p:grpSpPr>
              <a:xfrm>
                <a:off x="3984768" y="31333"/>
                <a:ext cx="3860030" cy="3318094"/>
                <a:chOff x="693066" y="657558"/>
                <a:chExt cx="3860030" cy="3318094"/>
              </a:xfrm>
            </p:grpSpPr>
            <p:sp>
              <p:nvSpPr>
                <p:cNvPr id="85" name="Rectangle: Rounded Corners 35">
                  <a:extLst>
                    <a:ext uri="{FF2B5EF4-FFF2-40B4-BE49-F238E27FC236}">
                      <a16:creationId xmlns:a16="http://schemas.microsoft.com/office/drawing/2014/main" id="{75ABE1D1-A15A-0816-8DED-CF7D2D1AD7B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86" name="Rectangle: Rounded Corners 39">
                  <a:extLst>
                    <a:ext uri="{FF2B5EF4-FFF2-40B4-BE49-F238E27FC236}">
                      <a16:creationId xmlns:a16="http://schemas.microsoft.com/office/drawing/2014/main" id="{AB061411-161A-BA44-90D1-AB3E16CF3F17}"/>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84" name="Picture 83">
                <a:extLst>
                  <a:ext uri="{FF2B5EF4-FFF2-40B4-BE49-F238E27FC236}">
                    <a16:creationId xmlns:a16="http://schemas.microsoft.com/office/drawing/2014/main" id="{45373F4B-EAFB-F82C-BF67-938BF78578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9" name="Rectangle 18">
              <a:extLst>
                <a:ext uri="{FF2B5EF4-FFF2-40B4-BE49-F238E27FC236}">
                  <a16:creationId xmlns:a16="http://schemas.microsoft.com/office/drawing/2014/main" id="{3DE3B7D2-E2F1-4A9B-AE04-25F035BB1FFE}"/>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FCCDC7CC-E5C8-416A-A2D6-79E85FE12AB4}"/>
              </a:ext>
            </a:extLst>
          </p:cNvPr>
          <p:cNvGrpSpPr/>
          <p:nvPr/>
        </p:nvGrpSpPr>
        <p:grpSpPr>
          <a:xfrm>
            <a:off x="8414869" y="3297467"/>
            <a:ext cx="3519067" cy="3039653"/>
            <a:chOff x="6311152" y="2473100"/>
            <a:chExt cx="2639300" cy="2279740"/>
          </a:xfrm>
        </p:grpSpPr>
        <p:grpSp>
          <p:nvGrpSpPr>
            <p:cNvPr id="90" name="Group 89">
              <a:extLst>
                <a:ext uri="{FF2B5EF4-FFF2-40B4-BE49-F238E27FC236}">
                  <a16:creationId xmlns:a16="http://schemas.microsoft.com/office/drawing/2014/main" id="{7CD2EFB9-1AB9-697B-710F-0989FE1022A9}"/>
                </a:ext>
              </a:extLst>
            </p:cNvPr>
            <p:cNvGrpSpPr/>
            <p:nvPr/>
          </p:nvGrpSpPr>
          <p:grpSpPr>
            <a:xfrm>
              <a:off x="6311152" y="2473100"/>
              <a:ext cx="2639300" cy="2279740"/>
              <a:chOff x="7482364" y="2696050"/>
              <a:chExt cx="3860030" cy="3318094"/>
            </a:xfrm>
          </p:grpSpPr>
          <p:grpSp>
            <p:nvGrpSpPr>
              <p:cNvPr id="91" name="Group 90">
                <a:extLst>
                  <a:ext uri="{FF2B5EF4-FFF2-40B4-BE49-F238E27FC236}">
                    <a16:creationId xmlns:a16="http://schemas.microsoft.com/office/drawing/2014/main" id="{9EB1480E-9376-CE90-FEA6-1F2826B97602}"/>
                  </a:ext>
                </a:extLst>
              </p:cNvPr>
              <p:cNvGrpSpPr/>
              <p:nvPr/>
            </p:nvGrpSpPr>
            <p:grpSpPr>
              <a:xfrm>
                <a:off x="7482364" y="2696050"/>
                <a:ext cx="3860030" cy="3318094"/>
                <a:chOff x="693066" y="657558"/>
                <a:chExt cx="3860030" cy="3318094"/>
              </a:xfrm>
            </p:grpSpPr>
            <p:sp>
              <p:nvSpPr>
                <p:cNvPr id="93" name="Rectangle: Rounded Corners 47">
                  <a:extLst>
                    <a:ext uri="{FF2B5EF4-FFF2-40B4-BE49-F238E27FC236}">
                      <a16:creationId xmlns:a16="http://schemas.microsoft.com/office/drawing/2014/main" id="{5700C061-2C3C-8827-93C1-EB6D53BFC71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94" name="Rectangle: Rounded Corners 48">
                  <a:extLst>
                    <a:ext uri="{FF2B5EF4-FFF2-40B4-BE49-F238E27FC236}">
                      <a16:creationId xmlns:a16="http://schemas.microsoft.com/office/drawing/2014/main" id="{F02ABCC6-CAED-15ED-BD6E-B21452DFCC7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92" name="Picture 91" descr="Graphical user interface&#10;&#10;Description automatically generated with low confidence">
                <a:extLst>
                  <a:ext uri="{FF2B5EF4-FFF2-40B4-BE49-F238E27FC236}">
                    <a16:creationId xmlns:a16="http://schemas.microsoft.com/office/drawing/2014/main" id="{9F7DCC89-CA2E-FDEC-4E5B-56372A032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20" name="Rectangle 19">
              <a:extLst>
                <a:ext uri="{FF2B5EF4-FFF2-40B4-BE49-F238E27FC236}">
                  <a16:creationId xmlns:a16="http://schemas.microsoft.com/office/drawing/2014/main" id="{4EA7DCCF-10DD-468B-B599-96A784D874CF}"/>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DB99AEAC-8583-5A29-414C-465E2950E6D0}"/>
              </a:ext>
            </a:extLst>
          </p:cNvPr>
          <p:cNvPicPr>
            <a:picLocks noChangeAspect="1"/>
          </p:cNvPicPr>
          <p:nvPr/>
        </p:nvPicPr>
        <p:blipFill>
          <a:blip r:embed="rId6"/>
          <a:stretch>
            <a:fillRect/>
          </a:stretch>
        </p:blipFill>
        <p:spPr>
          <a:xfrm>
            <a:off x="3081640" y="-226044"/>
            <a:ext cx="6200169" cy="25666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2198638" y="473337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5866870"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1151251" y="473337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4920572" y="52650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r:id="rId1" imgW="5283360" imgH="1784520"/>
        </mc:Choice>
        <mc:Fallback>
          <p:control r:id="rId1" imgW="5283360" imgH="1784520">
            <p:pic>
              <p:nvPicPr>
                <p:cNvPr id="5"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13769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9705224" y="475463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2868489" y="5243735"/>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5282080" y="5275632"/>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2060415" y="573283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2145476" y="573283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r:id="rId1" imgW="5283360" imgH="1784520"/>
        </mc:Choice>
        <mc:Fallback>
          <p:control r:id="rId1" imgW="5283360" imgH="1784520">
            <p:pic>
              <p:nvPicPr>
                <p:cNvPr id="5"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212543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5"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973569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1537570148"/>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2">
            <a:extLst>
              <a:ext uri="{FF2B5EF4-FFF2-40B4-BE49-F238E27FC236}">
                <a16:creationId xmlns:a16="http://schemas.microsoft.com/office/drawing/2014/main" id="{A7E630B5-6C11-1039-57F3-0D3219C65CDD}"/>
              </a:ext>
            </a:extLst>
          </p:cNvPr>
          <p:cNvSpPr/>
          <p:nvPr/>
        </p:nvSpPr>
        <p:spPr>
          <a:xfrm>
            <a:off x="23577" y="3011532"/>
            <a:ext cx="2941661" cy="3430347"/>
          </a:xfrm>
          <a:custGeom>
            <a:avLst/>
            <a:gdLst/>
            <a:ahLst/>
            <a:cxnLst/>
            <a:rect l="l" t="t" r="r" b="b"/>
            <a:pathLst>
              <a:path w="4186442" h="5750608">
                <a:moveTo>
                  <a:pt x="0" y="0"/>
                </a:moveTo>
                <a:lnTo>
                  <a:pt x="4186442" y="0"/>
                </a:lnTo>
                <a:lnTo>
                  <a:pt x="4186442" y="5750608"/>
                </a:lnTo>
                <a:lnTo>
                  <a:pt x="0" y="5750608"/>
                </a:lnTo>
                <a:lnTo>
                  <a:pt x="0" y="0"/>
                </a:lnTo>
                <a:close/>
              </a:path>
            </a:pathLst>
          </a:custGeom>
          <a:blipFill>
            <a:blip r:embed="rId15"/>
            <a:stretch>
              <a:fillRect/>
            </a:stretch>
          </a:blipFill>
        </p:spPr>
      </p:sp>
      <p:pic>
        <p:nvPicPr>
          <p:cNvPr id="10" name="Picture 3">
            <a:extLst>
              <a:ext uri="{FF2B5EF4-FFF2-40B4-BE49-F238E27FC236}">
                <a16:creationId xmlns:a16="http://schemas.microsoft.com/office/drawing/2014/main" id="{60C4907C-B21F-77DA-BF52-563647A42135}"/>
              </a:ext>
            </a:extLst>
          </p:cNvPr>
          <p:cNvPicPr>
            <a:picLocks noChangeAspect="1"/>
          </p:cNvPicPr>
          <p:nvPr/>
        </p:nvPicPr>
        <p:blipFill>
          <a:blip r:embed="rId16"/>
          <a:srcRect/>
          <a:stretch>
            <a:fillRect/>
          </a:stretch>
        </p:blipFill>
        <p:spPr>
          <a:xfrm>
            <a:off x="1794511" y="4060748"/>
            <a:ext cx="422249" cy="270567"/>
          </a:xfrm>
          <a:prstGeom prst="rect">
            <a:avLst/>
          </a:prstGeom>
        </p:spPr>
      </p:pic>
      <p:pic>
        <p:nvPicPr>
          <p:cNvPr id="11" name="Picture 4">
            <a:hlinkClick r:id="" action="ppaction://media"/>
            <a:extLst>
              <a:ext uri="{FF2B5EF4-FFF2-40B4-BE49-F238E27FC236}">
                <a16:creationId xmlns:a16="http://schemas.microsoft.com/office/drawing/2014/main" id="{CEA2BD33-E9F2-15F8-C82A-E9F023CB7888}"/>
              </a:ext>
            </a:extLst>
          </p:cNvPr>
          <p:cNvPicPr>
            <a:picLocks noChangeAspect="1"/>
          </p:cNvPicPr>
          <p:nvPr>
            <a:audioFile r:link="rId2"/>
            <p:extLst>
              <p:ext uri="{DAA4B4D4-6D71-4841-9C94-3DE7FCFB9230}">
                <p14:media xmlns:p14="http://schemas.microsoft.com/office/powerpoint/2010/main" r:embed="rId1"/>
              </p:ext>
            </p:extLst>
          </p:nvPr>
        </p:nvPicPr>
        <p:blipFill>
          <a:blip r:embed="rId17">
            <a:extLst>
              <a:ext uri="{96DAC541-7B7A-43D3-8B79-37D633B846F1}">
                <asvg:svgBlip xmlns:asvg="http://schemas.microsoft.com/office/drawing/2016/SVG/main" r:embed="rId18"/>
              </a:ext>
            </a:extLst>
          </a:blip>
          <a:stretch>
            <a:fillRect/>
          </a:stretch>
        </p:blipFill>
        <p:spPr>
          <a:xfrm rot="11212430" flipH="1" flipV="1">
            <a:off x="2574316" y="6416004"/>
            <a:ext cx="370104" cy="370104"/>
          </a:xfrm>
          <a:prstGeom prst="rect">
            <a:avLst/>
          </a:prstGeom>
        </p:spPr>
      </p:pic>
    </p:spTree>
    <p:extLst>
      <p:ext uri="{BB962C8B-B14F-4D97-AF65-F5344CB8AC3E}">
        <p14:creationId xmlns:p14="http://schemas.microsoft.com/office/powerpoint/2010/main" val="19147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9"/>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id="{B5A61B6B-17AF-12F5-7E11-E8FBF4EE6922}"/>
              </a:ext>
            </a:extLst>
          </p:cNvPr>
          <p:cNvGrpSpPr/>
          <p:nvPr/>
        </p:nvGrpSpPr>
        <p:grpSpPr>
          <a:xfrm>
            <a:off x="284305" y="395673"/>
            <a:ext cx="5798128" cy="3135379"/>
            <a:chOff x="457201" y="1176848"/>
            <a:chExt cx="5798128" cy="3135379"/>
          </a:xfrm>
        </p:grpSpPr>
        <p:grpSp>
          <p:nvGrpSpPr>
            <p:cNvPr id="3" name="Group 2">
              <a:extLst>
                <a:ext uri="{FF2B5EF4-FFF2-40B4-BE49-F238E27FC236}">
                  <a16:creationId xmlns:a16="http://schemas.microsoft.com/office/drawing/2014/main" id="{6CC3965E-BAF3-D772-D9DE-248F1AEEC31D}"/>
                </a:ext>
              </a:extLst>
            </p:cNvPr>
            <p:cNvGrpSpPr/>
            <p:nvPr/>
          </p:nvGrpSpPr>
          <p:grpSpPr>
            <a:xfrm>
              <a:off x="457201" y="1922318"/>
              <a:ext cx="5798128"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EF9350C5-CBCC-B4E3-FA73-1410B466ADF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id="{81C8A1B1-560C-1439-AE4D-BD53A7638B4F}"/>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7" name="Picture 6">
                <a:extLst>
                  <a:ext uri="{FF2B5EF4-FFF2-40B4-BE49-F238E27FC236}">
                    <a16:creationId xmlns:a16="http://schemas.microsoft.com/office/drawing/2014/main" id="{B3A5BBFF-6443-BB30-A373-06E1A7A31A75}"/>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D0E64385-E9FF-92D9-7E66-2A9DCE773FE8}"/>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57FA06A-62D0-AB00-89D8-23A211794845}"/>
              </a:ext>
            </a:extLst>
          </p:cNvPr>
          <p:cNvGrpSpPr/>
          <p:nvPr/>
        </p:nvGrpSpPr>
        <p:grpSpPr>
          <a:xfrm>
            <a:off x="5192937" y="3307784"/>
            <a:ext cx="6840681" cy="3307659"/>
            <a:chOff x="535741" y="1594114"/>
            <a:chExt cx="6840681" cy="3307659"/>
          </a:xfrm>
        </p:grpSpPr>
        <p:grpSp>
          <p:nvGrpSpPr>
            <p:cNvPr id="9" name="Group 8">
              <a:extLst>
                <a:ext uri="{FF2B5EF4-FFF2-40B4-BE49-F238E27FC236}">
                  <a16:creationId xmlns:a16="http://schemas.microsoft.com/office/drawing/2014/main" id="{2654A166-E086-80F8-6AF9-93F0237154DB}"/>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B18348C3-F97C-270E-089A-79F77A326DC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id="{D3B76E92-6DA2-0FA4-4505-D197C470FA21}"/>
                  </a:ext>
                </a:extLst>
              </p:cNvPr>
              <p:cNvGrpSpPr/>
              <p:nvPr/>
            </p:nvGrpSpPr>
            <p:grpSpPr>
              <a:xfrm>
                <a:off x="7848304" y="4505757"/>
                <a:ext cx="4208656" cy="1980231"/>
                <a:chOff x="7938043" y="4498698"/>
                <a:chExt cx="4689256" cy="2231292"/>
              </a:xfrm>
              <a:grpFill/>
            </p:grpSpPr>
            <p:pic>
              <p:nvPicPr>
                <p:cNvPr id="13" name="Picture 12" descr="Icon&#10;&#10;Description automatically generated">
                  <a:extLst>
                    <a:ext uri="{FF2B5EF4-FFF2-40B4-BE49-F238E27FC236}">
                      <a16:creationId xmlns:a16="http://schemas.microsoft.com/office/drawing/2014/main" id="{65BEF5D1-88E0-D50D-5395-AFBEBB48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4" name="Picture 13" descr="Icon&#10;&#10;Description automatically generated">
                  <a:extLst>
                    <a:ext uri="{FF2B5EF4-FFF2-40B4-BE49-F238E27FC236}">
                      <a16:creationId xmlns:a16="http://schemas.microsoft.com/office/drawing/2014/main" id="{D0F73724-9DF1-5A15-DF72-552461651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5" name="Picture 14" descr="Icon&#10;&#10;Description automatically generated">
                  <a:extLst>
                    <a:ext uri="{FF2B5EF4-FFF2-40B4-BE49-F238E27FC236}">
                      <a16:creationId xmlns:a16="http://schemas.microsoft.com/office/drawing/2014/main" id="{B02C549F-3643-B0B6-D527-F1422EB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6" name="Picture 15" descr="Icon&#10;&#10;Description automatically generated">
                  <a:extLst>
                    <a:ext uri="{FF2B5EF4-FFF2-40B4-BE49-F238E27FC236}">
                      <a16:creationId xmlns:a16="http://schemas.microsoft.com/office/drawing/2014/main" id="{E64B4899-2033-B83B-F8FA-FB29B600C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1F2A653C-C4F3-BC36-4355-AAEA1CB17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3268A367-2829-FED6-9646-7D81D231C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7C422948-7D8B-0EB4-3306-44E620E3E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CBBBFBBE-1248-991B-8EF9-CDD836F82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5625FF55-3EDE-32EB-4E2D-ABE97335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2EADBFAB-CB3C-BC69-9D2D-B8484A08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567" y="6183661"/>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D9409326-54C4-2958-77EA-FB8FA8CAD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5C309033-AE86-5729-BF0D-1C8033DB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0" name="Rectangle: Rounded Corners 9">
              <a:extLst>
                <a:ext uri="{FF2B5EF4-FFF2-40B4-BE49-F238E27FC236}">
                  <a16:creationId xmlns:a16="http://schemas.microsoft.com/office/drawing/2014/main" id="{F5D068EB-7AB9-5E12-7DCB-438F902F28FA}"/>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5" name="Graphic 24">
            <a:extLst>
              <a:ext uri="{FF2B5EF4-FFF2-40B4-BE49-F238E27FC236}">
                <a16:creationId xmlns:a16="http://schemas.microsoft.com/office/drawing/2014/main" id="{044FFDB3-CD3B-BA47-5CF2-3EC48B5CA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6" name="Picture 25">
            <a:extLst>
              <a:ext uri="{FF2B5EF4-FFF2-40B4-BE49-F238E27FC236}">
                <a16:creationId xmlns:a16="http://schemas.microsoft.com/office/drawing/2014/main" id="{F6104B15-3C18-0738-41F3-3AA7EB857888}"/>
              </a:ext>
            </a:extLst>
          </p:cNvPr>
          <p:cNvPicPr>
            <a:picLocks noChangeAspect="1"/>
          </p:cNvPicPr>
          <p:nvPr/>
        </p:nvPicPr>
        <p:blipFill>
          <a:blip r:embed="rId7"/>
          <a:stretch>
            <a:fillRect/>
          </a:stretch>
        </p:blipFill>
        <p:spPr>
          <a:xfrm>
            <a:off x="5627679" y="0"/>
            <a:ext cx="6114818"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4"/>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7"/>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r:id="rId1" imgW="4343400" imgH="831960"/>
        </mc:Choice>
        <mc:Fallback>
          <p:control r:id="rId1" imgW="4343400" imgH="831960">
            <p:pic>
              <p:nvPicPr>
                <p:cNvPr id="5"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838575" y="1646238"/>
                  <a:ext cx="4341813" cy="8318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childTnLst>
              </p:cTn>
              <p:nextCondLst>
                <p:cond evt="onClick" delay="0">
                  <p:tgtEl>
                    <p:spTgt spid="1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83A6B4-2B4B-492B-B2F7-3C100DFA4B0F}"/>
              </a:ext>
            </a:extLst>
          </p:cNvPr>
          <p:cNvPicPr>
            <a:picLocks noChangeAspect="1"/>
          </p:cNvPicPr>
          <p:nvPr/>
        </p:nvPicPr>
        <p:blipFill rotWithShape="1">
          <a:blip r:embed="rId2"/>
          <a:srcRect l="8976" r="8976" b="-3259"/>
          <a:stretch/>
        </p:blipFill>
        <p:spPr>
          <a:xfrm>
            <a:off x="0" y="0"/>
            <a:ext cx="12192000" cy="708152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 name="Picture 1">
            <a:extLst>
              <a:ext uri="{FF2B5EF4-FFF2-40B4-BE49-F238E27FC236}">
                <a16:creationId xmlns:a16="http://schemas.microsoft.com/office/drawing/2014/main" id="{6F774805-27FB-AF75-2576-705DC246CCF5}"/>
              </a:ext>
            </a:extLst>
          </p:cNvPr>
          <p:cNvPicPr>
            <a:picLocks noChangeAspect="1"/>
          </p:cNvPicPr>
          <p:nvPr/>
        </p:nvPicPr>
        <p:blipFill>
          <a:blip r:embed="rId5"/>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1577525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994646" y="2941199"/>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10"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2" name="Picture 4">
            <a:hlinkClick r:id="" action="ppaction://media"/>
            <a:extLst>
              <a:ext uri="{FF2B5EF4-FFF2-40B4-BE49-F238E27FC236}">
                <a16:creationId xmlns:a16="http://schemas.microsoft.com/office/drawing/2014/main" id="{46992B05-6D92-E065-FBA8-FCE91C9FE465}"/>
              </a:ext>
            </a:extLst>
          </p:cNvPr>
          <p:cNvPicPr>
            <a:picLocks noChangeAspect="1"/>
          </p:cNvPicPr>
          <p:nvPr>
            <a:audioFile r:link="rId2"/>
            <p:extLst>
              <p:ext uri="{DAA4B4D4-6D71-4841-9C94-3DE7FCFB9230}">
                <p14:media xmlns:p14="http://schemas.microsoft.com/office/powerpoint/2010/main" r:embed="rId1"/>
              </p:ext>
            </p:extLst>
          </p:nvPr>
        </p:nvPicPr>
        <p:blipFill>
          <a:blip r:embed="rId11">
            <a:extLst>
              <a:ext uri="{96DAC541-7B7A-43D3-8B79-37D633B846F1}">
                <asvg:svgBlip xmlns:asvg="http://schemas.microsoft.com/office/drawing/2016/SVG/main" r:embed="rId12"/>
              </a:ext>
            </a:extLst>
          </a:blip>
          <a:stretch>
            <a:fillRect/>
          </a:stretch>
        </p:blipFill>
        <p:spPr>
          <a:xfrm>
            <a:off x="2809617" y="6338944"/>
            <a:ext cx="490902" cy="490902"/>
          </a:xfrm>
          <a:prstGeom prst="rect">
            <a:avLst/>
          </a:prstGeom>
        </p:spPr>
      </p:pic>
      <p:pic>
        <p:nvPicPr>
          <p:cNvPr id="13" name="Picture 3">
            <a:extLst>
              <a:ext uri="{FF2B5EF4-FFF2-40B4-BE49-F238E27FC236}">
                <a16:creationId xmlns:a16="http://schemas.microsoft.com/office/drawing/2014/main" id="{63043F2A-2CC9-E418-650A-E62CCD0DF289}"/>
              </a:ext>
            </a:extLst>
          </p:cNvPr>
          <p:cNvPicPr>
            <a:picLocks noChangeAspect="1"/>
          </p:cNvPicPr>
          <p:nvPr/>
        </p:nvPicPr>
        <p:blipFill>
          <a:blip r:embed="rId13"/>
          <a:srcRect/>
          <a:stretch>
            <a:fillRect/>
          </a:stretch>
        </p:blipFill>
        <p:spPr>
          <a:xfrm>
            <a:off x="2236573" y="4544818"/>
            <a:ext cx="267667" cy="171515"/>
          </a:xfrm>
          <a:prstGeom prst="rect">
            <a:avLst/>
          </a:prstGeom>
        </p:spPr>
      </p:pic>
    </p:spTree>
    <p:extLst>
      <p:ext uri="{BB962C8B-B14F-4D97-AF65-F5344CB8AC3E}">
        <p14:creationId xmlns:p14="http://schemas.microsoft.com/office/powerpoint/2010/main" val="4206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1"/>
                <p:tgtEl>
                  <p:spTgt spid="12"/>
                </p:tgtEl>
              </p:cMediaNode>
            </p:audio>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54510" y="2541578"/>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9"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2" name="Picture 4">
            <a:hlinkClick r:id="" action="ppaction://media"/>
            <a:extLst>
              <a:ext uri="{FF2B5EF4-FFF2-40B4-BE49-F238E27FC236}">
                <a16:creationId xmlns:a16="http://schemas.microsoft.com/office/drawing/2014/main" id="{BFC72C91-7E84-1A5E-E7C8-8233E1C102FE}"/>
              </a:ext>
            </a:extLst>
          </p:cNvPr>
          <p:cNvPicPr>
            <a:picLocks noChangeAspect="1"/>
          </p:cNvPicPr>
          <p:nvPr>
            <a:audioFile r:link="rId2"/>
            <p:extLst>
              <p:ext uri="{DAA4B4D4-6D71-4841-9C94-3DE7FCFB9230}">
                <p14:media xmlns:p14="http://schemas.microsoft.com/office/powerpoint/2010/main" r:embed="rId1"/>
              </p:ext>
            </p:extLst>
          </p:nvPr>
        </p:nvPicPr>
        <p:blipFill>
          <a:blip r:embed="rId10">
            <a:extLst>
              <a:ext uri="{96DAC541-7B7A-43D3-8B79-37D633B846F1}">
                <asvg:svgBlip xmlns:asvg="http://schemas.microsoft.com/office/drawing/2016/SVG/main" r:embed="rId11"/>
              </a:ext>
            </a:extLst>
          </a:blip>
          <a:stretch>
            <a:fillRect/>
          </a:stretch>
        </p:blipFill>
        <p:spPr>
          <a:xfrm>
            <a:off x="2417731" y="6231965"/>
            <a:ext cx="403800" cy="403800"/>
          </a:xfrm>
          <a:prstGeom prst="rect">
            <a:avLst/>
          </a:prstGeom>
        </p:spPr>
      </p:pic>
      <p:pic>
        <p:nvPicPr>
          <p:cNvPr id="3" name="Picture 3">
            <a:extLst>
              <a:ext uri="{FF2B5EF4-FFF2-40B4-BE49-F238E27FC236}">
                <a16:creationId xmlns:a16="http://schemas.microsoft.com/office/drawing/2014/main" id="{A302C54B-4478-F328-BFDF-B0C39A442D5C}"/>
              </a:ext>
            </a:extLst>
          </p:cNvPr>
          <p:cNvPicPr>
            <a:picLocks noChangeAspect="1"/>
          </p:cNvPicPr>
          <p:nvPr/>
        </p:nvPicPr>
        <p:blipFill>
          <a:blip r:embed="rId12"/>
          <a:srcRect/>
          <a:stretch>
            <a:fillRect/>
          </a:stretch>
        </p:blipFill>
        <p:spPr>
          <a:xfrm>
            <a:off x="2078212" y="3768811"/>
            <a:ext cx="216256" cy="197708"/>
          </a:xfrm>
          <a:prstGeom prst="rect">
            <a:avLst/>
          </a:prstGeom>
        </p:spPr>
      </p:pic>
    </p:spTree>
    <p:extLst>
      <p:ext uri="{BB962C8B-B14F-4D97-AF65-F5344CB8AC3E}">
        <p14:creationId xmlns:p14="http://schemas.microsoft.com/office/powerpoint/2010/main" val="31825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1"/>
                <p:tgtEl>
                  <p:spTgt spid="2"/>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72551" y="285041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10"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2" name="Picture 3">
            <a:extLst>
              <a:ext uri="{FF2B5EF4-FFF2-40B4-BE49-F238E27FC236}">
                <a16:creationId xmlns:a16="http://schemas.microsoft.com/office/drawing/2014/main" id="{D8314020-9F97-2221-E7E7-797FA21F5AE2}"/>
              </a:ext>
            </a:extLst>
          </p:cNvPr>
          <p:cNvPicPr>
            <a:picLocks noChangeAspect="1"/>
          </p:cNvPicPr>
          <p:nvPr/>
        </p:nvPicPr>
        <p:blipFill>
          <a:blip r:embed="rId11"/>
          <a:srcRect/>
          <a:stretch>
            <a:fillRect/>
          </a:stretch>
        </p:blipFill>
        <p:spPr>
          <a:xfrm>
            <a:off x="2239794" y="4481385"/>
            <a:ext cx="298242" cy="288324"/>
          </a:xfrm>
          <a:prstGeom prst="rect">
            <a:avLst/>
          </a:prstGeom>
        </p:spPr>
      </p:pic>
      <p:pic>
        <p:nvPicPr>
          <p:cNvPr id="10" name="Picture 4">
            <a:hlinkClick r:id="" action="ppaction://media"/>
            <a:extLst>
              <a:ext uri="{FF2B5EF4-FFF2-40B4-BE49-F238E27FC236}">
                <a16:creationId xmlns:a16="http://schemas.microsoft.com/office/drawing/2014/main" id="{5BD370B8-7C89-0ECA-82C5-A4E4C1F33AA3}"/>
              </a:ext>
            </a:extLst>
          </p:cNvPr>
          <p:cNvPicPr>
            <a:picLocks noChangeAspect="1"/>
          </p:cNvPicPr>
          <p:nvPr>
            <a:audioFile r:link="rId2"/>
            <p:extLst>
              <p:ext uri="{DAA4B4D4-6D71-4841-9C94-3DE7FCFB9230}">
                <p14:media xmlns:p14="http://schemas.microsoft.com/office/powerpoint/2010/main" r:embed="rId1"/>
              </p:ext>
            </p:extLst>
          </p:nvPr>
        </p:nvPicPr>
        <p:blipFill>
          <a:blip r:embed="rId12">
            <a:extLst>
              <a:ext uri="{96DAC541-7B7A-43D3-8B79-37D633B846F1}">
                <asvg:svgBlip xmlns:asvg="http://schemas.microsoft.com/office/drawing/2016/SVG/main" r:embed="rId13"/>
              </a:ext>
            </a:extLst>
          </a:blip>
          <a:stretch>
            <a:fillRect/>
          </a:stretch>
        </p:blipFill>
        <p:spPr>
          <a:xfrm flipV="1">
            <a:off x="3809998" y="6382450"/>
            <a:ext cx="230145" cy="230145"/>
          </a:xfrm>
          <a:prstGeom prst="rect">
            <a:avLst/>
          </a:prstGeom>
        </p:spPr>
      </p:pic>
    </p:spTree>
    <p:extLst>
      <p:ext uri="{BB962C8B-B14F-4D97-AF65-F5344CB8AC3E}">
        <p14:creationId xmlns:p14="http://schemas.microsoft.com/office/powerpoint/2010/main" val="3417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1"/>
                <p:tgtEl>
                  <p:spTgt spid="10"/>
                </p:tgtEl>
              </p:cMediaNode>
            </p:audio>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967916" y="3316043"/>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9"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2" name="Picture 3">
            <a:extLst>
              <a:ext uri="{FF2B5EF4-FFF2-40B4-BE49-F238E27FC236}">
                <a16:creationId xmlns:a16="http://schemas.microsoft.com/office/drawing/2014/main" id="{E4B4065A-0393-2AC7-C336-31D43AC8C90F}"/>
              </a:ext>
            </a:extLst>
          </p:cNvPr>
          <p:cNvPicPr>
            <a:picLocks noChangeAspect="1"/>
          </p:cNvPicPr>
          <p:nvPr/>
        </p:nvPicPr>
        <p:blipFill>
          <a:blip r:embed="rId10"/>
          <a:srcRect/>
          <a:stretch>
            <a:fillRect/>
          </a:stretch>
        </p:blipFill>
        <p:spPr>
          <a:xfrm>
            <a:off x="2046792" y="4250765"/>
            <a:ext cx="247676" cy="158705"/>
          </a:xfrm>
          <a:prstGeom prst="rect">
            <a:avLst/>
          </a:prstGeom>
        </p:spPr>
      </p:pic>
      <p:pic>
        <p:nvPicPr>
          <p:cNvPr id="3" name="Picture 4">
            <a:hlinkClick r:id="" action="ppaction://media"/>
            <a:extLst>
              <a:ext uri="{FF2B5EF4-FFF2-40B4-BE49-F238E27FC236}">
                <a16:creationId xmlns:a16="http://schemas.microsoft.com/office/drawing/2014/main" id="{73BB69BC-B1B9-6FFB-4FBB-77BDCF1A4277}"/>
              </a:ext>
            </a:extLst>
          </p:cNvPr>
          <p:cNvPicPr>
            <a:picLocks noChangeAspect="1"/>
          </p:cNvPicPr>
          <p:nvPr>
            <a:audioFile r:link="rId2"/>
            <p:extLst>
              <p:ext uri="{DAA4B4D4-6D71-4841-9C94-3DE7FCFB9230}">
                <p14:media xmlns:p14="http://schemas.microsoft.com/office/powerpoint/2010/main" r:embed="rId1"/>
              </p:ext>
            </p:extLst>
          </p:nvPr>
        </p:nvPicPr>
        <p:blipFill>
          <a:blip r:embed="rId11">
            <a:extLst>
              <a:ext uri="{96DAC541-7B7A-43D3-8B79-37D633B846F1}">
                <asvg:svgBlip xmlns:asvg="http://schemas.microsoft.com/office/drawing/2016/SVG/main" r:embed="rId12"/>
              </a:ext>
            </a:extLst>
          </a:blip>
          <a:stretch>
            <a:fillRect/>
          </a:stretch>
        </p:blipFill>
        <p:spPr>
          <a:xfrm flipV="1">
            <a:off x="2434822" y="6428944"/>
            <a:ext cx="338266" cy="296603"/>
          </a:xfrm>
          <a:prstGeom prst="rect">
            <a:avLst/>
          </a:prstGeom>
        </p:spPr>
      </p:pic>
    </p:spTree>
    <p:extLst>
      <p:ext uri="{BB962C8B-B14F-4D97-AF65-F5344CB8AC3E}">
        <p14:creationId xmlns:p14="http://schemas.microsoft.com/office/powerpoint/2010/main" val="23025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1"/>
                <p:tgtEl>
                  <p:spTgt spid="3"/>
                </p:tgtEl>
              </p:cMediaNode>
            </p:audio>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8" action="ppaction://hlinksldjump"/>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7" action="ppaction://hlinksldjump"/>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pic>
        <p:nvPicPr>
          <p:cNvPr id="20" name="Picture 6">
            <a:hlinkClick r:id="rId19" action="ppaction://hlinksldjump"/>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255986" y="4682256"/>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2" cstate="print">
            <a:extLst>
              <a:ext uri="{BEBA8EAE-BF5A-486C-A8C5-ECC9F3942E4B}">
                <a14:imgProps xmlns:a14="http://schemas.microsoft.com/office/drawing/2010/main">
                  <a14:imgLayer r:embed="rId23">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pic>
        <p:nvPicPr>
          <p:cNvPr id="8" name="Picture 4">
            <a:hlinkClick r:id="" action="ppaction://media"/>
            <a:extLst>
              <a:ext uri="{FF2B5EF4-FFF2-40B4-BE49-F238E27FC236}">
                <a16:creationId xmlns:a16="http://schemas.microsoft.com/office/drawing/2014/main" id="{E42D625D-6B2A-5FC9-0362-97613AACDA1E}"/>
              </a:ext>
            </a:extLst>
          </p:cNvPr>
          <p:cNvPicPr>
            <a:picLocks noChangeAspect="1"/>
          </p:cNvPicPr>
          <p:nvPr>
            <a:audioFile r:link="rId2"/>
            <p:extLst>
              <p:ext uri="{DAA4B4D4-6D71-4841-9C94-3DE7FCFB9230}">
                <p14:media xmlns:p14="http://schemas.microsoft.com/office/powerpoint/2010/main" r:embed="rId1"/>
              </p:ext>
            </p:extLst>
          </p:nvPr>
        </p:nvPicPr>
        <p:blipFill>
          <a:blip r:embed="rId26">
            <a:extLst>
              <a:ext uri="{96DAC541-7B7A-43D3-8B79-37D633B846F1}">
                <asvg:svgBlip xmlns:asvg="http://schemas.microsoft.com/office/drawing/2016/SVG/main" r:embed="rId27"/>
              </a:ext>
            </a:extLst>
          </a:blip>
          <a:stretch>
            <a:fillRect/>
          </a:stretch>
        </p:blipFill>
        <p:spPr>
          <a:xfrm>
            <a:off x="8869598" y="4070284"/>
            <a:ext cx="330525" cy="330525"/>
          </a:xfrm>
          <a:prstGeom prst="rect">
            <a:avLst/>
          </a:prstGeom>
        </p:spPr>
      </p:pic>
    </p:spTree>
    <p:extLst>
      <p:ext uri="{BB962C8B-B14F-4D97-AF65-F5344CB8AC3E}">
        <p14:creationId xmlns:p14="http://schemas.microsoft.com/office/powerpoint/2010/main" val="1264890971"/>
      </p:ext>
    </p:extLst>
  </p:cSld>
  <p:clrMapOvr>
    <a:masterClrMapping/>
  </p:clrMapOvr>
  <p:timing>
    <p:tnLst>
      <p:par>
        <p:cTn id="1" dur="indefinite" restart="never" nodeType="tmRoot">
          <p:childTnLst>
            <p:audio>
              <p:cMediaNode vol="100000" showWhenStopped="0">
                <p:cTn id="2"/>
                <p:tgtEl>
                  <p:spTgt spid="8"/>
                </p:tgtEl>
              </p:cMediaNode>
            </p:audio>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2909</Words>
  <Application>Microsoft Macintosh PowerPoint</Application>
  <PresentationFormat>Widescreen</PresentationFormat>
  <Paragraphs>137</Paragraphs>
  <Slides>46</Slides>
  <Notes>37</Notes>
  <HiddenSlides>0</HiddenSlides>
  <MMClips>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46</vt:i4>
      </vt:variant>
    </vt:vector>
  </HeadingPairs>
  <TitlesOfParts>
    <vt:vector size="58" baseType="lpstr">
      <vt:lpstr>#9Slide05 SVNClementine</vt:lpstr>
      <vt:lpstr>#9Slide07 SVNBeachwood Sans</vt:lpstr>
      <vt:lpstr>Arial</vt:lpstr>
      <vt:lpstr>Arvo</vt:lpstr>
      <vt:lpstr>Calibri</vt:lpstr>
      <vt:lpstr>Encode Sans</vt:lpstr>
      <vt:lpstr>Segoe UI Historic</vt:lpstr>
      <vt:lpstr>Symbol</vt:lpstr>
      <vt:lpstr>Times New Roman</vt:lpstr>
      <vt:lpstr>Community, Family &amp; Personal Services Major for College: Physical Education by Slidesgo</vt:lpstr>
      <vt:lpstr>Office Theme</vt:lpstr>
      <vt:lpstr>1_Office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Microsoft Office User</cp:lastModifiedBy>
  <cp:revision>46</cp:revision>
  <dcterms:created xsi:type="dcterms:W3CDTF">2023-08-02T08:26:43Z</dcterms:created>
  <dcterms:modified xsi:type="dcterms:W3CDTF">2025-10-14T22:33:43Z</dcterms:modified>
</cp:coreProperties>
</file>