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Lst>
  <p:notesMasterIdLst>
    <p:notesMasterId r:id="rId24"/>
  </p:notesMasterIdLst>
  <p:sldIdLst>
    <p:sldId id="2007577189" r:id="rId4"/>
    <p:sldId id="271" r:id="rId5"/>
    <p:sldId id="257" r:id="rId6"/>
    <p:sldId id="258" r:id="rId7"/>
    <p:sldId id="310" r:id="rId8"/>
    <p:sldId id="311" r:id="rId9"/>
    <p:sldId id="312" r:id="rId10"/>
    <p:sldId id="313" r:id="rId11"/>
    <p:sldId id="2007577191" r:id="rId12"/>
    <p:sldId id="2007577181" r:id="rId13"/>
    <p:sldId id="329" r:id="rId14"/>
    <p:sldId id="2007577187" r:id="rId15"/>
    <p:sldId id="2007577179" r:id="rId16"/>
    <p:sldId id="2007577182" r:id="rId17"/>
    <p:sldId id="2007577183" r:id="rId18"/>
    <p:sldId id="323" r:id="rId19"/>
    <p:sldId id="2007577184" r:id="rId20"/>
    <p:sldId id="2007577165" r:id="rId21"/>
    <p:sldId id="2007577185" r:id="rId22"/>
    <p:sldId id="321" r:id="rId23"/>
  </p:sldIdLst>
  <p:sldSz cx="9144000" cy="5143500" type="screen16x9"/>
  <p:notesSz cx="6858000" cy="9144000"/>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45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8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33.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jpg"/><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slide" Target="slide13.xml"/><Relationship Id="rId5" Type="http://schemas.microsoft.com/office/2007/relationships/hdphoto" Target="../media/hdphoto1.wdp"/><Relationship Id="rId10" Type="http://schemas.openxmlformats.org/officeDocument/2006/relationships/slide" Target="slide8.xml"/><Relationship Id="rId4" Type="http://schemas.openxmlformats.org/officeDocument/2006/relationships/image" Target="../media/image7.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Ò CHOI">
            <a:hlinkClick r:id="" action="ppaction://media"/>
            <a:extLst>
              <a:ext uri="{FF2B5EF4-FFF2-40B4-BE49-F238E27FC236}">
                <a16:creationId xmlns:a16="http://schemas.microsoft.com/office/drawing/2014/main" id="{4121D3DD-221E-DEB0-C4C8-2A0A488079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399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1)">
            <a:hlinkClick r:id="" action="ppaction://media"/>
            <a:extLst>
              <a:ext uri="{FF2B5EF4-FFF2-40B4-BE49-F238E27FC236}">
                <a16:creationId xmlns:a16="http://schemas.microsoft.com/office/drawing/2014/main" id="{3A6FB12D-9900-A6BE-7D91-6D86D93F30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200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ep cộng (online-video-cutter.com)">
            <a:hlinkClick r:id="" action="ppaction://media"/>
            <a:extLst>
              <a:ext uri="{FF2B5EF4-FFF2-40B4-BE49-F238E27FC236}">
                <a16:creationId xmlns:a16="http://schemas.microsoft.com/office/drawing/2014/main" id="{FC28880A-FAD8-FDC6-E10A-F452EE6096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361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636</Words>
  <Application>Microsoft Office PowerPoint</Application>
  <PresentationFormat>On-screen Show (16:9)</PresentationFormat>
  <Paragraphs>138</Paragraphs>
  <Slides>20</Slides>
  <Notes>10</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等线</vt:lpstr>
      <vt:lpstr>#9Slide03 AmpleSoft Bold</vt:lpstr>
      <vt:lpstr>#9Slide07 SVNBango</vt:lpstr>
      <vt:lpstr>#9Slide07 SVNZiclets</vt:lpstr>
      <vt:lpstr>Arial</vt:lpstr>
      <vt:lpstr>Bowlby One</vt:lpstr>
      <vt:lpstr>Calibri</vt:lpstr>
      <vt:lpstr>Cambria</vt:lpstr>
      <vt:lpstr>Open Sans</vt:lpstr>
      <vt:lpstr>SVN-A Love Of Thunder</vt:lpstr>
      <vt:lpstr>SVN-Gretoon</vt:lpstr>
      <vt:lpstr>UTM Neo Sans Intel</vt:lpstr>
      <vt:lpstr>Summer Pool Party MK Plan by Slidesgo</vt:lpstr>
      <vt:lpstr>Office 主题​​</vt:lpstr>
      <vt:lpstr>1_Office 主题​​</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Administrator</cp:lastModifiedBy>
  <cp:revision>47</cp:revision>
  <dcterms:modified xsi:type="dcterms:W3CDTF">2025-11-02T16:22:01Z</dcterms:modified>
</cp:coreProperties>
</file>