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9" r:id="rId3"/>
    <p:sldMasterId id="2147483720" r:id="rId4"/>
    <p:sldMasterId id="2147483735" r:id="rId5"/>
    <p:sldMasterId id="2147483754" r:id="rId6"/>
    <p:sldMasterId id="2147483787" r:id="rId7"/>
  </p:sldMasterIdLst>
  <p:notesMasterIdLst>
    <p:notesMasterId r:id="rId34"/>
  </p:notesMasterIdLst>
  <p:sldIdLst>
    <p:sldId id="262" r:id="rId8"/>
    <p:sldId id="268" r:id="rId9"/>
    <p:sldId id="269" r:id="rId10"/>
    <p:sldId id="270" r:id="rId11"/>
    <p:sldId id="271" r:id="rId12"/>
    <p:sldId id="272" r:id="rId13"/>
    <p:sldId id="284" r:id="rId14"/>
    <p:sldId id="415" r:id="rId15"/>
    <p:sldId id="417" r:id="rId16"/>
    <p:sldId id="345" r:id="rId17"/>
    <p:sldId id="339" r:id="rId18"/>
    <p:sldId id="418" r:id="rId19"/>
    <p:sldId id="419" r:id="rId20"/>
    <p:sldId id="421" r:id="rId21"/>
    <p:sldId id="365" r:id="rId22"/>
    <p:sldId id="420" r:id="rId23"/>
    <p:sldId id="368" r:id="rId24"/>
    <p:sldId id="367" r:id="rId25"/>
    <p:sldId id="285" r:id="rId26"/>
    <p:sldId id="286" r:id="rId27"/>
    <p:sldId id="287" r:id="rId28"/>
    <p:sldId id="288" r:id="rId29"/>
    <p:sldId id="289" r:id="rId30"/>
    <p:sldId id="290" r:id="rId31"/>
    <p:sldId id="291"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82"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6B38-CD18-4BF3-87FC-4F60303A03AF}"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9F92-062D-48F8-BB2A-C63ABCDA7A84}" type="slidenum">
              <a:rPr lang="en-US" smtClean="0"/>
              <a:t>‹#›</a:t>
            </a:fld>
            <a:endParaRPr lang="en-US"/>
          </a:p>
        </p:txBody>
      </p:sp>
    </p:spTree>
    <p:extLst>
      <p:ext uri="{BB962C8B-B14F-4D97-AF65-F5344CB8AC3E}">
        <p14:creationId xmlns:p14="http://schemas.microsoft.com/office/powerpoint/2010/main" val="141737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69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570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35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1787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645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70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0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06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61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100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97546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591606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1856868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832355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92278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428456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207428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030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581070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302967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2737230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64E68B1-73EE-412E-9CCD-BF5AEC52CEDF}" type="datetimeFigureOut">
              <a:rPr lang="en-US" smtClean="0"/>
              <a:t>9/22/2025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B62F1-30BB-4C33-BE59-EE84C050C7D5}" type="slidenum">
              <a:rPr lang="en-US" smtClean="0"/>
              <a:t>‹#›</a:t>
            </a:fld>
            <a:endParaRPr lang="en-US"/>
          </a:p>
        </p:txBody>
      </p:sp>
    </p:spTree>
    <p:extLst>
      <p:ext uri="{BB962C8B-B14F-4D97-AF65-F5344CB8AC3E}">
        <p14:creationId xmlns:p14="http://schemas.microsoft.com/office/powerpoint/2010/main" val="398128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chemeClr val="accent2">
                    <a:lumMod val="20000"/>
                    <a:lumOff val="80000"/>
                  </a:schemeClr>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chemeClr val="accent2">
                    <a:lumMod val="20000"/>
                    <a:lumOff val="80000"/>
                  </a:scheme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37815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chemeClr val="accent2">
                    <a:lumMod val="40000"/>
                    <a:lumOff val="60000"/>
                  </a:scheme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chemeClr val="accent2">
                    <a:lumMod val="40000"/>
                    <a:lumOff val="60000"/>
                  </a:scheme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881586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584449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A77CF-D36A-42FD-92FF-7B0E38E1E9D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5BA3CE-F2F8-40BC-AE1A-14833849AF0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99FBF3D-5B03-4191-B4C1-ACA81C8669C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89E68B-17EA-4399-B28A-64E41EB6CB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FD548E3-CF3E-4E30-B974-27DEF5F3309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0F2AA9E-A83C-4FB3-9E52-6BA7DDD5DE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chemeClr val="accent2">
                    <a:lumMod val="40000"/>
                    <a:lumOff val="60000"/>
                  </a:scheme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chemeClr val="accent2">
                    <a:lumMod val="40000"/>
                    <a:lumOff val="60000"/>
                  </a:scheme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9463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8EF1E-3BD8-4934-8039-7F14A4D7407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EEE46E-57F4-4F7C-BFF0-D50360F288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89487D-EA32-425C-955F-90D27400D4BF}"/>
              </a:ext>
            </a:extLst>
          </p:cNvPr>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ACE4232A-CC4E-46BD-A68E-CE8E72D721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C888A1-504C-4C45-99D9-8E22409C94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345F4F-D6EB-4FA3-945B-86B0672165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C5A1F60E-28DF-46A8-9117-36993E9BC31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80C9736-8B59-4072-BD81-2027E196F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150564" y="-567002"/>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chemeClr val="accent2">
                    <a:lumMod val="40000"/>
                    <a:lumOff val="60000"/>
                  </a:scheme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chemeClr val="accent2">
                    <a:lumMod val="40000"/>
                    <a:lumOff val="60000"/>
                  </a:scheme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32959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DECA6-AC26-4FC2-A84C-971DBB93BAA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90DFAC-6847-412B-B663-4DDEB5F77D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FE15E20C-7BE4-4E68-B897-175190AE155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B79E440-F62B-46D3-8282-4261A0339B7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150564"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chemeClr val="accent2">
                    <a:lumMod val="40000"/>
                    <a:lumOff val="60000"/>
                  </a:schemeClr>
                </a:solidFill>
                <a:effectLst/>
                <a:uLnTx/>
                <a:uFillTx/>
                <a:latin typeface="#9Slide05 ViceroyJF" panose="02040603050506020204" pitchFamily="18" charset="0"/>
                <a:ea typeface="+mj-ea"/>
                <a:cs typeface="+mj-cs"/>
              </a:rPr>
              <a:t>Măng</a:t>
            </a:r>
            <a:r>
              <a:rPr kumimoji="0" lang="en-US" sz="2400" b="0" i="0" u="none" strike="noStrike" kern="1200" cap="none" spc="0" normalizeH="0" baseline="0" noProof="0" dirty="0">
                <a:ln>
                  <a:noFill/>
                </a:ln>
                <a:solidFill>
                  <a:schemeClr val="accent2">
                    <a:lumMod val="40000"/>
                    <a:lumOff val="60000"/>
                  </a:schemeClr>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5884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894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48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1">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AA1E96-D133-4F18-B9E9-605FE64046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FCE0B362-273A-4C83-B65C-B2C870E8C7D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33FCD18E-01E1-4C4D-8784-18AA6DE9F24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9982200"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12319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E8D3E-1235-4D1B-B396-C02A2E103F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74CF82D-D2A9-4183-9771-46DF965DB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7AB676-8D6C-4E40-B502-7671C9B5B8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FBB78A-98BD-4790-A9D4-8522F3C4B6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06753FA-8AFD-4973-8DEB-CF1932D6D0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F4BEAF-5026-4888-9AEC-0413C6DB7D1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460025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D870-5F0C-4FB3-BAEB-2F21DE4AC4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7C6115-D9A1-45B3-BB61-639D52E745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8E45E3-635D-4F66-9B17-7D7693C07B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C4F6E1-59C0-4E99-92C2-B9FE8A4B8D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03AD742-09E8-4487-BE23-3032DCC9BC8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BC9B033-E454-4750-B88E-C3B09FBB32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25879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84C4B-32CC-48FF-8C78-85FE633D3C9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9DE3FFF-EBF6-4A11-AC7B-29789876DF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72901C-D47F-4509-A3E3-29C3F170BF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B983945-CCE5-4648-AE64-22B4AE5493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EB29BA8-C80F-42C3-AA29-4A542E1724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336364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9C0E46E-FFB1-4708-AF90-FA2FCF92F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7F84C1-0390-4D68-91D2-53817C5C8D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EA245D-6AAC-48A2-978E-ADD27A1F9A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01584D-F00B-484A-9004-746FDD83BD3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E3CECAE-C19E-4D89-A83D-1E3478567EA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F1583DC-753A-4E09-ADC3-4DCA71AEC4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11BE0-3202-4AB4-BD7D-6A77A9DDBA7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9982200" y="-524934"/>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5 ViceroyJF" panose="02040603050506020204" pitchFamily="18" charset="0"/>
                <a:ea typeface="+mj-ea"/>
                <a:cs typeface="+mj-cs"/>
              </a:rPr>
              <a:t>Măng</a:t>
            </a:r>
            <a:r>
              <a:rPr kumimoji="0" lang="en-US" sz="3200" b="0" i="0" u="none" strike="noStrike" kern="1200" cap="none" spc="0" normalizeH="0" baseline="0" noProof="0" dirty="0">
                <a:ln>
                  <a:noFill/>
                </a:ln>
                <a:solidFill>
                  <a:prstClr val="white"/>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864301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453185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UTM Diana"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UTM Diana" panose="02040603050506020204" pitchFamily="18" charset="0"/>
              <a:ea typeface="+mj-ea"/>
              <a:cs typeface="+mj-cs"/>
            </a:endParaRPr>
          </a:p>
        </p:txBody>
      </p:sp>
    </p:spTree>
    <p:extLst>
      <p:ext uri="{BB962C8B-B14F-4D97-AF65-F5344CB8AC3E}">
        <p14:creationId xmlns:p14="http://schemas.microsoft.com/office/powerpoint/2010/main" val="4005913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616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8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91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794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8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20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221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92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84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49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224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28944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74917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99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637519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4492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547118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p:nvPr userDrawn="1"/>
        </p:nvGrpSpPr>
        <p:grpSpPr>
          <a:xfrm>
            <a:off x="17848" y="2298769"/>
            <a:ext cx="12174152" cy="4389180"/>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Tree>
    <p:extLst>
      <p:ext uri="{BB962C8B-B14F-4D97-AF65-F5344CB8AC3E}">
        <p14:creationId xmlns:p14="http://schemas.microsoft.com/office/powerpoint/2010/main" val="87757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443669" y="266685"/>
            <a:ext cx="12635671" cy="6591316"/>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grpSp>
        <p:nvGrpSpPr>
          <p:cNvPr id="4" name="组合 3"/>
          <p:cNvGrpSpPr>
            <a:grpSpLocks/>
          </p:cNvGrpSpPr>
          <p:nvPr userDrawn="1"/>
        </p:nvGrpSpPr>
        <p:grpSpPr>
          <a:xfrm>
            <a:off x="17848" y="2079310"/>
            <a:ext cx="12174152" cy="4828098"/>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5266017"/>
            <a:ext cx="12192000" cy="1593147"/>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20" name="任意多边形 19"/>
          <p:cNvSpPr/>
          <p:nvPr userDrawn="1"/>
        </p:nvSpPr>
        <p:spPr>
          <a:xfrm rot="21435659">
            <a:off x="-13671" y="5438225"/>
            <a:ext cx="12256564" cy="1705940"/>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18" name="任意多边形 17"/>
          <p:cNvSpPr/>
          <p:nvPr userDrawn="1"/>
        </p:nvSpPr>
        <p:spPr>
          <a:xfrm>
            <a:off x="0" y="5603313"/>
            <a:ext cx="12192000" cy="1255851"/>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ea"/>
              <a:sym typeface="+mn-lt"/>
            </a:endParaRPr>
          </a:p>
        </p:txBody>
      </p:sp>
      <p:sp>
        <p:nvSpPr>
          <p:cNvPr id="62" name="圆角矩形 61"/>
          <p:cNvSpPr/>
          <p:nvPr userDrawn="1"/>
        </p:nvSpPr>
        <p:spPr>
          <a:xfrm>
            <a:off x="785692" y="494541"/>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3" name="圆角矩形 62"/>
          <p:cNvSpPr/>
          <p:nvPr userDrawn="1"/>
        </p:nvSpPr>
        <p:spPr>
          <a:xfrm>
            <a:off x="2139756" y="935985"/>
            <a:ext cx="912000"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4" name="圆角矩形 63"/>
          <p:cNvSpPr/>
          <p:nvPr userDrawn="1"/>
        </p:nvSpPr>
        <p:spPr>
          <a:xfrm>
            <a:off x="10716474" y="326215"/>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5" name="圆角矩形 64"/>
          <p:cNvSpPr/>
          <p:nvPr userDrawn="1"/>
        </p:nvSpPr>
        <p:spPr>
          <a:xfrm>
            <a:off x="11195070" y="410669"/>
            <a:ext cx="826813" cy="1677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68" name="任意多边形 67"/>
          <p:cNvSpPr/>
          <p:nvPr userDrawn="1"/>
        </p:nvSpPr>
        <p:spPr>
          <a:xfrm>
            <a:off x="0" y="1339480"/>
            <a:ext cx="560731" cy="167744"/>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78831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76015"/>
            <a:ext cx="2662621" cy="235431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9515366" y="294289"/>
            <a:ext cx="2662621" cy="2354319"/>
          </a:xfrm>
          <a:prstGeom prst="rect">
            <a:avLst/>
          </a:prstGeom>
        </p:spPr>
      </p:pic>
      <p:sp>
        <p:nvSpPr>
          <p:cNvPr id="6" name="圆角矩形 5"/>
          <p:cNvSpPr/>
          <p:nvPr userDrawn="1"/>
        </p:nvSpPr>
        <p:spPr>
          <a:xfrm>
            <a:off x="494186" y="322317"/>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4" name="圆角矩形 13"/>
          <p:cNvSpPr/>
          <p:nvPr userDrawn="1"/>
        </p:nvSpPr>
        <p:spPr>
          <a:xfrm>
            <a:off x="1656256" y="706453"/>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5" name="矩形 4"/>
          <p:cNvSpPr/>
          <p:nvPr userDrawn="1"/>
        </p:nvSpPr>
        <p:spPr>
          <a:xfrm>
            <a:off x="-3" y="5479393"/>
            <a:ext cx="12192003" cy="1378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17" name="任意多边形 16"/>
          <p:cNvSpPr/>
          <p:nvPr userDrawn="1"/>
        </p:nvSpPr>
        <p:spPr>
          <a:xfrm>
            <a:off x="-3" y="0"/>
            <a:ext cx="12192003" cy="68580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DFPOP1-W9"/>
              <a:cs typeface="+mn-cs"/>
            </a:endParaRPr>
          </a:p>
        </p:txBody>
      </p:sp>
      <p:sp>
        <p:nvSpPr>
          <p:cNvPr id="12" name="任意多边形 11"/>
          <p:cNvSpPr/>
          <p:nvPr userDrawn="1"/>
        </p:nvSpPr>
        <p:spPr>
          <a:xfrm>
            <a:off x="-3" y="1"/>
            <a:ext cx="12192003" cy="2612060"/>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3" name="矩形 12"/>
          <p:cNvSpPr/>
          <p:nvPr userDrawn="1"/>
        </p:nvSpPr>
        <p:spPr>
          <a:xfrm>
            <a:off x="8215358" y="706453"/>
            <a:ext cx="467169" cy="71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5" name="圆角矩形 14"/>
          <p:cNvSpPr/>
          <p:nvPr userDrawn="1"/>
        </p:nvSpPr>
        <p:spPr>
          <a:xfrm>
            <a:off x="10881617" y="527887"/>
            <a:ext cx="1107089" cy="2102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8300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11115"/>
            <a:ext cx="12192000" cy="6869116"/>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2" name="圆角矩形 11"/>
          <p:cNvSpPr/>
          <p:nvPr userDrawn="1"/>
        </p:nvSpPr>
        <p:spPr>
          <a:xfrm>
            <a:off x="2329987" y="509942"/>
            <a:ext cx="991015" cy="17661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3" name="任意多边形 12"/>
          <p:cNvSpPr/>
          <p:nvPr userDrawn="1"/>
        </p:nvSpPr>
        <p:spPr>
          <a:xfrm>
            <a:off x="0" y="114880"/>
            <a:ext cx="572512" cy="176619"/>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userDrawn="1"/>
        </p:nvSpPr>
        <p:spPr>
          <a:xfrm>
            <a:off x="8855076" y="90653"/>
            <a:ext cx="1248139" cy="225524"/>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
        <p:nvSpPr>
          <p:cNvPr id="15" name="任意多边形 14"/>
          <p:cNvSpPr/>
          <p:nvPr userDrawn="1"/>
        </p:nvSpPr>
        <p:spPr>
          <a:xfrm>
            <a:off x="11696493" y="656367"/>
            <a:ext cx="495508" cy="176619"/>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4001827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643794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221773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5082C939-EDE6-40A2-BD7B-BC2EC79C6334}" type="datetimeFigureOut">
              <a:rPr lang="zh-CN" altLang="en-US" smtClean="0">
                <a:solidFill>
                  <a:prstClr val="black">
                    <a:tint val="75000"/>
                  </a:prstClr>
                </a:solidFill>
              </a:rPr>
              <a:pPr defTabSz="914377"/>
              <a:t>2025/9/22</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EEAC128E-BEC4-4249-A027-E49C7B36D3D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69678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109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702982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3648965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826587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328308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697124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36339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9701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10016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119418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91877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90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885361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39722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50548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935265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4078127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687112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28765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606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725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055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473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46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3522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9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948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6733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8442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2462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773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25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8188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5909"/>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2560D5-77B9-43F8-A70D-A23AB3EF17E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spTree>
    <p:extLst>
      <p:ext uri="{BB962C8B-B14F-4D97-AF65-F5344CB8AC3E}">
        <p14:creationId xmlns:p14="http://schemas.microsoft.com/office/powerpoint/2010/main" val="29746112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6956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886409"/>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9" r:id="rId3"/>
    <p:sldLayoutId id="2147483740" r:id="rId4"/>
    <p:sldLayoutId id="2147483741" r:id="rId5"/>
    <p:sldLayoutId id="2147483742"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13355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73" r:id="rId8"/>
    <p:sldLayoutId id="2147483774" r:id="rId9"/>
    <p:sldLayoutId id="2147483775" r:id="rId10"/>
    <p:sldLayoutId id="2147483776" r:id="rId11"/>
    <p:sldLayoutId id="2147483777" r:id="rId12"/>
    <p:sldLayoutId id="2147483778" r:id="rId13"/>
    <p:sldLayoutId id="2147483783" r:id="rId14"/>
    <p:sldLayoutId id="2147483784" r:id="rId15"/>
    <p:sldLayoutId id="2147483785" r:id="rId16"/>
    <p:sldLayoutId id="2147483786" r:id="rId17"/>
  </p:sldLayoutIdLs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665497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83.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5.svg"/><Relationship Id="rId7" Type="http://schemas.openxmlformats.org/officeDocument/2006/relationships/image" Target="../media/image83.png"/><Relationship Id="rId2" Type="http://schemas.openxmlformats.org/officeDocument/2006/relationships/image" Target="../media/image64.png"/><Relationship Id="rId1" Type="http://schemas.openxmlformats.org/officeDocument/2006/relationships/slideLayout" Target="../slideLayouts/slideLayout8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83.xml"/><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8.png"/><Relationship Id="rId7" Type="http://schemas.microsoft.com/office/2007/relationships/hdphoto" Target="../media/hdphoto5.wdp"/><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89.png"/><Relationship Id="rId5" Type="http://schemas.microsoft.com/office/2007/relationships/hdphoto" Target="../media/hdphoto4.wdp"/><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74.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53.xml"/><Relationship Id="rId5" Type="http://schemas.openxmlformats.org/officeDocument/2006/relationships/image" Target="../media/image62.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30.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5" Type="http://schemas.openxmlformats.org/officeDocument/2006/relationships/image" Target="../media/image30.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gif"/></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microsoft.com/office/2007/relationships/hdphoto" Target="../media/hdphoto7.wdp"/><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99.png"/><Relationship Id="rId5" Type="http://schemas.microsoft.com/office/2007/relationships/hdphoto" Target="../media/hdphoto6.wdp"/><Relationship Id="rId4" Type="http://schemas.openxmlformats.org/officeDocument/2006/relationships/image" Target="../media/image98.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98.png"/><Relationship Id="rId5" Type="http://schemas.microsoft.com/office/2007/relationships/hdphoto" Target="../media/hdphoto7.wdp"/><Relationship Id="rId4" Type="http://schemas.openxmlformats.org/officeDocument/2006/relationships/image" Target="../media/image99.pn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7.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98.png"/><Relationship Id="rId5" Type="http://schemas.microsoft.com/office/2007/relationships/hdphoto" Target="../media/hdphoto7.wdp"/><Relationship Id="rId4" Type="http://schemas.openxmlformats.org/officeDocument/2006/relationships/image" Target="../media/image99.png"/><Relationship Id="rId9"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98.png"/><Relationship Id="rId5" Type="http://schemas.microsoft.com/office/2007/relationships/hdphoto" Target="../media/hdphoto7.wdp"/><Relationship Id="rId4" Type="http://schemas.openxmlformats.org/officeDocument/2006/relationships/image" Target="../media/image99.png"/><Relationship Id="rId9"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62.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slideLayout" Target="../slideLayouts/slideLayout48.xml"/><Relationship Id="rId7" Type="http://schemas.openxmlformats.org/officeDocument/2006/relationships/image" Target="../media/image8.png"/><Relationship Id="rId12" Type="http://schemas.openxmlformats.org/officeDocument/2006/relationships/image" Target="../media/image109.png"/><Relationship Id="rId17" Type="http://schemas.openxmlformats.org/officeDocument/2006/relationships/image" Target="../media/image112.png"/><Relationship Id="rId2" Type="http://schemas.microsoft.com/office/2007/relationships/media" Target="../media/media6.mp3"/><Relationship Id="rId16" Type="http://schemas.microsoft.com/office/2007/relationships/hdphoto" Target="../media/hdphoto10.wdp"/><Relationship Id="rId1" Type="http://schemas.openxmlformats.org/officeDocument/2006/relationships/audio" Target="NULL" TargetMode="External"/><Relationship Id="rId6" Type="http://schemas.openxmlformats.org/officeDocument/2006/relationships/image" Target="../media/image106.png"/><Relationship Id="rId11" Type="http://schemas.microsoft.com/office/2007/relationships/hdphoto" Target="../media/hdphoto8.wdp"/><Relationship Id="rId5" Type="http://schemas.openxmlformats.org/officeDocument/2006/relationships/image" Target="../media/image105.jpeg"/><Relationship Id="rId15" Type="http://schemas.openxmlformats.org/officeDocument/2006/relationships/image" Target="../media/image111.png"/><Relationship Id="rId10" Type="http://schemas.openxmlformats.org/officeDocument/2006/relationships/image" Target="../media/image108.png"/><Relationship Id="rId4" Type="http://schemas.openxmlformats.org/officeDocument/2006/relationships/notesSlide" Target="../notesSlides/notesSlide6.xml"/><Relationship Id="rId9" Type="http://schemas.openxmlformats.org/officeDocument/2006/relationships/image" Target="../media/image25.png"/><Relationship Id="rId1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7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png"/><Relationship Id="rId18" Type="http://schemas.openxmlformats.org/officeDocument/2006/relationships/image" Target="../media/image25.png"/><Relationship Id="rId26" Type="http://schemas.openxmlformats.org/officeDocument/2006/relationships/image" Target="../media/image42.png"/><Relationship Id="rId3" Type="http://schemas.openxmlformats.org/officeDocument/2006/relationships/slideLayout" Target="../slideLayouts/slideLayout38.xml"/><Relationship Id="rId21" Type="http://schemas.openxmlformats.org/officeDocument/2006/relationships/image" Target="../media/image37.gif"/><Relationship Id="rId7" Type="http://schemas.openxmlformats.org/officeDocument/2006/relationships/audio" Target="../media/audio4.wav"/><Relationship Id="rId12" Type="http://schemas.openxmlformats.org/officeDocument/2006/relationships/image" Target="../media/image33.png"/><Relationship Id="rId17" Type="http://schemas.openxmlformats.org/officeDocument/2006/relationships/image" Target="../media/image34.png"/><Relationship Id="rId25"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22.png"/><Relationship Id="rId20" Type="http://schemas.openxmlformats.org/officeDocument/2006/relationships/image" Target="../media/image36.gif"/><Relationship Id="rId29"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32.gif"/><Relationship Id="rId24" Type="http://schemas.openxmlformats.org/officeDocument/2006/relationships/image" Target="../media/image40.png"/><Relationship Id="rId32" Type="http://schemas.openxmlformats.org/officeDocument/2006/relationships/image" Target="../media/image46.png"/><Relationship Id="rId5" Type="http://schemas.openxmlformats.org/officeDocument/2006/relationships/audio" Target="../media/audio2.wav"/><Relationship Id="rId15" Type="http://schemas.openxmlformats.org/officeDocument/2006/relationships/image" Target="../media/image21.png"/><Relationship Id="rId23" Type="http://schemas.openxmlformats.org/officeDocument/2006/relationships/image" Target="../media/image39.png"/><Relationship Id="rId28" Type="http://schemas.openxmlformats.org/officeDocument/2006/relationships/image" Target="../media/image43.png"/><Relationship Id="rId10" Type="http://schemas.openxmlformats.org/officeDocument/2006/relationships/image" Target="../media/image19.png"/><Relationship Id="rId19" Type="http://schemas.openxmlformats.org/officeDocument/2006/relationships/image" Target="../media/image35.gif"/><Relationship Id="rId31"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0.png"/><Relationship Id="rId22" Type="http://schemas.openxmlformats.org/officeDocument/2006/relationships/image" Target="../media/image38.png"/><Relationship Id="rId27" Type="http://schemas.openxmlformats.org/officeDocument/2006/relationships/image" Target="../media/image23.png"/><Relationship Id="rId30"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png"/><Relationship Id="rId18" Type="http://schemas.openxmlformats.org/officeDocument/2006/relationships/image" Target="../media/image42.png"/><Relationship Id="rId26" Type="http://schemas.openxmlformats.org/officeDocument/2006/relationships/image" Target="../media/image40.png"/><Relationship Id="rId3" Type="http://schemas.openxmlformats.org/officeDocument/2006/relationships/slideLayout" Target="../slideLayouts/slideLayout38.xml"/><Relationship Id="rId21" Type="http://schemas.openxmlformats.org/officeDocument/2006/relationships/image" Target="../media/image21.png"/><Relationship Id="rId7" Type="http://schemas.openxmlformats.org/officeDocument/2006/relationships/audio" Target="../media/audio4.wav"/><Relationship Id="rId12" Type="http://schemas.openxmlformats.org/officeDocument/2006/relationships/image" Target="../media/image33.png"/><Relationship Id="rId17" Type="http://schemas.openxmlformats.org/officeDocument/2006/relationships/image" Target="../media/image37.gif"/><Relationship Id="rId25" Type="http://schemas.openxmlformats.org/officeDocument/2006/relationships/image" Target="../media/image39.png"/><Relationship Id="rId2" Type="http://schemas.microsoft.com/office/2007/relationships/media" Target="../media/media2.mp3"/><Relationship Id="rId16" Type="http://schemas.openxmlformats.org/officeDocument/2006/relationships/image" Target="../media/image36.gif"/><Relationship Id="rId20" Type="http://schemas.openxmlformats.org/officeDocument/2006/relationships/image" Target="../media/image20.png"/><Relationship Id="rId29"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32.gif"/><Relationship Id="rId24" Type="http://schemas.openxmlformats.org/officeDocument/2006/relationships/image" Target="../media/image43.png"/><Relationship Id="rId5" Type="http://schemas.openxmlformats.org/officeDocument/2006/relationships/audio" Target="../media/audio2.wav"/><Relationship Id="rId15" Type="http://schemas.openxmlformats.org/officeDocument/2006/relationships/image" Target="../media/image35.gif"/><Relationship Id="rId23" Type="http://schemas.openxmlformats.org/officeDocument/2006/relationships/image" Target="../media/image34.png"/><Relationship Id="rId28" Type="http://schemas.openxmlformats.org/officeDocument/2006/relationships/image" Target="../media/image38.png"/><Relationship Id="rId10" Type="http://schemas.openxmlformats.org/officeDocument/2006/relationships/image" Target="../media/image19.png"/><Relationship Id="rId19" Type="http://schemas.openxmlformats.org/officeDocument/2006/relationships/image" Target="../media/image47.png"/><Relationship Id="rId31" Type="http://schemas.openxmlformats.org/officeDocument/2006/relationships/image" Target="../media/image5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5.png"/><Relationship Id="rId22" Type="http://schemas.openxmlformats.org/officeDocument/2006/relationships/image" Target="../media/image48.png"/><Relationship Id="rId27" Type="http://schemas.openxmlformats.org/officeDocument/2006/relationships/image" Target="../media/image41.png"/><Relationship Id="rId30"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png"/><Relationship Id="rId18" Type="http://schemas.openxmlformats.org/officeDocument/2006/relationships/image" Target="../media/image25.png"/><Relationship Id="rId26" Type="http://schemas.openxmlformats.org/officeDocument/2006/relationships/image" Target="../media/image40.png"/><Relationship Id="rId3" Type="http://schemas.openxmlformats.org/officeDocument/2006/relationships/slideLayout" Target="../slideLayouts/slideLayout38.xml"/><Relationship Id="rId21" Type="http://schemas.openxmlformats.org/officeDocument/2006/relationships/image" Target="../media/image37.gif"/><Relationship Id="rId7" Type="http://schemas.openxmlformats.org/officeDocument/2006/relationships/audio" Target="../media/audio4.wav"/><Relationship Id="rId12" Type="http://schemas.openxmlformats.org/officeDocument/2006/relationships/image" Target="../media/image33.png"/><Relationship Id="rId17" Type="http://schemas.openxmlformats.org/officeDocument/2006/relationships/image" Target="../media/image34.png"/><Relationship Id="rId25" Type="http://schemas.openxmlformats.org/officeDocument/2006/relationships/image" Target="../media/image39.png"/><Relationship Id="rId2" Type="http://schemas.microsoft.com/office/2007/relationships/media" Target="../media/media2.mp3"/><Relationship Id="rId16" Type="http://schemas.openxmlformats.org/officeDocument/2006/relationships/image" Target="../media/image22.png"/><Relationship Id="rId20" Type="http://schemas.openxmlformats.org/officeDocument/2006/relationships/image" Target="../media/image36.gif"/><Relationship Id="rId29" Type="http://schemas.openxmlformats.org/officeDocument/2006/relationships/image" Target="../media/image5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32.gif"/><Relationship Id="rId24" Type="http://schemas.openxmlformats.org/officeDocument/2006/relationships/image" Target="../media/image43.png"/><Relationship Id="rId5" Type="http://schemas.openxmlformats.org/officeDocument/2006/relationships/audio" Target="../media/audio2.wav"/><Relationship Id="rId15" Type="http://schemas.openxmlformats.org/officeDocument/2006/relationships/image" Target="../media/image47.png"/><Relationship Id="rId23" Type="http://schemas.openxmlformats.org/officeDocument/2006/relationships/image" Target="../media/image51.png"/><Relationship Id="rId28" Type="http://schemas.openxmlformats.org/officeDocument/2006/relationships/image" Target="../media/image38.png"/><Relationship Id="rId10" Type="http://schemas.openxmlformats.org/officeDocument/2006/relationships/image" Target="../media/image19.png"/><Relationship Id="rId19" Type="http://schemas.openxmlformats.org/officeDocument/2006/relationships/image" Target="../media/image35.gif"/><Relationship Id="rId31"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0.png"/><Relationship Id="rId22" Type="http://schemas.openxmlformats.org/officeDocument/2006/relationships/image" Target="../media/image42.png"/><Relationship Id="rId27" Type="http://schemas.openxmlformats.org/officeDocument/2006/relationships/image" Target="../media/image41.png"/><Relationship Id="rId30"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4.png"/><Relationship Id="rId18" Type="http://schemas.openxmlformats.org/officeDocument/2006/relationships/image" Target="../media/image25.png"/><Relationship Id="rId26" Type="http://schemas.openxmlformats.org/officeDocument/2006/relationships/image" Target="../media/image40.png"/><Relationship Id="rId3" Type="http://schemas.openxmlformats.org/officeDocument/2006/relationships/slideLayout" Target="../slideLayouts/slideLayout38.xml"/><Relationship Id="rId21" Type="http://schemas.openxmlformats.org/officeDocument/2006/relationships/image" Target="../media/image37.gif"/><Relationship Id="rId7" Type="http://schemas.openxmlformats.org/officeDocument/2006/relationships/audio" Target="../media/audio4.wav"/><Relationship Id="rId12" Type="http://schemas.openxmlformats.org/officeDocument/2006/relationships/image" Target="../media/image33.png"/><Relationship Id="rId17" Type="http://schemas.openxmlformats.org/officeDocument/2006/relationships/image" Target="../media/image34.png"/><Relationship Id="rId25" Type="http://schemas.openxmlformats.org/officeDocument/2006/relationships/image" Target="../media/image39.png"/><Relationship Id="rId2" Type="http://schemas.microsoft.com/office/2007/relationships/media" Target="../media/media2.mp3"/><Relationship Id="rId16" Type="http://schemas.openxmlformats.org/officeDocument/2006/relationships/image" Target="../media/image22.png"/><Relationship Id="rId20" Type="http://schemas.openxmlformats.org/officeDocument/2006/relationships/image" Target="../media/image36.gif"/><Relationship Id="rId29"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32.gif"/><Relationship Id="rId24" Type="http://schemas.openxmlformats.org/officeDocument/2006/relationships/image" Target="../media/image43.png"/><Relationship Id="rId32" Type="http://schemas.openxmlformats.org/officeDocument/2006/relationships/image" Target="../media/image46.png"/><Relationship Id="rId5" Type="http://schemas.openxmlformats.org/officeDocument/2006/relationships/audio" Target="../media/audio2.wav"/><Relationship Id="rId15" Type="http://schemas.openxmlformats.org/officeDocument/2006/relationships/image" Target="../media/image47.png"/><Relationship Id="rId23" Type="http://schemas.openxmlformats.org/officeDocument/2006/relationships/image" Target="../media/image54.png"/><Relationship Id="rId28" Type="http://schemas.openxmlformats.org/officeDocument/2006/relationships/image" Target="../media/image38.png"/><Relationship Id="rId10" Type="http://schemas.openxmlformats.org/officeDocument/2006/relationships/image" Target="../media/image19.png"/><Relationship Id="rId19" Type="http://schemas.openxmlformats.org/officeDocument/2006/relationships/image" Target="../media/image35.gif"/><Relationship Id="rId31" Type="http://schemas.openxmlformats.org/officeDocument/2006/relationships/image" Target="../media/image56.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1.png"/><Relationship Id="rId22" Type="http://schemas.openxmlformats.org/officeDocument/2006/relationships/image" Target="../media/image42.png"/><Relationship Id="rId27" Type="http://schemas.openxmlformats.org/officeDocument/2006/relationships/image" Target="../media/image41.png"/><Relationship Id="rId30"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gi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83.xml"/><Relationship Id="rId6" Type="http://schemas.openxmlformats.org/officeDocument/2006/relationships/image" Target="../media/image14.png"/><Relationship Id="rId11" Type="http://schemas.openxmlformats.org/officeDocument/2006/relationships/image" Target="../media/image62.png"/><Relationship Id="rId5" Type="http://schemas.openxmlformats.org/officeDocument/2006/relationships/image" Target="../media/image13.svg"/><Relationship Id="rId10" Type="http://schemas.openxmlformats.org/officeDocument/2006/relationships/image" Target="../media/image63.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83.xml"/><Relationship Id="rId7" Type="http://schemas.openxmlformats.org/officeDocument/2006/relationships/image" Target="../media/image67.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CFF"/>
        </a:solidFill>
        <a:effectLst/>
      </p:bgPr>
    </p:bg>
    <p:spTree>
      <p:nvGrpSpPr>
        <p:cNvPr id="1" name=""/>
        <p:cNvGrpSpPr/>
        <p:nvPr/>
      </p:nvGrpSpPr>
      <p:grpSpPr>
        <a:xfrm>
          <a:off x="0" y="0"/>
          <a:ext cx="0" cy="0"/>
          <a:chOff x="0" y="0"/>
          <a:chExt cx="0" cy="0"/>
        </a:xfrm>
      </p:grpSpPr>
      <p:sp>
        <p:nvSpPr>
          <p:cNvPr id="2" name="Freeform 2"/>
          <p:cNvSpPr/>
          <p:nvPr/>
        </p:nvSpPr>
        <p:spPr>
          <a:xfrm>
            <a:off x="-455076" y="2431901"/>
            <a:ext cx="7024035" cy="3740299"/>
          </a:xfrm>
          <a:custGeom>
            <a:avLst/>
            <a:gdLst/>
            <a:ahLst/>
            <a:cxnLst/>
            <a:rect l="l" t="t" r="r" b="b"/>
            <a:pathLst>
              <a:path w="10536052" h="5610448">
                <a:moveTo>
                  <a:pt x="0" y="0"/>
                </a:moveTo>
                <a:lnTo>
                  <a:pt x="10536052" y="0"/>
                </a:lnTo>
                <a:lnTo>
                  <a:pt x="10536052" y="5610448"/>
                </a:lnTo>
                <a:lnTo>
                  <a:pt x="0" y="561044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120856" y="2107427"/>
            <a:ext cx="2845341" cy="4064773"/>
          </a:xfrm>
          <a:custGeom>
            <a:avLst/>
            <a:gdLst/>
            <a:ahLst/>
            <a:cxnLst/>
            <a:rect l="l" t="t" r="r" b="b"/>
            <a:pathLst>
              <a:path w="4268012" h="6097160">
                <a:moveTo>
                  <a:pt x="0" y="0"/>
                </a:moveTo>
                <a:lnTo>
                  <a:pt x="4268011" y="0"/>
                </a:lnTo>
                <a:lnTo>
                  <a:pt x="4268011" y="6097160"/>
                </a:lnTo>
                <a:lnTo>
                  <a:pt x="0" y="609716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41826" y="1584272"/>
            <a:ext cx="5912137" cy="2679384"/>
            <a:chOff x="0" y="0"/>
            <a:chExt cx="2239724" cy="812800"/>
          </a:xfrm>
        </p:grpSpPr>
        <p:sp>
          <p:nvSpPr>
            <p:cNvPr id="5" name="Freeform 5"/>
            <p:cNvSpPr/>
            <p:nvPr/>
          </p:nvSpPr>
          <p:spPr>
            <a:xfrm>
              <a:off x="0" y="0"/>
              <a:ext cx="2239725" cy="812800"/>
            </a:xfrm>
            <a:custGeom>
              <a:avLst/>
              <a:gdLst/>
              <a:ahLst/>
              <a:cxnLst/>
              <a:rect l="l" t="t" r="r" b="b"/>
              <a:pathLst>
                <a:path w="2239725" h="812800">
                  <a:moveTo>
                    <a:pt x="46430" y="0"/>
                  </a:moveTo>
                  <a:lnTo>
                    <a:pt x="2193295" y="0"/>
                  </a:lnTo>
                  <a:cubicBezTo>
                    <a:pt x="2205609" y="0"/>
                    <a:pt x="2217418" y="4892"/>
                    <a:pt x="2226126" y="13599"/>
                  </a:cubicBezTo>
                  <a:cubicBezTo>
                    <a:pt x="2234833" y="22306"/>
                    <a:pt x="2239725" y="34116"/>
                    <a:pt x="2239725" y="46430"/>
                  </a:cubicBezTo>
                  <a:lnTo>
                    <a:pt x="2239725" y="766370"/>
                  </a:lnTo>
                  <a:cubicBezTo>
                    <a:pt x="2239725" y="792013"/>
                    <a:pt x="2218937" y="812800"/>
                    <a:pt x="2193295" y="812800"/>
                  </a:cubicBezTo>
                  <a:lnTo>
                    <a:pt x="46430" y="812800"/>
                  </a:lnTo>
                  <a:cubicBezTo>
                    <a:pt x="20787" y="812800"/>
                    <a:pt x="0" y="792013"/>
                    <a:pt x="0" y="766370"/>
                  </a:cubicBezTo>
                  <a:lnTo>
                    <a:pt x="0" y="46430"/>
                  </a:lnTo>
                  <a:cubicBezTo>
                    <a:pt x="0" y="20787"/>
                    <a:pt x="20787" y="0"/>
                    <a:pt x="4643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239724"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8179392" y="344828"/>
            <a:ext cx="4012608" cy="5732297"/>
          </a:xfrm>
          <a:custGeom>
            <a:avLst/>
            <a:gdLst/>
            <a:ahLst/>
            <a:cxnLst/>
            <a:rect l="l" t="t" r="r" b="b"/>
            <a:pathLst>
              <a:path w="6018912" h="8598445">
                <a:moveTo>
                  <a:pt x="0" y="0"/>
                </a:moveTo>
                <a:lnTo>
                  <a:pt x="6018912" y="0"/>
                </a:lnTo>
                <a:lnTo>
                  <a:pt x="6018912" y="8598445"/>
                </a:lnTo>
                <a:lnTo>
                  <a:pt x="0" y="8598445"/>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455076" y="5477183"/>
            <a:ext cx="13102151" cy="2057400"/>
            <a:chOff x="0" y="0"/>
            <a:chExt cx="5176158" cy="812800"/>
          </a:xfrm>
        </p:grpSpPr>
        <p:sp>
          <p:nvSpPr>
            <p:cNvPr id="9" name="Freeform 9"/>
            <p:cNvSpPr/>
            <p:nvPr/>
          </p:nvSpPr>
          <p:spPr>
            <a:xfrm>
              <a:off x="0" y="0"/>
              <a:ext cx="5176158" cy="812800"/>
            </a:xfrm>
            <a:custGeom>
              <a:avLst/>
              <a:gdLst/>
              <a:ahLst/>
              <a:cxnLst/>
              <a:rect l="l" t="t" r="r" b="b"/>
              <a:pathLst>
                <a:path w="5176158" h="812800">
                  <a:moveTo>
                    <a:pt x="0" y="0"/>
                  </a:moveTo>
                  <a:lnTo>
                    <a:pt x="5176158" y="0"/>
                  </a:lnTo>
                  <a:lnTo>
                    <a:pt x="5176158" y="812800"/>
                  </a:lnTo>
                  <a:lnTo>
                    <a:pt x="0" y="812800"/>
                  </a:lnTo>
                  <a:close/>
                </a:path>
              </a:pathLst>
            </a:custGeom>
            <a:solidFill>
              <a:srgbClr val="DFDFD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5176158"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6350320" y="2881444"/>
            <a:ext cx="6786195" cy="3195681"/>
          </a:xfrm>
          <a:custGeom>
            <a:avLst/>
            <a:gdLst/>
            <a:ahLst/>
            <a:cxnLst/>
            <a:rect l="l" t="t" r="r" b="b"/>
            <a:pathLst>
              <a:path w="10179292" h="4793521">
                <a:moveTo>
                  <a:pt x="0" y="0"/>
                </a:moveTo>
                <a:lnTo>
                  <a:pt x="10179292" y="0"/>
                </a:lnTo>
                <a:lnTo>
                  <a:pt x="10179292" y="4793521"/>
                </a:lnTo>
                <a:lnTo>
                  <a:pt x="0" y="47935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959893" y="685800"/>
            <a:ext cx="4546307" cy="7813965"/>
          </a:xfrm>
          <a:custGeom>
            <a:avLst/>
            <a:gdLst/>
            <a:ahLst/>
            <a:cxnLst/>
            <a:rect l="l" t="t" r="r" b="b"/>
            <a:pathLst>
              <a:path w="6819460" h="11720948">
                <a:moveTo>
                  <a:pt x="0" y="0"/>
                </a:moveTo>
                <a:lnTo>
                  <a:pt x="6819460" y="0"/>
                </a:lnTo>
                <a:lnTo>
                  <a:pt x="6819460" y="11720948"/>
                </a:lnTo>
                <a:lnTo>
                  <a:pt x="0" y="11720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70422" y="1112244"/>
            <a:ext cx="1712444" cy="894752"/>
          </a:xfrm>
          <a:custGeom>
            <a:avLst/>
            <a:gdLst/>
            <a:ahLst/>
            <a:cxnLst/>
            <a:rect l="l" t="t" r="r" b="b"/>
            <a:pathLst>
              <a:path w="2568666" h="1342128">
                <a:moveTo>
                  <a:pt x="0" y="0"/>
                </a:moveTo>
                <a:lnTo>
                  <a:pt x="2568666" y="0"/>
                </a:lnTo>
                <a:lnTo>
                  <a:pt x="2568666" y="1342128"/>
                </a:lnTo>
                <a:lnTo>
                  <a:pt x="0" y="134212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921931" y="-208952"/>
            <a:ext cx="1712444" cy="894752"/>
          </a:xfrm>
          <a:custGeom>
            <a:avLst/>
            <a:gdLst/>
            <a:ahLst/>
            <a:cxnLst/>
            <a:rect l="l" t="t" r="r" b="b"/>
            <a:pathLst>
              <a:path w="2568666" h="1342128">
                <a:moveTo>
                  <a:pt x="0" y="0"/>
                </a:moveTo>
                <a:lnTo>
                  <a:pt x="2568666" y="0"/>
                </a:lnTo>
                <a:lnTo>
                  <a:pt x="2568666" y="1342128"/>
                </a:lnTo>
                <a:lnTo>
                  <a:pt x="0" y="134212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66948" y="238424"/>
            <a:ext cx="1712444" cy="894752"/>
          </a:xfrm>
          <a:custGeom>
            <a:avLst/>
            <a:gdLst/>
            <a:ahLst/>
            <a:cxnLst/>
            <a:rect l="l" t="t" r="r" b="b"/>
            <a:pathLst>
              <a:path w="2568666" h="1342128">
                <a:moveTo>
                  <a:pt x="0" y="0"/>
                </a:moveTo>
                <a:lnTo>
                  <a:pt x="2568666" y="0"/>
                </a:lnTo>
                <a:lnTo>
                  <a:pt x="2568666" y="1342128"/>
                </a:lnTo>
                <a:lnTo>
                  <a:pt x="0" y="134212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2159258" y="5192844"/>
            <a:ext cx="2261382" cy="1642329"/>
          </a:xfrm>
          <a:custGeom>
            <a:avLst/>
            <a:gdLst/>
            <a:ahLst/>
            <a:cxnLst/>
            <a:rect l="l" t="t" r="r" b="b"/>
            <a:pathLst>
              <a:path w="3392073" h="2463493">
                <a:moveTo>
                  <a:pt x="3392073" y="0"/>
                </a:moveTo>
                <a:lnTo>
                  <a:pt x="0" y="0"/>
                </a:lnTo>
                <a:lnTo>
                  <a:pt x="0" y="2463493"/>
                </a:lnTo>
                <a:lnTo>
                  <a:pt x="3392073" y="2463493"/>
                </a:lnTo>
                <a:lnTo>
                  <a:pt x="33920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red and green text on a black background&#10;&#10;AI-generated content may be incorrect.">
            <a:extLst>
              <a:ext uri="{FF2B5EF4-FFF2-40B4-BE49-F238E27FC236}">
                <a16:creationId xmlns:a16="http://schemas.microsoft.com/office/drawing/2014/main" id="{7984E1D6-FB4D-EB55-4F6C-2B6B03D8FC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5275" y="1327081"/>
            <a:ext cx="4603004" cy="3546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38366" y="2037522"/>
            <a:ext cx="3891280" cy="3256809"/>
          </a:xfrm>
          <a:prstGeom prst="rect">
            <a:avLst/>
          </a:prstGeom>
        </p:spPr>
      </p:pic>
      <p:pic>
        <p:nvPicPr>
          <p:cNvPr id="7" name="Picture 6">
            <a:extLst>
              <a:ext uri="{FF2B5EF4-FFF2-40B4-BE49-F238E27FC236}">
                <a16:creationId xmlns:a16="http://schemas.microsoft.com/office/drawing/2014/main" id="{865C77DF-69F7-4418-A059-48270341738C}"/>
              </a:ext>
            </a:extLst>
          </p:cNvPr>
          <p:cNvPicPr>
            <a:picLocks noChangeAspect="1"/>
          </p:cNvPicPr>
          <p:nvPr/>
        </p:nvPicPr>
        <p:blipFill>
          <a:blip r:embed="rId5"/>
          <a:stretch>
            <a:fillRect/>
          </a:stretch>
        </p:blipFill>
        <p:spPr>
          <a:xfrm>
            <a:off x="7241672" y="2604854"/>
            <a:ext cx="4689105" cy="2735224"/>
          </a:xfrm>
          <a:prstGeom prst="rect">
            <a:avLst/>
          </a:prstGeom>
          <a:ln>
            <a:noFill/>
          </a:ln>
          <a:effectLst>
            <a:softEdge rad="112500"/>
          </a:effectLst>
        </p:spPr>
      </p:pic>
      <p:pic>
        <p:nvPicPr>
          <p:cNvPr id="2" name="Picture 1">
            <a:extLst>
              <a:ext uri="{FF2B5EF4-FFF2-40B4-BE49-F238E27FC236}">
                <a16:creationId xmlns:a16="http://schemas.microsoft.com/office/drawing/2014/main" id="{FBD16EAD-0282-0FF9-1C4D-02CF0FC7EFA4}"/>
              </a:ext>
            </a:extLst>
          </p:cNvPr>
          <p:cNvPicPr>
            <a:picLocks noChangeAspect="1"/>
          </p:cNvPicPr>
          <p:nvPr/>
        </p:nvPicPr>
        <p:blipFill>
          <a:blip r:embed="rId6"/>
          <a:stretch>
            <a:fillRect/>
          </a:stretch>
        </p:blipFill>
        <p:spPr>
          <a:xfrm>
            <a:off x="1759340" y="709105"/>
            <a:ext cx="8571719" cy="1457070"/>
          </a:xfrm>
          <a:prstGeom prst="rect">
            <a:avLst/>
          </a:prstGeom>
        </p:spPr>
      </p:pic>
      <p:pic>
        <p:nvPicPr>
          <p:cNvPr id="4" name="Picture 3">
            <a:extLst>
              <a:ext uri="{FF2B5EF4-FFF2-40B4-BE49-F238E27FC236}">
                <a16:creationId xmlns:a16="http://schemas.microsoft.com/office/drawing/2014/main" id="{C4B92139-A8C3-EFB2-8550-0E7D697B726D}"/>
              </a:ext>
            </a:extLst>
          </p:cNvPr>
          <p:cNvPicPr>
            <a:picLocks noChangeAspect="1"/>
          </p:cNvPicPr>
          <p:nvPr/>
        </p:nvPicPr>
        <p:blipFill>
          <a:blip r:embed="rId7"/>
          <a:stretch>
            <a:fillRect/>
          </a:stretch>
        </p:blipFill>
        <p:spPr>
          <a:xfrm>
            <a:off x="348610" y="2015450"/>
            <a:ext cx="2383743" cy="2676376"/>
          </a:xfrm>
          <a:prstGeom prst="rect">
            <a:avLst/>
          </a:prstGeom>
        </p:spPr>
      </p:pic>
    </p:spTree>
    <p:extLst>
      <p:ext uri="{BB962C8B-B14F-4D97-AF65-F5344CB8AC3E}">
        <p14:creationId xmlns:p14="http://schemas.microsoft.com/office/powerpoint/2010/main" val="28311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D3B84-987B-B1A5-21F4-F25F4569AA51}"/>
              </a:ext>
            </a:extLst>
          </p:cNvPr>
          <p:cNvPicPr>
            <a:picLocks noChangeAspect="1"/>
          </p:cNvPicPr>
          <p:nvPr/>
        </p:nvPicPr>
        <p:blipFill>
          <a:blip r:embed="rId2"/>
          <a:stretch>
            <a:fillRect/>
          </a:stretch>
        </p:blipFill>
        <p:spPr>
          <a:xfrm>
            <a:off x="0" y="4191"/>
            <a:ext cx="12167638" cy="6877769"/>
          </a:xfrm>
          <a:prstGeom prst="rect">
            <a:avLst/>
          </a:prstGeom>
        </p:spPr>
      </p:pic>
      <p:sp>
        <p:nvSpPr>
          <p:cNvPr id="4" name="矩形: 圆角 3">
            <a:extLst>
              <a:ext uri="{FF2B5EF4-FFF2-40B4-BE49-F238E27FC236}">
                <a16:creationId xmlns:a16="http://schemas.microsoft.com/office/drawing/2014/main" id="{950152B6-DA6D-03D9-E1AF-B9557990B8E3}"/>
              </a:ext>
            </a:extLst>
          </p:cNvPr>
          <p:cNvSpPr/>
          <p:nvPr/>
        </p:nvSpPr>
        <p:spPr>
          <a:xfrm>
            <a:off x="324198" y="506874"/>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5" name="Picture 4">
            <a:extLst>
              <a:ext uri="{FF2B5EF4-FFF2-40B4-BE49-F238E27FC236}">
                <a16:creationId xmlns:a16="http://schemas.microsoft.com/office/drawing/2014/main" id="{894F0B6B-0E52-F8CF-F1F2-D3E5A4ABD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89563" y="2016369"/>
            <a:ext cx="3219954" cy="5075691"/>
          </a:xfrm>
          <a:prstGeom prst="rect">
            <a:avLst/>
          </a:prstGeom>
        </p:spPr>
      </p:pic>
      <p:sp>
        <p:nvSpPr>
          <p:cNvPr id="6" name="Rectangle 5">
            <a:extLst>
              <a:ext uri="{FF2B5EF4-FFF2-40B4-BE49-F238E27FC236}">
                <a16:creationId xmlns:a16="http://schemas.microsoft.com/office/drawing/2014/main" id="{768537F2-1292-A925-B256-70692E8FA25D}"/>
              </a:ext>
            </a:extLst>
          </p:cNvPr>
          <p:cNvSpPr/>
          <p:nvPr/>
        </p:nvSpPr>
        <p:spPr>
          <a:xfrm>
            <a:off x="1127333" y="806003"/>
            <a:ext cx="7600131" cy="5632311"/>
          </a:xfrm>
          <a:prstGeom prst="rect">
            <a:avLst/>
          </a:prstGeom>
          <a:noFill/>
        </p:spPr>
        <p:txBody>
          <a:bodyPr wrap="square">
            <a:spAutoFit/>
          </a:bodyPr>
          <a:lstStyle/>
          <a:p>
            <a:pPr algn="just"/>
            <a:r>
              <a:rPr lang="nl-NL" sz="4000" dirty="0">
                <a:latin typeface="Cambria" panose="02040503050406030204" pitchFamily="18" charset="0"/>
                <a:ea typeface="Cambria" panose="02040503050406030204" pitchFamily="18" charset="0"/>
              </a:rPr>
              <a:t>   Khi bếp ga có mùi ga, nguyên nhân có thể do hở dây dẫn ga hoặc người nấu bếp chưa tắt hẳn bếp. Gặp tình huống này chúng ta bình tĩnh khóa bình ga lại rồi mở các cửa phòng bếp, lấy quạt tay quạt khí ga ra bên ngoài. Tuyệt đối không được bật quạt điện, bóng điện khi ở khu vực bếp có mùi ga.</a:t>
            </a:r>
            <a:endParaRPr lang="en-US" sz="40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0289B80-D919-C5BE-9BC5-C2CD93F775CA}"/>
              </a:ext>
            </a:extLst>
          </p:cNvPr>
          <p:cNvPicPr>
            <a:picLocks noChangeAspect="1"/>
          </p:cNvPicPr>
          <p:nvPr/>
        </p:nvPicPr>
        <p:blipFill>
          <a:blip r:embed="rId4"/>
          <a:stretch>
            <a:fillRect/>
          </a:stretch>
        </p:blipFill>
        <p:spPr>
          <a:xfrm>
            <a:off x="8889563" y="387566"/>
            <a:ext cx="3261643" cy="2517866"/>
          </a:xfrm>
          <a:prstGeom prst="rect">
            <a:avLst/>
          </a:prstGeom>
        </p:spPr>
      </p:pic>
    </p:spTree>
    <p:extLst>
      <p:ext uri="{BB962C8B-B14F-4D97-AF65-F5344CB8AC3E}">
        <p14:creationId xmlns:p14="http://schemas.microsoft.com/office/powerpoint/2010/main" val="11542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FCFF"/>
        </a:solidFill>
        <a:effectLst/>
      </p:bgPr>
    </p:bg>
    <p:spTree>
      <p:nvGrpSpPr>
        <p:cNvPr id="1" name="">
          <a:extLst>
            <a:ext uri="{FF2B5EF4-FFF2-40B4-BE49-F238E27FC236}">
              <a16:creationId xmlns:a16="http://schemas.microsoft.com/office/drawing/2014/main" id="{FD461E28-EE20-BDD4-A320-90DFBD5CF9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E872FD-F8A2-73D9-2CE1-C584D9D2EDA6}"/>
              </a:ext>
            </a:extLst>
          </p:cNvPr>
          <p:cNvSpPr/>
          <p:nvPr/>
        </p:nvSpPr>
        <p:spPr>
          <a:xfrm>
            <a:off x="-486546" y="5667499"/>
            <a:ext cx="13165091" cy="5443390"/>
          </a:xfrm>
          <a:custGeom>
            <a:avLst/>
            <a:gdLst/>
            <a:ahLst/>
            <a:cxnLst/>
            <a:rect l="l" t="t" r="r" b="b"/>
            <a:pathLst>
              <a:path w="19747636" h="8165085">
                <a:moveTo>
                  <a:pt x="0" y="0"/>
                </a:moveTo>
                <a:lnTo>
                  <a:pt x="19747636" y="0"/>
                </a:lnTo>
                <a:lnTo>
                  <a:pt x="19747636" y="8165084"/>
                </a:lnTo>
                <a:lnTo>
                  <a:pt x="0" y="8165084"/>
                </a:lnTo>
                <a:lnTo>
                  <a:pt x="0" y="0"/>
                </a:lnTo>
                <a:close/>
              </a:path>
            </a:pathLst>
          </a:custGeom>
          <a:blipFill>
            <a:blip r:embed="rId2">
              <a:extLst>
                <a:ext uri="{96DAC541-7B7A-43D3-8B79-37D633B846F1}">
                  <asvg:svgBlip xmlns:asvg="http://schemas.microsoft.com/office/drawing/2016/SVG/main" r:embed="rId3"/>
                </a:ext>
              </a:extLst>
            </a:blip>
            <a:stretch>
              <a:fillRect t="-3146" r="-31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3B7056FB-995C-7C2D-01CA-459C4C193A7E}"/>
              </a:ext>
            </a:extLst>
          </p:cNvPr>
          <p:cNvSpPr/>
          <p:nvPr/>
        </p:nvSpPr>
        <p:spPr>
          <a:xfrm>
            <a:off x="382773" y="378822"/>
            <a:ext cx="11334610" cy="647917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451E7D5F-39B7-7E12-762F-1FA00B2D9543}"/>
              </a:ext>
            </a:extLst>
          </p:cNvPr>
          <p:cNvGrpSpPr/>
          <p:nvPr/>
        </p:nvGrpSpPr>
        <p:grpSpPr>
          <a:xfrm>
            <a:off x="437483" y="-108120"/>
            <a:ext cx="10923185" cy="1631685"/>
            <a:chOff x="2010730" y="677561"/>
            <a:chExt cx="16384778" cy="2447527"/>
          </a:xfrm>
        </p:grpSpPr>
        <p:sp>
          <p:nvSpPr>
            <p:cNvPr id="10" name="Rectangle 9">
              <a:extLst>
                <a:ext uri="{FF2B5EF4-FFF2-40B4-BE49-F238E27FC236}">
                  <a16:creationId xmlns:a16="http://schemas.microsoft.com/office/drawing/2014/main" id="{7D7FDAFA-7880-C02F-F292-AA0CB1FE5F7D}"/>
                </a:ext>
              </a:extLst>
            </p:cNvPr>
            <p:cNvSpPr/>
            <p:nvPr/>
          </p:nvSpPr>
          <p:spPr>
            <a:xfrm>
              <a:off x="4806316" y="997112"/>
              <a:ext cx="13589192" cy="170497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A2612D59-5378-5C81-58BC-323EF08D28F8}"/>
                </a:ext>
              </a:extLst>
            </p:cNvPr>
            <p:cNvGrpSpPr/>
            <p:nvPr/>
          </p:nvGrpSpPr>
          <p:grpSpPr>
            <a:xfrm>
              <a:off x="2010730" y="677561"/>
              <a:ext cx="3557378" cy="2447527"/>
              <a:chOff x="1928812" y="125280"/>
              <a:chExt cx="3557378" cy="2447527"/>
            </a:xfrm>
          </p:grpSpPr>
          <p:pic>
            <p:nvPicPr>
              <p:cNvPr id="15" name="Picture 4">
                <a:extLst>
                  <a:ext uri="{FF2B5EF4-FFF2-40B4-BE49-F238E27FC236}">
                    <a16:creationId xmlns:a16="http://schemas.microsoft.com/office/drawing/2014/main" id="{E448EFE1-54E1-6D04-4642-0BA100B89E02}"/>
                  </a:ext>
                </a:extLst>
              </p:cNvPr>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16" name="Picture 10">
                <a:extLst>
                  <a:ext uri="{FF2B5EF4-FFF2-40B4-BE49-F238E27FC236}">
                    <a16:creationId xmlns:a16="http://schemas.microsoft.com/office/drawing/2014/main" id="{4245BBEF-8C0D-B570-7EAB-B3B221EE69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9584" y="213110"/>
                <a:ext cx="2269231" cy="1577115"/>
              </a:xfrm>
              <a:prstGeom prst="rect">
                <a:avLst/>
              </a:prstGeom>
            </p:spPr>
          </p:pic>
        </p:grpSp>
        <p:sp>
          <p:nvSpPr>
            <p:cNvPr id="12" name="TextBox 14">
              <a:extLst>
                <a:ext uri="{FF2B5EF4-FFF2-40B4-BE49-F238E27FC236}">
                  <a16:creationId xmlns:a16="http://schemas.microsoft.com/office/drawing/2014/main" id="{C1E8F9D1-1866-4F35-9515-2CF6A7E00F28}"/>
                </a:ext>
              </a:extLst>
            </p:cNvPr>
            <p:cNvSpPr txBox="1"/>
            <p:nvPr/>
          </p:nvSpPr>
          <p:spPr>
            <a:xfrm>
              <a:off x="5691480" y="1195746"/>
              <a:ext cx="12131630" cy="147732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3200" b="0" i="0" dirty="0">
                  <a:solidFill>
                    <a:srgbClr val="002060"/>
                  </a:solidFill>
                  <a:effectLst/>
                  <a:latin typeface="Cambria" panose="02040503050406030204" pitchFamily="18" charset="0"/>
                  <a:ea typeface="Cambria" panose="02040503050406030204" pitchFamily="18" charset="0"/>
                </a:rPr>
                <a:t>Nói với người lớn những việc nên làm hoặc không nên làm để phòng tránh cháy nhà.</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a:extLst>
              <a:ext uri="{FF2B5EF4-FFF2-40B4-BE49-F238E27FC236}">
                <a16:creationId xmlns:a16="http://schemas.microsoft.com/office/drawing/2014/main" id="{5A083D83-2558-751D-CC1C-24430B2D3028}"/>
              </a:ext>
            </a:extLst>
          </p:cNvPr>
          <p:cNvPicPr>
            <a:picLocks noChangeAspect="1"/>
          </p:cNvPicPr>
          <p:nvPr/>
        </p:nvPicPr>
        <p:blipFill>
          <a:blip r:embed="rId7"/>
          <a:stretch>
            <a:fillRect/>
          </a:stretch>
        </p:blipFill>
        <p:spPr>
          <a:xfrm>
            <a:off x="509418" y="1522965"/>
            <a:ext cx="4718730" cy="2382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D920AC35-3B86-E9EF-EC24-6E64DC959345}"/>
              </a:ext>
            </a:extLst>
          </p:cNvPr>
          <p:cNvGrpSpPr/>
          <p:nvPr/>
        </p:nvGrpSpPr>
        <p:grpSpPr>
          <a:xfrm>
            <a:off x="5976730" y="3863146"/>
            <a:ext cx="4876379" cy="1611584"/>
            <a:chOff x="8713407" y="2348309"/>
            <a:chExt cx="8401646" cy="1977500"/>
          </a:xfrm>
        </p:grpSpPr>
        <p:sp>
          <p:nvSpPr>
            <p:cNvPr id="19" name="Speech Bubble: Rectangle with Corners Rounded 6">
              <a:extLst>
                <a:ext uri="{FF2B5EF4-FFF2-40B4-BE49-F238E27FC236}">
                  <a16:creationId xmlns:a16="http://schemas.microsoft.com/office/drawing/2014/main" id="{1326404A-2E81-F18E-6CF3-EC3CFD42874B}"/>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Cambria" panose="02040503050406030204" pitchFamily="18" charset="0"/>
                <a:ea typeface="Cambria" panose="02040503050406030204" pitchFamily="18" charset="0"/>
                <a:cs typeface="Arial" panose="020B0604020202020204" pitchFamily="34" charset="0"/>
              </a:endParaRPr>
            </a:p>
          </p:txBody>
        </p:sp>
        <p:sp>
          <p:nvSpPr>
            <p:cNvPr id="20" name="Rectangle 19">
              <a:extLst>
                <a:ext uri="{FF2B5EF4-FFF2-40B4-BE49-F238E27FC236}">
                  <a16:creationId xmlns:a16="http://schemas.microsoft.com/office/drawing/2014/main" id="{D0CF2578-AB63-59EE-6A65-78ECB6D9BF00}"/>
                </a:ext>
              </a:extLst>
            </p:cNvPr>
            <p:cNvSpPr/>
            <p:nvPr/>
          </p:nvSpPr>
          <p:spPr>
            <a:xfrm>
              <a:off x="8713407" y="2683253"/>
              <a:ext cx="8259928" cy="1321804"/>
            </a:xfrm>
            <a:prstGeom prst="rect">
              <a:avLst/>
            </a:prstGeom>
          </p:spPr>
          <p:txBody>
            <a:bodyPr wrap="square">
              <a:spAutoFit/>
            </a:bodyPr>
            <a:lstStyle/>
            <a:p>
              <a:pPr algn="ctr" defTabSz="609630"/>
              <a:r>
                <a:rPr lang="nl-NL" sz="3200" dirty="0">
                  <a:effectLst/>
                  <a:latin typeface="Cambria" panose="02040503050406030204" pitchFamily="18" charset="0"/>
                  <a:ea typeface="Cambria" panose="02040503050406030204" pitchFamily="18" charset="0"/>
                  <a:cs typeface="Arial" panose="020B0604020202020204" pitchFamily="34" charset="0"/>
                </a:rPr>
                <a:t>Vì sao bạn lại góp ý với bố mẹ như vậy?</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1" name="Group 20">
            <a:extLst>
              <a:ext uri="{FF2B5EF4-FFF2-40B4-BE49-F238E27FC236}">
                <a16:creationId xmlns:a16="http://schemas.microsoft.com/office/drawing/2014/main" id="{07924F7A-3482-9A45-3AA0-D2F69BD86049}"/>
              </a:ext>
            </a:extLst>
          </p:cNvPr>
          <p:cNvGrpSpPr/>
          <p:nvPr/>
        </p:nvGrpSpPr>
        <p:grpSpPr>
          <a:xfrm>
            <a:off x="5943308" y="2108978"/>
            <a:ext cx="5781332" cy="1311644"/>
            <a:chOff x="8731330" y="2931953"/>
            <a:chExt cx="8533283" cy="2617140"/>
          </a:xfrm>
        </p:grpSpPr>
        <p:sp>
          <p:nvSpPr>
            <p:cNvPr id="22" name="Speech Bubble: Rectangle with Corners Rounded 6">
              <a:extLst>
                <a:ext uri="{FF2B5EF4-FFF2-40B4-BE49-F238E27FC236}">
                  <a16:creationId xmlns:a16="http://schemas.microsoft.com/office/drawing/2014/main" id="{0BDCEF65-F3DE-D0E4-E046-BF1B95478CF7}"/>
                </a:ext>
              </a:extLst>
            </p:cNvPr>
            <p:cNvSpPr/>
            <p:nvPr/>
          </p:nvSpPr>
          <p:spPr>
            <a:xfrm flipH="1">
              <a:off x="8839152" y="2931953"/>
              <a:ext cx="8275896" cy="2583742"/>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Cambria" panose="02040503050406030204" pitchFamily="18" charset="0"/>
                <a:ea typeface="Cambria" panose="020405030504060302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D28286D7-BA62-AFC0-B90B-7A4225C4A625}"/>
                </a:ext>
              </a:extLst>
            </p:cNvPr>
            <p:cNvSpPr/>
            <p:nvPr/>
          </p:nvSpPr>
          <p:spPr>
            <a:xfrm>
              <a:off x="8731330" y="3115039"/>
              <a:ext cx="8533283" cy="2434054"/>
            </a:xfrm>
            <a:prstGeom prst="rect">
              <a:avLst/>
            </a:prstGeom>
          </p:spPr>
          <p:txBody>
            <a:bodyPr wrap="square">
              <a:spAutoFit/>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cs typeface="Arial" panose="020B0604020202020204" pitchFamily="34" charset="0"/>
                </a:rPr>
                <a:t>Hai bạn nhỏ đang trao đổi với bố mẹ bạn ấy nội dung gì?</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24" name="Picture 23">
            <a:extLst>
              <a:ext uri="{FF2B5EF4-FFF2-40B4-BE49-F238E27FC236}">
                <a16:creationId xmlns:a16="http://schemas.microsoft.com/office/drawing/2014/main" id="{EDA6BD79-5750-44DB-E5AB-1FE171C97DA4}"/>
              </a:ext>
            </a:extLst>
          </p:cNvPr>
          <p:cNvPicPr>
            <a:picLocks noChangeAspect="1"/>
          </p:cNvPicPr>
          <p:nvPr/>
        </p:nvPicPr>
        <p:blipFill>
          <a:blip r:embed="rId8"/>
          <a:stretch>
            <a:fillRect/>
          </a:stretch>
        </p:blipFill>
        <p:spPr>
          <a:xfrm>
            <a:off x="1164855" y="3720997"/>
            <a:ext cx="3100845" cy="3050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34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a:extLst>
              <a:ext uri="{FF2B5EF4-FFF2-40B4-BE49-F238E27FC236}">
                <a16:creationId xmlns:a16="http://schemas.microsoft.com/office/drawing/2014/main" id="{D0BB8988-CF89-62DB-B69F-427E3770E1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723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E996511B-617B-9812-17EB-3E7343B720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76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93406" y="2152857"/>
            <a:ext cx="3891280" cy="3256809"/>
          </a:xfrm>
          <a:prstGeom prst="rect">
            <a:avLst/>
          </a:prstGeom>
        </p:spPr>
      </p:pic>
      <p:sp>
        <p:nvSpPr>
          <p:cNvPr id="35" name="TextBox 34"/>
          <p:cNvSpPr txBox="1"/>
          <p:nvPr/>
        </p:nvSpPr>
        <p:spPr>
          <a:xfrm>
            <a:off x="1422400" y="346627"/>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7" name="Picture 6">
            <a:extLst>
              <a:ext uri="{FF2B5EF4-FFF2-40B4-BE49-F238E27FC236}">
                <a16:creationId xmlns:a16="http://schemas.microsoft.com/office/drawing/2014/main" id="{61AEF0CD-464F-4A16-A316-83C381AC43D1}"/>
              </a:ext>
            </a:extLst>
          </p:cNvPr>
          <p:cNvPicPr>
            <a:picLocks noChangeAspect="1"/>
          </p:cNvPicPr>
          <p:nvPr/>
        </p:nvPicPr>
        <p:blipFill>
          <a:blip r:embed="rId5"/>
          <a:stretch>
            <a:fillRect/>
          </a:stretch>
        </p:blipFill>
        <p:spPr>
          <a:xfrm>
            <a:off x="7002092" y="514146"/>
            <a:ext cx="4216833" cy="2128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6C7B8804-7058-4722-85DD-82D970F85FF1}"/>
              </a:ext>
            </a:extLst>
          </p:cNvPr>
          <p:cNvPicPr>
            <a:picLocks noChangeAspect="1"/>
          </p:cNvPicPr>
          <p:nvPr/>
        </p:nvPicPr>
        <p:blipFill>
          <a:blip r:embed="rId6"/>
          <a:stretch>
            <a:fillRect/>
          </a:stretch>
        </p:blipFill>
        <p:spPr>
          <a:xfrm>
            <a:off x="7678092" y="2689863"/>
            <a:ext cx="3100845" cy="3050011"/>
          </a:xfrm>
          <a:prstGeom prst="rect">
            <a:avLst/>
          </a:prstGeom>
        </p:spPr>
      </p:pic>
      <p:pic>
        <p:nvPicPr>
          <p:cNvPr id="2" name="Picture 1">
            <a:extLst>
              <a:ext uri="{FF2B5EF4-FFF2-40B4-BE49-F238E27FC236}">
                <a16:creationId xmlns:a16="http://schemas.microsoft.com/office/drawing/2014/main" id="{6EFA91F5-560B-8A89-D8B7-0D70EE93DD40}"/>
              </a:ext>
            </a:extLst>
          </p:cNvPr>
          <p:cNvPicPr>
            <a:picLocks noChangeAspect="1"/>
          </p:cNvPicPr>
          <p:nvPr/>
        </p:nvPicPr>
        <p:blipFill>
          <a:blip r:embed="rId7"/>
          <a:stretch>
            <a:fillRect/>
          </a:stretch>
        </p:blipFill>
        <p:spPr>
          <a:xfrm>
            <a:off x="0" y="-22065"/>
            <a:ext cx="2383743" cy="2676376"/>
          </a:xfrm>
          <a:prstGeom prst="rect">
            <a:avLst/>
          </a:prstGeom>
        </p:spPr>
      </p:pic>
    </p:spTree>
    <p:extLst>
      <p:ext uri="{BB962C8B-B14F-4D97-AF65-F5344CB8AC3E}">
        <p14:creationId xmlns:p14="http://schemas.microsoft.com/office/powerpoint/2010/main" val="226618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FCFF"/>
        </a:solidFill>
        <a:effectLst/>
      </p:bgPr>
    </p:bg>
    <p:spTree>
      <p:nvGrpSpPr>
        <p:cNvPr id="1" name="">
          <a:extLst>
            <a:ext uri="{FF2B5EF4-FFF2-40B4-BE49-F238E27FC236}">
              <a16:creationId xmlns:a16="http://schemas.microsoft.com/office/drawing/2014/main" id="{4C7661E4-5932-5FDF-5BF2-15932D9B90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024F2A-FF84-420C-0CFE-97B1BCA2AE42}"/>
              </a:ext>
            </a:extLst>
          </p:cNvPr>
          <p:cNvSpPr/>
          <p:nvPr/>
        </p:nvSpPr>
        <p:spPr>
          <a:xfrm>
            <a:off x="-486546" y="5667499"/>
            <a:ext cx="13165091" cy="5443390"/>
          </a:xfrm>
          <a:custGeom>
            <a:avLst/>
            <a:gdLst/>
            <a:ahLst/>
            <a:cxnLst/>
            <a:rect l="l" t="t" r="r" b="b"/>
            <a:pathLst>
              <a:path w="19747636" h="8165085">
                <a:moveTo>
                  <a:pt x="0" y="0"/>
                </a:moveTo>
                <a:lnTo>
                  <a:pt x="19747636" y="0"/>
                </a:lnTo>
                <a:lnTo>
                  <a:pt x="19747636" y="8165084"/>
                </a:lnTo>
                <a:lnTo>
                  <a:pt x="0" y="8165084"/>
                </a:lnTo>
                <a:lnTo>
                  <a:pt x="0" y="0"/>
                </a:lnTo>
                <a:close/>
              </a:path>
            </a:pathLst>
          </a:custGeom>
          <a:blipFill>
            <a:blip r:embed="rId2">
              <a:extLst>
                <a:ext uri="{96DAC541-7B7A-43D3-8B79-37D633B846F1}">
                  <asvg:svgBlip xmlns:asvg="http://schemas.microsoft.com/office/drawing/2016/SVG/main" r:embed="rId3"/>
                </a:ext>
              </a:extLst>
            </a:blip>
            <a:stretch>
              <a:fillRect t="-3146" r="-31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570A06D0-4CFB-4F45-9376-86348C46D951}"/>
              </a:ext>
            </a:extLst>
          </p:cNvPr>
          <p:cNvSpPr/>
          <p:nvPr/>
        </p:nvSpPr>
        <p:spPr>
          <a:xfrm>
            <a:off x="382773" y="378822"/>
            <a:ext cx="11334610" cy="647917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FE2C0285-8649-01F0-E222-043E6DB78E45}"/>
              </a:ext>
            </a:extLst>
          </p:cNvPr>
          <p:cNvGrpSpPr/>
          <p:nvPr/>
        </p:nvGrpSpPr>
        <p:grpSpPr>
          <a:xfrm>
            <a:off x="5918243" y="926538"/>
            <a:ext cx="6160343" cy="2398447"/>
            <a:chOff x="8839150" y="2931953"/>
            <a:chExt cx="8498024" cy="2583742"/>
          </a:xfrm>
        </p:grpSpPr>
        <p:sp>
          <p:nvSpPr>
            <p:cNvPr id="5" name="Speech Bubble: Rectangle with Corners Rounded 6">
              <a:extLst>
                <a:ext uri="{FF2B5EF4-FFF2-40B4-BE49-F238E27FC236}">
                  <a16:creationId xmlns:a16="http://schemas.microsoft.com/office/drawing/2014/main" id="{05233711-C08D-61A2-383A-E9B8333B898F}"/>
                </a:ext>
              </a:extLst>
            </p:cNvPr>
            <p:cNvSpPr/>
            <p:nvPr/>
          </p:nvSpPr>
          <p:spPr>
            <a:xfrm flipH="1">
              <a:off x="8839150" y="2931953"/>
              <a:ext cx="8498024" cy="2583742"/>
            </a:xfrm>
            <a:prstGeom prst="wedgeRoundRectCallout">
              <a:avLst>
                <a:gd name="adj1" fmla="val 59436"/>
                <a:gd name="adj2" fmla="val 13666"/>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D20CDD46-CE89-5386-7722-34E04C94158E}"/>
                </a:ext>
              </a:extLst>
            </p:cNvPr>
            <p:cNvSpPr/>
            <p:nvPr/>
          </p:nvSpPr>
          <p:spPr>
            <a:xfrm>
              <a:off x="8855511" y="3115039"/>
              <a:ext cx="8463352" cy="2276327"/>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Hai bạn nhỏ trao đổi với bố mẹ về việc để vật dễ cháy xa nơi bếp nấu (bình xịt côn trùng) và nhắc mẹ đã tắt bếp ga trước khi ra khỏi nhà chưa.</a:t>
              </a:r>
              <a:endParaRPr lang="en-US" sz="2800" dirty="0">
                <a:effectLst/>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9250690E-5293-000B-2602-190468C0FEBE}"/>
              </a:ext>
            </a:extLst>
          </p:cNvPr>
          <p:cNvGrpSpPr/>
          <p:nvPr/>
        </p:nvGrpSpPr>
        <p:grpSpPr>
          <a:xfrm>
            <a:off x="5301843" y="4102920"/>
            <a:ext cx="6260238" cy="1844942"/>
            <a:chOff x="8839157" y="2348309"/>
            <a:chExt cx="8275896" cy="1977500"/>
          </a:xfrm>
        </p:grpSpPr>
        <p:sp>
          <p:nvSpPr>
            <p:cNvPr id="13" name="Speech Bubble: Rectangle with Corners Rounded 6">
              <a:extLst>
                <a:ext uri="{FF2B5EF4-FFF2-40B4-BE49-F238E27FC236}">
                  <a16:creationId xmlns:a16="http://schemas.microsoft.com/office/drawing/2014/main" id="{2FD64FC6-2F92-7B94-8E9A-3B1F1BA79D0F}"/>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18621A92-31CE-836E-9455-474274E2EB4F}"/>
                </a:ext>
              </a:extLst>
            </p:cNvPr>
            <p:cNvSpPr/>
            <p:nvPr/>
          </p:nvSpPr>
          <p:spPr>
            <a:xfrm>
              <a:off x="8839157" y="2503069"/>
              <a:ext cx="8259928" cy="1710549"/>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Vì các bạn đã được tìm hiểu về phòng cháy nên các bạn góp ý với bố mẹ như vậy để phòng tránh cháy nổ.</a:t>
              </a:r>
              <a:endParaRPr lang="en-US" sz="2800" dirty="0">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25" name="Picture 24">
            <a:extLst>
              <a:ext uri="{FF2B5EF4-FFF2-40B4-BE49-F238E27FC236}">
                <a16:creationId xmlns:a16="http://schemas.microsoft.com/office/drawing/2014/main" id="{C48508FB-3BFF-D711-3BAA-67DAB848445C}"/>
              </a:ext>
            </a:extLst>
          </p:cNvPr>
          <p:cNvPicPr>
            <a:picLocks noChangeAspect="1"/>
          </p:cNvPicPr>
          <p:nvPr/>
        </p:nvPicPr>
        <p:blipFill>
          <a:blip r:embed="rId4"/>
          <a:stretch>
            <a:fillRect/>
          </a:stretch>
        </p:blipFill>
        <p:spPr>
          <a:xfrm>
            <a:off x="204892" y="854674"/>
            <a:ext cx="5077346" cy="25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84C88C36-4037-1008-0825-1A2ED173C97E}"/>
              </a:ext>
            </a:extLst>
          </p:cNvPr>
          <p:cNvPicPr>
            <a:picLocks noChangeAspect="1"/>
          </p:cNvPicPr>
          <p:nvPr/>
        </p:nvPicPr>
        <p:blipFill>
          <a:blip r:embed="rId5"/>
          <a:stretch>
            <a:fillRect/>
          </a:stretch>
        </p:blipFill>
        <p:spPr>
          <a:xfrm>
            <a:off x="545095" y="3286931"/>
            <a:ext cx="4219344" cy="3326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970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C6EE10-C280-C083-A4B7-9A0B29C147AA}"/>
              </a:ext>
            </a:extLst>
          </p:cNvPr>
          <p:cNvPicPr>
            <a:picLocks noChangeAspect="1"/>
          </p:cNvPicPr>
          <p:nvPr/>
        </p:nvPicPr>
        <p:blipFill rotWithShape="1">
          <a:blip r:embed="rId2"/>
          <a:srcRect l="945"/>
          <a:stretch/>
        </p:blipFill>
        <p:spPr>
          <a:xfrm>
            <a:off x="23446" y="-50176"/>
            <a:ext cx="12168554" cy="6880668"/>
          </a:xfrm>
          <a:prstGeom prst="rect">
            <a:avLst/>
          </a:prstGeom>
        </p:spPr>
      </p:pic>
      <p:sp>
        <p:nvSpPr>
          <p:cNvPr id="3" name="矩形: 圆角 3">
            <a:extLst>
              <a:ext uri="{FF2B5EF4-FFF2-40B4-BE49-F238E27FC236}">
                <a16:creationId xmlns:a16="http://schemas.microsoft.com/office/drawing/2014/main" id="{6BF956D0-EB42-EDDC-653B-FFF6EF278A0A}"/>
              </a:ext>
            </a:extLst>
          </p:cNvPr>
          <p:cNvSpPr/>
          <p:nvPr/>
        </p:nvSpPr>
        <p:spPr>
          <a:xfrm>
            <a:off x="324198" y="506874"/>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93000"/>
            </a:schemeClr>
          </a:solidFill>
          <a:ln>
            <a:solidFill>
              <a:schemeClr val="accent6">
                <a:lumMod val="20000"/>
                <a:lumOff val="80000"/>
                <a:alpha val="50000"/>
              </a:schemeClr>
            </a:solid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a:extLst>
              <a:ext uri="{FF2B5EF4-FFF2-40B4-BE49-F238E27FC236}">
                <a16:creationId xmlns:a16="http://schemas.microsoft.com/office/drawing/2014/main" id="{8E86F846-550A-EE0F-3112-A6DB57C82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9188" y="1943119"/>
            <a:ext cx="3219954" cy="5075691"/>
          </a:xfrm>
          <a:prstGeom prst="rect">
            <a:avLst/>
          </a:prstGeom>
        </p:spPr>
      </p:pic>
      <p:sp>
        <p:nvSpPr>
          <p:cNvPr id="5" name="Rectangle 4">
            <a:extLst>
              <a:ext uri="{FF2B5EF4-FFF2-40B4-BE49-F238E27FC236}">
                <a16:creationId xmlns:a16="http://schemas.microsoft.com/office/drawing/2014/main" id="{9157D29E-0CE7-2A85-D8BC-331D48995F75}"/>
              </a:ext>
            </a:extLst>
          </p:cNvPr>
          <p:cNvSpPr/>
          <p:nvPr/>
        </p:nvSpPr>
        <p:spPr>
          <a:xfrm>
            <a:off x="3729857" y="829449"/>
            <a:ext cx="6961589" cy="4401205"/>
          </a:xfrm>
          <a:prstGeom prst="rect">
            <a:avLst/>
          </a:prstGeom>
          <a:noFill/>
        </p:spPr>
        <p:txBody>
          <a:bodyPr wrap="square">
            <a:spAutoFit/>
          </a:bodyPr>
          <a:lstStyle/>
          <a:p>
            <a:pPr algn="just"/>
            <a:r>
              <a:rPr lang="nl-NL" sz="4000" dirty="0">
                <a:latin typeface="Cambria" panose="02040503050406030204" pitchFamily="18" charset="0"/>
                <a:ea typeface="Cambria" panose="02040503050406030204" pitchFamily="18" charset="0"/>
              </a:rPr>
              <a:t>   Để phòng tránh hỏa hoạn, không đặt những thứ dễ gây cháy gần bếp, tắt bếp khi nấu xong, cắt nguồn điện khi không sử dụng,... Nếu có cháy xảy ra, em cần kêu cứu và tìm cách thoát nhanh khỏi đám cháy.</a:t>
            </a:r>
            <a:endParaRPr lang="en-US" sz="4000" dirty="0">
              <a:latin typeface="Cambria" panose="02040503050406030204" pitchFamily="18" charset="0"/>
              <a:ea typeface="Cambria" panose="02040503050406030204" pitchFamily="18" charset="0"/>
            </a:endParaRPr>
          </a:p>
        </p:txBody>
      </p:sp>
      <p:pic>
        <p:nvPicPr>
          <p:cNvPr id="6" name="Picture 2" descr="Flame, Fire 02 Png - Clipart Transparent Background Fire, Png Download -  kindpng">
            <a:extLst>
              <a:ext uri="{FF2B5EF4-FFF2-40B4-BE49-F238E27FC236}">
                <a16:creationId xmlns:a16="http://schemas.microsoft.com/office/drawing/2014/main" id="{AB2C1C8F-94B7-4B5B-5C5D-39A1C762113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0" b="99502" l="10000" r="90000"/>
                    </a14:imgEffect>
                  </a14:imgLayer>
                </a14:imgProps>
              </a:ext>
              <a:ext uri="{28A0092B-C50C-407E-A947-70E740481C1C}">
                <a14:useLocalDpi xmlns:a14="http://schemas.microsoft.com/office/drawing/2010/main" val="0"/>
              </a:ext>
            </a:extLst>
          </a:blip>
          <a:srcRect/>
          <a:stretch>
            <a:fillRect/>
          </a:stretch>
        </p:blipFill>
        <p:spPr bwMode="auto">
          <a:xfrm>
            <a:off x="10128738" y="3997439"/>
            <a:ext cx="1920561" cy="2691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lammable Combustibility And Flammability Clip Art, PNG, 512x512px,  Flammable, Area, Artwork, Combustibility And Flammability, Combustion  Download">
            <a:extLst>
              <a:ext uri="{FF2B5EF4-FFF2-40B4-BE49-F238E27FC236}">
                <a16:creationId xmlns:a16="http://schemas.microsoft.com/office/drawing/2014/main" id="{C4617BB9-0854-E1E6-E651-93B1623DCE5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14" l="10000" r="90000"/>
                    </a14:imgEffect>
                  </a14:imgLayer>
                </a14:imgProps>
              </a:ext>
              <a:ext uri="{28A0092B-C50C-407E-A947-70E740481C1C}">
                <a14:useLocalDpi xmlns:a14="http://schemas.microsoft.com/office/drawing/2010/main" val="0"/>
              </a:ext>
            </a:extLst>
          </a:blip>
          <a:srcRect/>
          <a:stretch>
            <a:fillRect/>
          </a:stretch>
        </p:blipFill>
        <p:spPr bwMode="auto">
          <a:xfrm>
            <a:off x="10263200" y="280176"/>
            <a:ext cx="2071645" cy="1293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70E66B-E13A-9520-23C8-481074AFD896}"/>
              </a:ext>
            </a:extLst>
          </p:cNvPr>
          <p:cNvPicPr>
            <a:picLocks noChangeAspect="1"/>
          </p:cNvPicPr>
          <p:nvPr/>
        </p:nvPicPr>
        <p:blipFill>
          <a:blip r:embed="rId8"/>
          <a:stretch>
            <a:fillRect/>
          </a:stretch>
        </p:blipFill>
        <p:spPr>
          <a:xfrm>
            <a:off x="474311" y="311709"/>
            <a:ext cx="3255546" cy="2523963"/>
          </a:xfrm>
          <a:prstGeom prst="rect">
            <a:avLst/>
          </a:prstGeom>
        </p:spPr>
      </p:pic>
    </p:spTree>
    <p:extLst>
      <p:ext uri="{BB962C8B-B14F-4D97-AF65-F5344CB8AC3E}">
        <p14:creationId xmlns:p14="http://schemas.microsoft.com/office/powerpoint/2010/main" val="36696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17729" y="4011677"/>
            <a:ext cx="2844800" cy="2380957"/>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C1FEDE2A-F3A1-F671-ECCD-DF964B9AD3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320" y="1838126"/>
            <a:ext cx="6116320" cy="2030809"/>
          </a:xfrm>
          <a:prstGeom prst="rect">
            <a:avLst/>
          </a:prstGeom>
        </p:spPr>
      </p:pic>
    </p:spTree>
    <p:extLst>
      <p:ext uri="{BB962C8B-B14F-4D97-AF65-F5344CB8AC3E}">
        <p14:creationId xmlns:p14="http://schemas.microsoft.com/office/powerpoint/2010/main" val="325762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32" presetClass="emph" presetSubtype="0" repeatCount="indefinite" fill="hold" nodeType="withEffect">
                                  <p:stCondLst>
                                    <p:cond delay="0"/>
                                  </p:stCondLst>
                                  <p:childTnLst>
                                    <p:animRot by="120000">
                                      <p:cBhvr>
                                        <p:cTn id="26" dur="200" fill="hold">
                                          <p:stCondLst>
                                            <p:cond delay="0"/>
                                          </p:stCondLst>
                                        </p:cTn>
                                        <p:tgtEl>
                                          <p:spTgt spid="13"/>
                                        </p:tgtEl>
                                        <p:attrNameLst>
                                          <p:attrName>r</p:attrName>
                                        </p:attrNameLst>
                                      </p:cBhvr>
                                    </p:animRot>
                                    <p:animRot by="-240000">
                                      <p:cBhvr>
                                        <p:cTn id="27" dur="400" fill="hold">
                                          <p:stCondLst>
                                            <p:cond delay="400"/>
                                          </p:stCondLst>
                                        </p:cTn>
                                        <p:tgtEl>
                                          <p:spTgt spid="13"/>
                                        </p:tgtEl>
                                        <p:attrNameLst>
                                          <p:attrName>r</p:attrName>
                                        </p:attrNameLst>
                                      </p:cBhvr>
                                    </p:animRot>
                                    <p:animRot by="240000">
                                      <p:cBhvr>
                                        <p:cTn id="28" dur="400" fill="hold">
                                          <p:stCondLst>
                                            <p:cond delay="800"/>
                                          </p:stCondLst>
                                        </p:cTn>
                                        <p:tgtEl>
                                          <p:spTgt spid="13"/>
                                        </p:tgtEl>
                                        <p:attrNameLst>
                                          <p:attrName>r</p:attrName>
                                        </p:attrNameLst>
                                      </p:cBhvr>
                                    </p:animRot>
                                    <p:animRot by="-240000">
                                      <p:cBhvr>
                                        <p:cTn id="29" dur="400" fill="hold">
                                          <p:stCondLst>
                                            <p:cond delay="1200"/>
                                          </p:stCondLst>
                                        </p:cTn>
                                        <p:tgtEl>
                                          <p:spTgt spid="13"/>
                                        </p:tgtEl>
                                        <p:attrNameLst>
                                          <p:attrName>r</p:attrName>
                                        </p:attrNameLst>
                                      </p:cBhvr>
                                    </p:animRot>
                                    <p:animRot by="120000">
                                      <p:cBhvr>
                                        <p:cTn id="30" dur="400" fill="hold">
                                          <p:stCondLst>
                                            <p:cond delay="1600"/>
                                          </p:stCondLst>
                                        </p:cTn>
                                        <p:tgtEl>
                                          <p:spTgt spid="13"/>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P\Desktop\473070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667" b="10370"/>
          <a:stretch/>
        </p:blipFill>
        <p:spPr bwMode="auto">
          <a:xfrm>
            <a:off x="0" y="0"/>
            <a:ext cx="12585700" cy="7240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016411" y="277053"/>
            <a:ext cx="6901270" cy="2517866"/>
          </a:xfrm>
          <a:prstGeom prst="rect">
            <a:avLst/>
          </a:prstGeom>
        </p:spPr>
      </p:pic>
      <p:pic>
        <p:nvPicPr>
          <p:cNvPr id="7" name="Picture 6"/>
          <p:cNvPicPr>
            <a:picLocks noChangeAspect="1"/>
          </p:cNvPicPr>
          <p:nvPr/>
        </p:nvPicPr>
        <p:blipFill>
          <a:blip r:embed="rId4"/>
          <a:stretch>
            <a:fillRect/>
          </a:stretch>
        </p:blipFill>
        <p:spPr>
          <a:xfrm>
            <a:off x="4665346" y="5592703"/>
            <a:ext cx="6907367" cy="1265297"/>
          </a:xfrm>
          <a:prstGeom prst="rect">
            <a:avLst/>
          </a:prstGeom>
        </p:spPr>
      </p:pic>
      <p:pic>
        <p:nvPicPr>
          <p:cNvPr id="3" name="Picture 2">
            <a:extLst>
              <a:ext uri="{FF2B5EF4-FFF2-40B4-BE49-F238E27FC236}">
                <a16:creationId xmlns:a16="http://schemas.microsoft.com/office/drawing/2014/main" id="{C8FD4B3C-85BE-682C-B02E-E3113D2B8491}"/>
              </a:ext>
            </a:extLst>
          </p:cNvPr>
          <p:cNvPicPr>
            <a:picLocks noChangeAspect="1"/>
          </p:cNvPicPr>
          <p:nvPr/>
        </p:nvPicPr>
        <p:blipFill>
          <a:blip r:embed="rId5"/>
          <a:stretch>
            <a:fillRect/>
          </a:stretch>
        </p:blipFill>
        <p:spPr>
          <a:xfrm>
            <a:off x="181403" y="0"/>
            <a:ext cx="2383743" cy="2676376"/>
          </a:xfrm>
          <a:prstGeom prst="rect">
            <a:avLst/>
          </a:prstGeom>
        </p:spPr>
      </p:pic>
    </p:spTree>
    <p:extLst>
      <p:ext uri="{BB962C8B-B14F-4D97-AF65-F5344CB8AC3E}">
        <p14:creationId xmlns:p14="http://schemas.microsoft.com/office/powerpoint/2010/main" val="15388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4"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5"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6"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7" name="TextBox 6">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 MẬT MÃ</a:t>
            </a:r>
          </a:p>
        </p:txBody>
      </p:sp>
      <p:pic>
        <p:nvPicPr>
          <p:cNvPr id="8" name="Picture 7">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9974849" y="3983054"/>
            <a:ext cx="1962108" cy="1901899"/>
          </a:xfrm>
          <a:prstGeom prst="rect">
            <a:avLst/>
          </a:prstGeom>
        </p:spPr>
      </p:pic>
      <p:pic>
        <p:nvPicPr>
          <p:cNvPr id="9"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0" name="Picture 9">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11" name="Picture 1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13" name="Picture 12">
            <a:extLst>
              <a:ext uri="{FF2B5EF4-FFF2-40B4-BE49-F238E27FC236}">
                <a16:creationId xmlns:a16="http://schemas.microsoft.com/office/drawing/2014/main" id="{23659039-4F72-4787-86D5-CFF51CFD64FA}"/>
              </a:ext>
            </a:extLst>
          </p:cNvPr>
          <p:cNvPicPr>
            <a:picLocks noChangeAspect="1"/>
          </p:cNvPicPr>
          <p:nvPr/>
        </p:nvPicPr>
        <p:blipFill>
          <a:blip r:embed="rId13">
            <a:duotone>
              <a:prstClr val="black"/>
              <a:schemeClr val="tx2">
                <a:tint val="45000"/>
                <a:satMod val="400000"/>
              </a:schemeClr>
            </a:duotone>
          </a:blip>
          <a:stretch>
            <a:fillRect/>
          </a:stretch>
        </p:blipFill>
        <p:spPr>
          <a:xfrm>
            <a:off x="11084286" y="5747508"/>
            <a:ext cx="1168717" cy="1168717"/>
          </a:xfrm>
          <a:prstGeom prst="rect">
            <a:avLst/>
          </a:prstGeom>
        </p:spPr>
      </p:pic>
      <p:pic>
        <p:nvPicPr>
          <p:cNvPr id="14" name="Picture 13"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84286" y="1267109"/>
            <a:ext cx="312586" cy="253584"/>
          </a:xfrm>
          <a:prstGeom prst="rect">
            <a:avLst/>
          </a:prstGeom>
        </p:spPr>
      </p:pic>
      <p:pic>
        <p:nvPicPr>
          <p:cNvPr id="15" name="Picture 14">
            <a:extLst>
              <a:ext uri="{FF2B5EF4-FFF2-40B4-BE49-F238E27FC236}">
                <a16:creationId xmlns:a16="http://schemas.microsoft.com/office/drawing/2014/main" id="{43CEEA26-AC31-4299-A07C-D7A664B69A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16" name="TextBox 15">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9174" y="592197"/>
            <a:ext cx="6291617" cy="4962574"/>
          </a:xfrm>
          <a:prstGeom prst="rect">
            <a:avLst/>
          </a:prstGeom>
        </p:spPr>
      </p:pic>
    </p:spTree>
    <p:extLst>
      <p:ext uri="{BB962C8B-B14F-4D97-AF65-F5344CB8AC3E}">
        <p14:creationId xmlns:p14="http://schemas.microsoft.com/office/powerpoint/2010/main" val="41338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9"/>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1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41200" y="730944"/>
            <a:ext cx="6194176" cy="1191816"/>
          </a:xfrm>
          <a:prstGeom prst="roundRect">
            <a:avLst/>
          </a:prstGeom>
          <a:solidFill>
            <a:schemeClr val="bg1"/>
          </a:solidFill>
          <a:ln w="38100">
            <a:solidFill>
              <a:srgbClr val="C00000"/>
            </a:solid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1/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Để</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phòng</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tránh</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hỏa</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hoạn</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chúng</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ta </a:t>
            </a:r>
            <a:r>
              <a:rPr kumimoji="0" lang="en-US" altLang="zh-CN" sz="32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72298" y="471342"/>
            <a:ext cx="3744199" cy="1707979"/>
          </a:xfrm>
          <a:prstGeom prst="rect">
            <a:avLst/>
          </a:prstGeom>
        </p:spPr>
      </p:pic>
      <p:sp>
        <p:nvSpPr>
          <p:cNvPr id="2" name="Rectangle 1"/>
          <p:cNvSpPr/>
          <p:nvPr/>
        </p:nvSpPr>
        <p:spPr>
          <a:xfrm>
            <a:off x="4712678" y="2290619"/>
            <a:ext cx="3169822" cy="981046"/>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Khóa</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ga</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mỗi</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lần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sử</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bếp</a:t>
            </a: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6482862" y="3489516"/>
            <a:ext cx="3067740" cy="1018562"/>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Vẫn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ủi</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bật</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sử</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8470640" y="2290619"/>
            <a:ext cx="3198644" cy="981046"/>
          </a:xfrm>
          <a:prstGeom prst="rect">
            <a:avLst/>
          </a:prstGeom>
          <a:solidFill>
            <a:schemeClr val="accent4">
              <a:lumMod val="60000"/>
              <a:lumOff val="40000"/>
            </a:schemeClr>
          </a:solid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Đặt</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bình</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xịt</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gián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ngay</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cạnh</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bếp</a:t>
            </a: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026" name="Picture 2" descr="C:\Users\HP\Desktop\unnamed.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7750855" y="2129884"/>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image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481119" y="2414709"/>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HP\Desktop\image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50602" y="3639524"/>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2"/>
          <p:cNvPicPr>
            <a:picLocks noChangeAspect="1"/>
          </p:cNvPicPr>
          <p:nvPr/>
        </p:nvPicPr>
        <p:blipFill rotWithShape="1">
          <a:blip r:embed="rId8" cstate="print">
            <a:extLst>
              <a:ext uri="{28A0092B-C50C-407E-A947-70E740481C1C}">
                <a14:useLocalDpi xmlns:a14="http://schemas.microsoft.com/office/drawing/2010/main" val="0"/>
              </a:ext>
            </a:extLst>
          </a:blip>
          <a:srcRect l="30085" t="9465" r="23664" b="12688"/>
          <a:stretch/>
        </p:blipFill>
        <p:spPr>
          <a:xfrm>
            <a:off x="7882500" y="1961470"/>
            <a:ext cx="1111577" cy="2339484"/>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6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20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randombar(horizontal)">
                                      <p:cBhvr>
                                        <p:cTn id="32" dur="500"/>
                                        <p:tgtEl>
                                          <p:spTgt spid="1026"/>
                                        </p:tgtEl>
                                      </p:cBhvr>
                                    </p:animEffect>
                                  </p:childTnLst>
                                </p:cTn>
                              </p:par>
                              <p:par>
                                <p:cTn id="33" presetID="14" presetClass="entr" presetSubtype="10"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par>
                                <p:cTn id="36" presetID="36" presetClass="path" presetSubtype="0" accel="50000" decel="50000" fill="hold" nodeType="withEffect">
                                  <p:stCondLst>
                                    <p:cond delay="500"/>
                                  </p:stCondLst>
                                  <p:childTnLst>
                                    <p:animMotion origin="layout" path="M -0.05312 -0.0929 L -0.05312 0.02593 C -0.05312 0.07932 -0.1552 0.14692 -0.23854 0.14692 L -0.42361 0.14692 " pathEditMode="relative" rAng="0" ptsTypes="FfFF">
                                      <p:cBhvr>
                                        <p:cTn id="37" dur="2000" fill="hold"/>
                                        <p:tgtEl>
                                          <p:spTgt spid="15"/>
                                        </p:tgtEl>
                                        <p:attrNameLst>
                                          <p:attrName>ppt_x</p:attrName>
                                          <p:attrName>ppt_y</p:attrName>
                                        </p:attrNameLst>
                                      </p:cBhvr>
                                      <p:rCtr x="-18524" y="11975"/>
                                    </p:animMotion>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randombar(horizontal)">
                                      <p:cBhvr>
                                        <p:cTn id="43" dur="500"/>
                                        <p:tgtEl>
                                          <p:spTgt spid="1027"/>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childTnLst>
              </p:cTn>
              <p:nextCondLst>
                <p:cond evt="onClick" delay="0">
                  <p:tgtEl>
                    <p:spTgt spid="7"/>
                  </p:tgtEl>
                </p:cond>
              </p:nextCondLst>
            </p:seq>
          </p:childTnLst>
        </p:cTn>
      </p:par>
    </p:tnLst>
    <p:bldLst>
      <p:bldP spid="22" grpId="0" animBg="1"/>
      <p:bldP spid="2"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1303196"/>
            <a:ext cx="5749779" cy="556252"/>
          </a:xfrm>
          <a:prstGeom prst="roundRect">
            <a:avLst/>
          </a:prstGeom>
          <a:solidFill>
            <a:schemeClr val="accent2">
              <a:lumMod val="60000"/>
              <a:lumOff val="40000"/>
            </a:schemeClr>
          </a:solidFill>
          <a:ln w="38100">
            <a:solidFill>
              <a:srgbClr val="C00000"/>
            </a:solidFill>
          </a:ln>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2/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Đâu</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là</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cách</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xử</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lý</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đúng</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khi</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gặp</a:t>
            </a:r>
            <a:r>
              <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cháy</a:t>
            </a:r>
            <a:endParaRPr kumimoji="0" lang="en-US" altLang="zh-CN" sz="2667"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33010" y="427219"/>
            <a:ext cx="3744199" cy="1707979"/>
          </a:xfrm>
          <a:prstGeom prst="rect">
            <a:avLst/>
          </a:prstGeom>
        </p:spPr>
      </p:pic>
      <p:sp>
        <p:nvSpPr>
          <p:cNvPr id="2" name="Rectangle 1"/>
          <p:cNvSpPr/>
          <p:nvPr/>
        </p:nvSpPr>
        <p:spPr>
          <a:xfrm>
            <a:off x="8645538" y="2290619"/>
            <a:ext cx="2788134"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cứu</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thoát</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khỏi</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nó</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5235713" y="3343564"/>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Lấy</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dội</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lửa</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tắt</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8602134" y="3391342"/>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yên</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đấy</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đợi</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tới</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dẫn</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ra</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235714" y="2290619"/>
            <a:ext cx="2646786" cy="703301"/>
          </a:xfrm>
          <a:prstGeom prst="rect">
            <a:avLst/>
          </a:prstGeom>
          <a:solidFill>
            <a:schemeClr val="accent1">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tâm</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lửa</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tắt</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ngay</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94595" y="3300811"/>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185948" y="3351245"/>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11300493" y="2230829"/>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765178" y="2265792"/>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6707" y="1565350"/>
            <a:ext cx="1725377" cy="2157484"/>
          </a:xfrm>
          <a:prstGeom prst="rect">
            <a:avLst/>
          </a:prstGeom>
        </p:spPr>
      </p:pic>
      <p:pic>
        <p:nvPicPr>
          <p:cNvPr id="18"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0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30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40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par>
                                <p:cTn id="48" presetID="42" presetClass="entr" presetSubtype="0" fill="hold" nodeType="withEffect">
                                  <p:stCondLst>
                                    <p:cond delay="5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36" presetClass="path" presetSubtype="0" accel="50000" decel="50000" fill="hold" nodeType="withEffect">
                                  <p:stCondLst>
                                    <p:cond delay="600"/>
                                  </p:stCondLst>
                                  <p:childTnLst>
                                    <p:animMotion origin="layout" path="M -4.58333E-6 3.33333E-6 L -4.58333E-6 0.13819 C -4.58333E-6 0.20069 -0.1108 0.27777 -0.20065 0.27777 L -0.40091 0.27777 " pathEditMode="relative" rAng="0" ptsTypes="AAAA">
                                      <p:cBhvr>
                                        <p:cTn id="54" dur="2000" fill="hold"/>
                                        <p:tgtEl>
                                          <p:spTgt spid="17"/>
                                        </p:tgtEl>
                                        <p:attrNameLst>
                                          <p:attrName>ppt_x</p:attrName>
                                          <p:attrName>ppt_y</p:attrName>
                                        </p:attrNameLst>
                                      </p:cBhvr>
                                      <p:rCtr x="-20052" y="13889"/>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childTnLst>
              </p:cTn>
              <p:nextCondLst>
                <p:cond evt="onClick" delay="0">
                  <p:tgtEl>
                    <p:spTgt spid="9"/>
                  </p:tgtEl>
                </p:cond>
              </p:nextCondLst>
            </p:seq>
          </p:childTnLst>
        </p:cTn>
      </p:par>
    </p:tnLst>
    <p:bldLst>
      <p:bldP spid="22" grpId="0" animBg="1"/>
      <p:bldP spid="2"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1303196"/>
            <a:ext cx="6654386" cy="510778"/>
          </a:xfrm>
          <a:prstGeom prst="roundRect">
            <a:avLst/>
          </a:prstGeom>
          <a:solidFill>
            <a:schemeClr val="accent4">
              <a:lumMod val="60000"/>
              <a:lumOff val="40000"/>
            </a:schemeClr>
          </a:solidFill>
          <a:ln w="38100">
            <a:solidFill>
              <a:srgbClr val="C00000"/>
            </a:solidFill>
          </a:ln>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3/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Khi</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có</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hỏa</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hạn</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số</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điện</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thoại</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gọi</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là</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số</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nào</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19357" y="365960"/>
            <a:ext cx="3744199" cy="1707979"/>
          </a:xfrm>
          <a:prstGeom prst="rect">
            <a:avLst/>
          </a:prstGeom>
        </p:spPr>
      </p:pic>
      <p:sp>
        <p:nvSpPr>
          <p:cNvPr id="2" name="Rectangle 1"/>
          <p:cNvSpPr/>
          <p:nvPr/>
        </p:nvSpPr>
        <p:spPr>
          <a:xfrm>
            <a:off x="5591880" y="3366656"/>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114</a:t>
            </a:r>
          </a:p>
        </p:txBody>
      </p:sp>
      <p:sp>
        <p:nvSpPr>
          <p:cNvPr id="7" name="Rectangle 6"/>
          <p:cNvSpPr/>
          <p:nvPr/>
        </p:nvSpPr>
        <p:spPr>
          <a:xfrm>
            <a:off x="5591881" y="2290619"/>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113</a:t>
            </a:r>
          </a:p>
        </p:txBody>
      </p:sp>
      <p:sp>
        <p:nvSpPr>
          <p:cNvPr id="8" name="Rectangle 7"/>
          <p:cNvSpPr/>
          <p:nvPr/>
        </p:nvSpPr>
        <p:spPr>
          <a:xfrm>
            <a:off x="8806677" y="3366656"/>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116</a:t>
            </a:r>
          </a:p>
        </p:txBody>
      </p:sp>
      <p:sp>
        <p:nvSpPr>
          <p:cNvPr id="9" name="Rectangle 8"/>
          <p:cNvSpPr/>
          <p:nvPr/>
        </p:nvSpPr>
        <p:spPr>
          <a:xfrm>
            <a:off x="8806676" y="2290619"/>
            <a:ext cx="2493817" cy="637309"/>
          </a:xfrm>
          <a:prstGeom prst="rect">
            <a:avLst/>
          </a:prstGeom>
          <a:solidFill>
            <a:srgbClr val="FEBD01">
              <a:alpha val="5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115</a:t>
            </a:r>
          </a:p>
        </p:txBody>
      </p:sp>
      <p:pic>
        <p:nvPicPr>
          <p:cNvPr id="10"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91321" y="2290620"/>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7577269" y="3311007"/>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50785" y="3261866"/>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50783" y="2290618"/>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4445" y="1598312"/>
            <a:ext cx="2007764" cy="2510589"/>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9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40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130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16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170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42"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36" presetClass="path" presetSubtype="0" accel="50000" decel="50000" fill="hold" nodeType="withEffect">
                                  <p:stCondLst>
                                    <p:cond delay="500"/>
                                  </p:stCondLst>
                                  <p:childTnLst>
                                    <p:animMotion origin="layout" path="M -0.00017 6.17284E-7 L -0.00017 0.12253 C -0.00017 0.17778 -0.11805 0.2463 -0.21371 0.2463 L -0.42743 0.2463 " pathEditMode="relative" rAng="0" ptsTypes="FfFF">
                                      <p:cBhvr>
                                        <p:cTn id="54" dur="2000" fill="hold"/>
                                        <p:tgtEl>
                                          <p:spTgt spid="15"/>
                                        </p:tgtEl>
                                        <p:attrNameLst>
                                          <p:attrName>ppt_x</p:attrName>
                                          <p:attrName>ppt_y</p:attrName>
                                        </p:attrNameLst>
                                      </p:cBhvr>
                                      <p:rCtr x="-21354" y="12315"/>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childTnLst>
                          </p:cTn>
                        </p:par>
                      </p:childTnLst>
                    </p:cTn>
                  </p:par>
                </p:childTnLst>
              </p:cTn>
              <p:nextCondLst>
                <p:cond evt="onClick" delay="0">
                  <p:tgtEl>
                    <p:spTgt spid="8"/>
                  </p:tgtEl>
                </p:cond>
              </p:nextCondLst>
            </p:seq>
          </p:childTnLst>
        </p:cTn>
      </p:par>
    </p:tnLst>
    <p:bldLst>
      <p:bldP spid="22" grpId="0" animBg="1"/>
      <p:bldP spid="2"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388682" y="603523"/>
            <a:ext cx="5911809" cy="1464444"/>
          </a:xfrm>
          <a:prstGeom prst="roundRect">
            <a:avLst/>
          </a:prstGeom>
          <a:solidFill>
            <a:schemeClr val="accent4">
              <a:lumMod val="40000"/>
              <a:lumOff val="60000"/>
            </a:schemeClr>
          </a:solidFill>
          <a:ln w="38100">
            <a:solidFill>
              <a:srgbClr val="C00000"/>
            </a:solidFill>
            <a:prstDash val="dash"/>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4/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Vật</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nào</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sau</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đây</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chúng</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ta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nên</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sử</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dụng</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để</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không</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hít</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phải</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khói</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độc</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khi</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hỏa</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hoạn</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xảy</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667"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ra</a:t>
            </a:r>
            <a:r>
              <a:rPr kumimoji="0" lang="en-US" altLang="zh-CN" sz="2667"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63489" y="525999"/>
            <a:ext cx="3744199" cy="1707979"/>
          </a:xfrm>
          <a:prstGeom prst="rect">
            <a:avLst/>
          </a:prstGeom>
        </p:spPr>
      </p:pic>
      <p:sp>
        <p:nvSpPr>
          <p:cNvPr id="2" name="Rectangle 1"/>
          <p:cNvSpPr/>
          <p:nvPr/>
        </p:nvSpPr>
        <p:spPr>
          <a:xfrm>
            <a:off x="8806674" y="3343564"/>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đáp</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trên</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5388681" y="3343564"/>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388682" y="2290619"/>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Khăn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8806676" y="2290619"/>
            <a:ext cx="2493817" cy="63730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08194" y="3295786"/>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P\Desktop\unname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7" l="0" r="99219"/>
                    </a14:imgEffect>
                  </a14:imgLayer>
                </a14:imgProps>
              </a:ext>
              <a:ext uri="{28A0092B-C50C-407E-A947-70E740481C1C}">
                <a14:useLocalDpi xmlns:a14="http://schemas.microsoft.com/office/drawing/2010/main" val="0"/>
              </a:ext>
            </a:extLst>
          </a:blip>
          <a:srcRect/>
          <a:stretch>
            <a:fillRect/>
          </a:stretch>
        </p:blipFill>
        <p:spPr bwMode="auto">
          <a:xfrm>
            <a:off x="10843062" y="3220009"/>
            <a:ext cx="748607" cy="748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8311" y="2290620"/>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image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848646" y="2242841"/>
            <a:ext cx="647007" cy="73286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
          <p:cNvPicPr>
            <a:picLocks noChangeAspect="1"/>
          </p:cNvPicPr>
          <p:nvPr/>
        </p:nvPicPr>
        <p:blipFill rotWithShape="1">
          <a:blip r:embed="rId8" cstate="print">
            <a:extLst>
              <a:ext uri="{28A0092B-C50C-407E-A947-70E740481C1C}">
                <a14:useLocalDpi xmlns:a14="http://schemas.microsoft.com/office/drawing/2010/main" val="0"/>
              </a:ext>
            </a:extLst>
          </a:blip>
          <a:srcRect b="16402"/>
          <a:stretch/>
        </p:blipFill>
        <p:spPr>
          <a:xfrm>
            <a:off x="7328312" y="1757325"/>
            <a:ext cx="1914089" cy="2000896"/>
          </a:xfrm>
          <a:prstGeom prst="rect">
            <a:avLst/>
          </a:prstGeom>
        </p:spPr>
      </p:pic>
      <p:pic>
        <p:nvPicPr>
          <p:cNvPr id="16" name="Picture 5" descr="C:\Users\HP\Desktop\fireman-chuẩ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455" y="1423353"/>
            <a:ext cx="3387239" cy="50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22" presetClass="entr" presetSubtype="8"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750"/>
                                        <p:tgtEl>
                                          <p:spTgt spid="22"/>
                                        </p:tgtEl>
                                      </p:cBhvr>
                                    </p:animEffect>
                                  </p:childTnLst>
                                </p:cTn>
                              </p:par>
                              <p:par>
                                <p:cTn id="18" presetID="14" presetClass="entr" presetSubtype="10" fill="hold" grpId="0" nodeType="withEffect">
                                  <p:stCondLst>
                                    <p:cond delay="130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16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180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42" presetClass="entr" presetSubtype="0" fill="hold" nodeType="withEffect">
                                  <p:stCondLst>
                                    <p:cond delay="50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36" presetClass="path" presetSubtype="0" accel="50000" decel="50000" fill="hold" nodeType="withEffect">
                                  <p:stCondLst>
                                    <p:cond delay="500"/>
                                  </p:stCondLst>
                                  <p:childTnLst>
                                    <p:animMotion origin="layout" path="M -3.88889E-6 -4.93827E-7 L -3.88889E-6 0.13889 C -3.88889E-6 0.20216 -0.12413 0.27994 -0.225 0.27994 L -0.4493 0.27994 " pathEditMode="relative" rAng="0" ptsTypes="FfFF">
                                      <p:cBhvr>
                                        <p:cTn id="60" dur="2000" fill="hold"/>
                                        <p:tgtEl>
                                          <p:spTgt spid="15"/>
                                        </p:tgtEl>
                                        <p:attrNameLst>
                                          <p:attrName>ppt_x</p:attrName>
                                          <p:attrName>ppt_y</p:attrName>
                                        </p:attrNameLst>
                                      </p:cBhvr>
                                      <p:rCtr x="-22465" y="13981"/>
                                    </p:animMotion>
                                  </p:childTnLst>
                                </p:cTn>
                              </p:par>
                            </p:childTnLst>
                          </p:cTn>
                        </p:par>
                      </p:childTnLst>
                    </p:cTn>
                  </p:par>
                </p:childTnLst>
              </p:cTn>
              <p:nextCondLst>
                <p:cond evt="onClick" delay="0">
                  <p:tgtEl>
                    <p:spTgt spid="2"/>
                  </p:tgtEl>
                </p:cond>
              </p:nextCondLst>
            </p:seq>
          </p:childTnLst>
        </p:cTn>
      </p:par>
    </p:tnLst>
    <p:bldLst>
      <p:bldP spid="22" grpId="0" animBg="1"/>
      <p:bldP spid="2"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2489201"/>
            <a:ext cx="8102153" cy="3695932"/>
          </a:xfrm>
          <a:prstGeom prst="rect">
            <a:avLst/>
          </a:prstGeom>
        </p:spPr>
      </p:pic>
      <p:pic>
        <p:nvPicPr>
          <p:cNvPr id="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55" y="1563053"/>
            <a:ext cx="3387239" cy="501813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848099" y="558801"/>
            <a:ext cx="6198578" cy="1930400"/>
          </a:xfrm>
          <a:prstGeom prst="wedgeRoundRectCallout">
            <a:avLst>
              <a:gd name="adj1" fmla="val -72640"/>
              <a:gd name="adj2" fmla="val 35930"/>
              <a:gd name="adj3" fmla="val 16667"/>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Cảm</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ơn</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các</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em</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giờ</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anh</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đã</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có</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đủ</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dụng</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cụ</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rồi</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chúng</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ta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cùng</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nhau</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tới</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đám</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cháy</a:t>
            </a:r>
            <a:r>
              <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sz="32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rPr>
              <a:t>nào</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itchFamily="2" charset="0"/>
            </a:endParaRPr>
          </a:p>
        </p:txBody>
      </p:sp>
      <p:pic>
        <p:nvPicPr>
          <p:cNvPr id="3" name="Picture 2">
            <a:extLst>
              <a:ext uri="{FF2B5EF4-FFF2-40B4-BE49-F238E27FC236}">
                <a16:creationId xmlns:a16="http://schemas.microsoft.com/office/drawing/2014/main" id="{8522C9C5-6AB0-DF23-C46A-57A731D129DB}"/>
              </a:ext>
            </a:extLst>
          </p:cNvPr>
          <p:cNvPicPr>
            <a:picLocks noChangeAspect="1"/>
          </p:cNvPicPr>
          <p:nvPr/>
        </p:nvPicPr>
        <p:blipFill>
          <a:blip r:embed="rId5"/>
          <a:stretch>
            <a:fillRect/>
          </a:stretch>
        </p:blipFill>
        <p:spPr>
          <a:xfrm>
            <a:off x="9718038" y="2349179"/>
            <a:ext cx="1923507" cy="2159641"/>
          </a:xfrm>
          <a:prstGeom prst="rect">
            <a:avLst/>
          </a:prstGeom>
        </p:spPr>
      </p:pic>
    </p:spTree>
    <p:extLst>
      <p:ext uri="{BB962C8B-B14F-4D97-AF65-F5344CB8AC3E}">
        <p14:creationId xmlns:p14="http://schemas.microsoft.com/office/powerpoint/2010/main" val="13135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2" presetClass="exit" presetSubtype="2" accel="44000" fill="hold" nodeType="afterEffect">
                                  <p:stCondLst>
                                    <p:cond delay="0"/>
                                  </p:stCondLst>
                                  <p:childTnLst>
                                    <p:anim calcmode="lin" valueType="num">
                                      <p:cBhvr additive="base">
                                        <p:cTn id="25" dur="1500"/>
                                        <p:tgtEl>
                                          <p:spTgt spid="5"/>
                                        </p:tgtEl>
                                        <p:attrNameLst>
                                          <p:attrName>ppt_x</p:attrName>
                                        </p:attrNameLst>
                                      </p:cBhvr>
                                      <p:tavLst>
                                        <p:tav tm="0">
                                          <p:val>
                                            <p:strVal val="ppt_x"/>
                                          </p:val>
                                        </p:tav>
                                        <p:tav tm="100000">
                                          <p:val>
                                            <p:strVal val="1+ppt_w/2"/>
                                          </p:val>
                                        </p:tav>
                                      </p:tavLst>
                                    </p:anim>
                                    <p:anim calcmode="lin" valueType="num">
                                      <p:cBhvr additive="base">
                                        <p:cTn id="26" dur="1500"/>
                                        <p:tgtEl>
                                          <p:spTgt spid="5"/>
                                        </p:tgtEl>
                                        <p:attrNameLst>
                                          <p:attrName>ppt_y</p:attrName>
                                        </p:attrNameLst>
                                      </p:cBhvr>
                                      <p:tavLst>
                                        <p:tav tm="0">
                                          <p:val>
                                            <p:strVal val="ppt_y"/>
                                          </p:val>
                                        </p:tav>
                                        <p:tav tm="100000">
                                          <p:val>
                                            <p:strVal val="ppt_y"/>
                                          </p:val>
                                        </p:tav>
                                      </p:tavLst>
                                    </p:anim>
                                    <p:set>
                                      <p:cBhvr>
                                        <p:cTn id="2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2C"/>
        </a:solidFill>
        <a:effectLst/>
      </p:bgPr>
    </p:bg>
    <p:spTree>
      <p:nvGrpSpPr>
        <p:cNvPr id="1" name=""/>
        <p:cNvGrpSpPr/>
        <p:nvPr/>
      </p:nvGrpSpPr>
      <p:grpSpPr>
        <a:xfrm>
          <a:off x="0" y="0"/>
          <a:ext cx="0" cy="0"/>
          <a:chOff x="0" y="0"/>
          <a:chExt cx="0" cy="0"/>
        </a:xfrm>
      </p:grpSpPr>
      <p:pic>
        <p:nvPicPr>
          <p:cNvPr id="2050" name="Picture 2" descr="C:\Users\HP\Desktop\360_F_259442246_o5tusuc4uBer6O8s0CjVaULQx3ifhJs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1" y="-115577"/>
            <a:ext cx="15176501" cy="69596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4493071"/>
            <a:ext cx="12192000" cy="1479543"/>
          </a:xfrm>
          <a:prstGeom prst="rect">
            <a:avLst/>
          </a:prstGeom>
        </p:spPr>
      </p:pic>
      <p:sp>
        <p:nvSpPr>
          <p:cNvPr id="3" name="矩形 2"/>
          <p:cNvSpPr/>
          <p:nvPr/>
        </p:nvSpPr>
        <p:spPr>
          <a:xfrm>
            <a:off x="1" y="5895009"/>
            <a:ext cx="12191999" cy="962991"/>
          </a:xfrm>
          <a:prstGeom prst="rect">
            <a:avLst/>
          </a:prstGeom>
          <a:solidFill>
            <a:srgbClr val="41B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DFPOP1-W9"/>
              <a:ea typeface="微软雅黑 Light" panose="020B0502040204020203" pitchFamily="34" charset="-122"/>
              <a:cs typeface="+mn-cs"/>
            </a:endParaRP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3847" y="922297"/>
            <a:ext cx="6819779" cy="4269075"/>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2708" y="3572282"/>
            <a:ext cx="8679291" cy="2468423"/>
          </a:xfrm>
          <a:prstGeom prst="rect">
            <a:avLst/>
          </a:prstGeom>
        </p:spPr>
      </p:pic>
      <p:pic>
        <p:nvPicPr>
          <p:cNvPr id="2" name="Daydream-Stepping On The Rainy Street">
            <a:hlinkClick r:id="" action="ppaction://media"/>
          </p:cNvPr>
          <p:cNvPicPr>
            <a:picLocks noChangeAspect="1"/>
          </p:cNvPicPr>
          <p:nvPr>
            <a:audioFile r:link="rId1"/>
            <p:extLst>
              <p:ext uri="{DAA4B4D4-6D71-4841-9C94-3DE7FCFB9230}">
                <p14:media xmlns:p14="http://schemas.microsoft.com/office/powerpoint/2010/main" r:embed="rId2">
                  <p14:trim st="1722" end="180679.625"/>
                </p14:media>
              </p:ext>
            </p:extLst>
          </p:nvPr>
        </p:nvPicPr>
        <p:blipFill>
          <a:blip r:embed="rId9"/>
          <a:stretch>
            <a:fillRect/>
          </a:stretch>
        </p:blipFill>
        <p:spPr>
          <a:xfrm>
            <a:off x="12763639" y="-1907791"/>
            <a:ext cx="812800" cy="812800"/>
          </a:xfrm>
          <a:prstGeom prst="rect">
            <a:avLst/>
          </a:prstGeom>
        </p:spPr>
      </p:pic>
      <p:pic>
        <p:nvPicPr>
          <p:cNvPr id="2051" name="Picture 3" descr="C:\Users\HP\Desktop\kisspng-firefighter-cartoon-royalty-free-clip-art-fireman-holding-a-cartoon-picture-of-hose-5a9d6b1f68ddf6.515101811520266015429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99697" l="0" r="98667">
                        <a14:foregroundMark x1="53889" y1="20455" x2="53444" y2="33182"/>
                        <a14:foregroundMark x1="2778" y1="65303" x2="42889" y2="53636"/>
                        <a14:foregroundMark x1="444" y1="57273" x2="5556" y2="52727"/>
                        <a14:foregroundMark x1="12778" y1="43939" x2="15889" y2="44394"/>
                        <a14:foregroundMark x1="3111" y1="73636" x2="7222" y2="684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8798" y="4025900"/>
            <a:ext cx="2807391" cy="2330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P\Desktop\kisspng-firefighter-fire-station-fire-department-fire-hydr-construction-girl-5b366251a18be6.402121781530290769661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981" b="96827" l="4333" r="96222">
                        <a14:foregroundMark x1="19667" y1="35577" x2="22556" y2="30769"/>
                        <a14:foregroundMark x1="25778" y1="33365" x2="31222" y2="32212"/>
                        <a14:foregroundMark x1="13889" y1="32404" x2="15333" y2="27788"/>
                        <a14:foregroundMark x1="18556" y1="64423" x2="21111" y2="67019"/>
                      </a14:backgroundRemoval>
                    </a14:imgEffect>
                  </a14:imgLayer>
                </a14:imgProps>
              </a:ext>
              <a:ext uri="{28A0092B-C50C-407E-A947-70E740481C1C}">
                <a14:useLocalDpi xmlns:a14="http://schemas.microsoft.com/office/drawing/2010/main" val="0"/>
              </a:ext>
            </a:extLst>
          </a:blip>
          <a:srcRect/>
          <a:stretch>
            <a:fillRect/>
          </a:stretch>
        </p:blipFill>
        <p:spPr bwMode="auto">
          <a:xfrm>
            <a:off x="10291397" y="3755706"/>
            <a:ext cx="2154604" cy="24897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P\Desktop\drawing-of-a-running-scared-boy.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3185" y="4435463"/>
            <a:ext cx="1020916" cy="17708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P\Desktop\360_F_252177352_L0auLyOzwroKMG9Hhc5BWYHfSDwZPa4b.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50427" y1="29167" x2="69231" y2="25556"/>
                        <a14:foregroundMark x1="65527" y1="18611" x2="53276" y2="28056"/>
                        <a14:foregroundMark x1="51282" y1="35000" x2="66667" y2="35000"/>
                        <a14:foregroundMark x1="53994" y1="15576" x2="52396" y2="29595"/>
                        <a14:foregroundMark x1="15016" y1="50779" x2="1917" y2="66978"/>
                        <a14:foregroundMark x1="79872" y1="76636" x2="69968" y2="91589"/>
                        <a14:foregroundMark x1="66134" y1="16822" x2="62300" y2="29283"/>
                      </a14:backgroundRemoval>
                    </a14:imgEffect>
                  </a14:imgLayer>
                </a14:imgProps>
              </a:ext>
              <a:ext uri="{28A0092B-C50C-407E-A947-70E740481C1C}">
                <a14:useLocalDpi xmlns:a14="http://schemas.microsoft.com/office/drawing/2010/main" val="0"/>
              </a:ext>
            </a:extLst>
          </a:blip>
          <a:srcRect/>
          <a:stretch>
            <a:fillRect/>
          </a:stretch>
        </p:blipFill>
        <p:spPr bwMode="auto">
          <a:xfrm>
            <a:off x="7213736" y="4512833"/>
            <a:ext cx="1733125" cy="17775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63309" y="1586222"/>
            <a:ext cx="6772200" cy="4306757"/>
            <a:chOff x="797482" y="1189666"/>
            <a:chExt cx="5079150" cy="3230068"/>
          </a:xfrm>
        </p:grpSpPr>
        <p:pic>
          <p:nvPicPr>
            <p:cNvPr id="2056"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flipH="1">
            <a:off x="5502730" y="1541032"/>
            <a:ext cx="7667309" cy="4306757"/>
            <a:chOff x="797482" y="1189666"/>
            <a:chExt cx="5079150" cy="3230068"/>
          </a:xfrm>
        </p:grpSpPr>
        <p:pic>
          <p:nvPicPr>
            <p:cNvPr id="35"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47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2" presetClass="entr" presetSubtype="8"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750"/>
                            </p:stCondLst>
                            <p:childTnLst>
                              <p:par>
                                <p:cTn id="15" presetID="6" presetClass="emph" presetSubtype="0" repeatCount="5000" autoRev="1" fill="hold" nodeType="afterEffect">
                                  <p:stCondLst>
                                    <p:cond delay="0"/>
                                  </p:stCondLst>
                                  <p:childTnLst>
                                    <p:animScale>
                                      <p:cBhvr>
                                        <p:cTn id="16" dur="500" fill="hold"/>
                                        <p:tgtEl>
                                          <p:spTgt spid="6"/>
                                        </p:tgtEl>
                                      </p:cBhvr>
                                      <p:by x="100000" y="110000"/>
                                    </p:animScale>
                                  </p:childTnLst>
                                </p:cTn>
                              </p:par>
                              <p:par>
                                <p:cTn id="17" presetID="14" presetClass="entr" presetSubtype="10" fill="hold" nodeType="withEffect">
                                  <p:stCondLst>
                                    <p:cond delay="950"/>
                                  </p:stCondLst>
                                  <p:childTnLst>
                                    <p:set>
                                      <p:cBhvr>
                                        <p:cTn id="18" dur="1" fill="hold">
                                          <p:stCondLst>
                                            <p:cond delay="0"/>
                                          </p:stCondLst>
                                        </p:cTn>
                                        <p:tgtEl>
                                          <p:spTgt spid="2055"/>
                                        </p:tgtEl>
                                        <p:attrNameLst>
                                          <p:attrName>style.visibility</p:attrName>
                                        </p:attrNameLst>
                                      </p:cBhvr>
                                      <p:to>
                                        <p:strVal val="visible"/>
                                      </p:to>
                                    </p:set>
                                    <p:animEffect transition="in" filter="randombar(horizontal)">
                                      <p:cBhvr>
                                        <p:cTn id="19" dur="500"/>
                                        <p:tgtEl>
                                          <p:spTgt spid="2055"/>
                                        </p:tgtEl>
                                      </p:cBhvr>
                                    </p:animEffect>
                                  </p:childTnLst>
                                </p:cTn>
                              </p:par>
                              <p:par>
                                <p:cTn id="20" presetID="14" presetClass="entr" presetSubtype="10" fill="hold" nodeType="withEffect">
                                  <p:stCondLst>
                                    <p:cond delay="1250"/>
                                  </p:stCondLst>
                                  <p:childTnLst>
                                    <p:set>
                                      <p:cBhvr>
                                        <p:cTn id="21" dur="1" fill="hold">
                                          <p:stCondLst>
                                            <p:cond delay="0"/>
                                          </p:stCondLst>
                                        </p:cTn>
                                        <p:tgtEl>
                                          <p:spTgt spid="2054"/>
                                        </p:tgtEl>
                                        <p:attrNameLst>
                                          <p:attrName>style.visibility</p:attrName>
                                        </p:attrNameLst>
                                      </p:cBhvr>
                                      <p:to>
                                        <p:strVal val="visible"/>
                                      </p:to>
                                    </p:set>
                                    <p:animEffect transition="in" filter="randombar(horizontal)">
                                      <p:cBhvr>
                                        <p:cTn id="22" dur="500"/>
                                        <p:tgtEl>
                                          <p:spTgt spid="2054"/>
                                        </p:tgtEl>
                                      </p:cBhvr>
                                    </p:animEffect>
                                  </p:childTnLst>
                                </p:cTn>
                              </p:par>
                              <p:par>
                                <p:cTn id="23" presetID="42" presetClass="path" presetSubtype="0" accel="50000" decel="50000" fill="hold" nodeType="withEffect">
                                  <p:stCondLst>
                                    <p:cond delay="1550"/>
                                  </p:stCondLst>
                                  <p:childTnLst>
                                    <p:animMotion origin="layout" path="M -3.61111E-6 -4.32099E-6 L 0.17917 0.38457 " pathEditMode="relative" rAng="0" ptsTypes="AA">
                                      <p:cBhvr>
                                        <p:cTn id="24" dur="2000" fill="hold"/>
                                        <p:tgtEl>
                                          <p:spTgt spid="2055"/>
                                        </p:tgtEl>
                                        <p:attrNameLst>
                                          <p:attrName>ppt_x</p:attrName>
                                          <p:attrName>ppt_y</p:attrName>
                                        </p:attrNameLst>
                                      </p:cBhvr>
                                      <p:rCtr x="8958" y="19228"/>
                                    </p:animMotion>
                                  </p:childTnLst>
                                </p:cTn>
                              </p:par>
                              <p:par>
                                <p:cTn id="25" presetID="42" presetClass="path" presetSubtype="0" accel="50000" decel="50000" fill="hold" nodeType="withEffect">
                                  <p:stCondLst>
                                    <p:cond delay="1650"/>
                                  </p:stCondLst>
                                  <p:childTnLst>
                                    <p:animMotion origin="layout" path="M -1.38889E-6 2.71605E-6 L 0.13542 0.47407 " pathEditMode="relative" rAng="0" ptsTypes="AA">
                                      <p:cBhvr>
                                        <p:cTn id="26" dur="2000" fill="hold"/>
                                        <p:tgtEl>
                                          <p:spTgt spid="2054"/>
                                        </p:tgtEl>
                                        <p:attrNameLst>
                                          <p:attrName>ppt_x</p:attrName>
                                          <p:attrName>ppt_y</p:attrName>
                                        </p:attrNameLst>
                                      </p:cBhvr>
                                      <p:rCtr x="6771" y="23704"/>
                                    </p:animMotion>
                                  </p:childTnLst>
                                </p:cTn>
                              </p:par>
                              <p:par>
                                <p:cTn id="27" presetID="6" presetClass="emph" presetSubtype="0" fill="hold" nodeType="withEffect">
                                  <p:stCondLst>
                                    <p:cond delay="1750"/>
                                  </p:stCondLst>
                                  <p:childTnLst>
                                    <p:animScale>
                                      <p:cBhvr>
                                        <p:cTn id="28" dur="2000" fill="hold"/>
                                        <p:tgtEl>
                                          <p:spTgt spid="2055"/>
                                        </p:tgtEl>
                                      </p:cBhvr>
                                      <p:by x="150000" y="150000"/>
                                    </p:animScale>
                                  </p:childTnLst>
                                </p:cTn>
                              </p:par>
                              <p:par>
                                <p:cTn id="29" presetID="6" presetClass="emph" presetSubtype="0" fill="hold" nodeType="withEffect">
                                  <p:stCondLst>
                                    <p:cond delay="1750"/>
                                  </p:stCondLst>
                                  <p:childTnLst>
                                    <p:animScale>
                                      <p:cBhvr>
                                        <p:cTn id="30" dur="2000" fill="hold"/>
                                        <p:tgtEl>
                                          <p:spTgt spid="2054"/>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randombar(horizontal)">
                                      <p:cBhvr>
                                        <p:cTn id="35" dur="500"/>
                                        <p:tgtEl>
                                          <p:spTgt spid="2051"/>
                                        </p:tgtEl>
                                      </p:cBhvr>
                                    </p:animEffect>
                                  </p:childTnLst>
                                </p:cTn>
                              </p:par>
                              <p:par>
                                <p:cTn id="36" presetID="14" presetClass="entr" presetSubtype="10" fill="hold" nodeType="with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randombar(horizontal)">
                                      <p:cBhvr>
                                        <p:cTn id="38" dur="500"/>
                                        <p:tgtEl>
                                          <p:spTgt spid="2052"/>
                                        </p:tgtEl>
                                      </p:cBhvr>
                                    </p:animEffect>
                                  </p:childTnLst>
                                </p:cTn>
                              </p:par>
                              <p:par>
                                <p:cTn id="39" presetID="14" presetClass="entr" presetSubtype="10" fill="hold" nodeType="withEffect">
                                  <p:stCondLst>
                                    <p:cond delay="70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6" presetClass="emph" presetSubtype="0" fill="hold" nodeType="withEffect">
                                  <p:stCondLst>
                                    <p:cond delay="1400"/>
                                  </p:stCondLst>
                                  <p:childTnLst>
                                    <p:animScale>
                                      <p:cBhvr>
                                        <p:cTn id="43" dur="2000" fill="hold"/>
                                        <p:tgtEl>
                                          <p:spTgt spid="12"/>
                                        </p:tgtEl>
                                      </p:cBhvr>
                                      <p:by x="150000" y="150000"/>
                                    </p:animScale>
                                  </p:childTnLst>
                                </p:cTn>
                              </p:par>
                              <p:par>
                                <p:cTn id="44" presetID="14" presetClass="entr" presetSubtype="10" fill="hold" nodeType="withEffect">
                                  <p:stCondLst>
                                    <p:cond delay="700"/>
                                  </p:stCondLst>
                                  <p:childTnLst>
                                    <p:set>
                                      <p:cBhvr>
                                        <p:cTn id="45" dur="1" fill="hold">
                                          <p:stCondLst>
                                            <p:cond delay="0"/>
                                          </p:stCondLst>
                                        </p:cTn>
                                        <p:tgtEl>
                                          <p:spTgt spid="34"/>
                                        </p:tgtEl>
                                        <p:attrNameLst>
                                          <p:attrName>style.visibility</p:attrName>
                                        </p:attrNameLst>
                                      </p:cBhvr>
                                      <p:to>
                                        <p:strVal val="visible"/>
                                      </p:to>
                                    </p:set>
                                    <p:animEffect transition="in" filter="randombar(horizontal)">
                                      <p:cBhvr>
                                        <p:cTn id="46" dur="500"/>
                                        <p:tgtEl>
                                          <p:spTgt spid="34"/>
                                        </p:tgtEl>
                                      </p:cBhvr>
                                    </p:animEffect>
                                  </p:childTnLst>
                                </p:cTn>
                              </p:par>
                              <p:par>
                                <p:cTn id="47" presetID="6" presetClass="emph" presetSubtype="0" fill="hold" nodeType="withEffect">
                                  <p:stCondLst>
                                    <p:cond delay="1400"/>
                                  </p:stCondLst>
                                  <p:childTnLst>
                                    <p:animScale>
                                      <p:cBhvr>
                                        <p:cTn id="48" dur="2000" fill="hold"/>
                                        <p:tgtEl>
                                          <p:spTgt spid="34"/>
                                        </p:tgtEl>
                                      </p:cBhvr>
                                      <p:by x="150000" y="150000"/>
                                    </p:animScale>
                                  </p:childTnLst>
                                </p:cTn>
                              </p:par>
                              <p:par>
                                <p:cTn id="49" presetID="42" presetClass="exit" presetSubtype="0" fill="hold" nodeType="withEffect">
                                  <p:stCondLst>
                                    <p:cond delay="3600"/>
                                  </p:stCondLst>
                                  <p:childTnLst>
                                    <p:animEffect transition="out" filter="fade">
                                      <p:cBhvr>
                                        <p:cTn id="50" dur="600"/>
                                        <p:tgtEl>
                                          <p:spTgt spid="34"/>
                                        </p:tgtEl>
                                      </p:cBhvr>
                                    </p:animEffect>
                                    <p:anim calcmode="lin" valueType="num">
                                      <p:cBhvr>
                                        <p:cTn id="51" dur="600"/>
                                        <p:tgtEl>
                                          <p:spTgt spid="34"/>
                                        </p:tgtEl>
                                        <p:attrNameLst>
                                          <p:attrName>ppt_x</p:attrName>
                                        </p:attrNameLst>
                                      </p:cBhvr>
                                      <p:tavLst>
                                        <p:tav tm="0">
                                          <p:val>
                                            <p:strVal val="ppt_x"/>
                                          </p:val>
                                        </p:tav>
                                        <p:tav tm="100000">
                                          <p:val>
                                            <p:strVal val="ppt_x"/>
                                          </p:val>
                                        </p:tav>
                                      </p:tavLst>
                                    </p:anim>
                                    <p:anim calcmode="lin" valueType="num">
                                      <p:cBhvr>
                                        <p:cTn id="52" dur="600"/>
                                        <p:tgtEl>
                                          <p:spTgt spid="34"/>
                                        </p:tgtEl>
                                        <p:attrNameLst>
                                          <p:attrName>ppt_y</p:attrName>
                                        </p:attrNameLst>
                                      </p:cBhvr>
                                      <p:tavLst>
                                        <p:tav tm="0">
                                          <p:val>
                                            <p:strVal val="ppt_y"/>
                                          </p:val>
                                        </p:tav>
                                        <p:tav tm="100000">
                                          <p:val>
                                            <p:strVal val="ppt_y+.1"/>
                                          </p:val>
                                        </p:tav>
                                      </p:tavLst>
                                    </p:anim>
                                    <p:set>
                                      <p:cBhvr>
                                        <p:cTn id="53" dur="1" fill="hold">
                                          <p:stCondLst>
                                            <p:cond delay="599"/>
                                          </p:stCondLst>
                                        </p:cTn>
                                        <p:tgtEl>
                                          <p:spTgt spid="34"/>
                                        </p:tgtEl>
                                        <p:attrNameLst>
                                          <p:attrName>style.visibility</p:attrName>
                                        </p:attrNameLst>
                                      </p:cBhvr>
                                      <p:to>
                                        <p:strVal val="hidden"/>
                                      </p:to>
                                    </p:set>
                                  </p:childTnLst>
                                </p:cTn>
                              </p:par>
                              <p:par>
                                <p:cTn id="54" presetID="42" presetClass="exit" presetSubtype="0" fill="hold" nodeType="withEffect">
                                  <p:stCondLst>
                                    <p:cond delay="3600"/>
                                  </p:stCondLst>
                                  <p:childTnLst>
                                    <p:animEffect transition="out" filter="fade">
                                      <p:cBhvr>
                                        <p:cTn id="55" dur="1000"/>
                                        <p:tgtEl>
                                          <p:spTgt spid="6"/>
                                        </p:tgtEl>
                                      </p:cBhvr>
                                    </p:animEffect>
                                    <p:anim calcmode="lin" valueType="num">
                                      <p:cBhvr>
                                        <p:cTn id="56" dur="1000"/>
                                        <p:tgtEl>
                                          <p:spTgt spid="6"/>
                                        </p:tgtEl>
                                        <p:attrNameLst>
                                          <p:attrName>ppt_x</p:attrName>
                                        </p:attrNameLst>
                                      </p:cBhvr>
                                      <p:tavLst>
                                        <p:tav tm="0">
                                          <p:val>
                                            <p:strVal val="ppt_x"/>
                                          </p:val>
                                        </p:tav>
                                        <p:tav tm="100000">
                                          <p:val>
                                            <p:strVal val="ppt_x"/>
                                          </p:val>
                                        </p:tav>
                                      </p:tavLst>
                                    </p:anim>
                                    <p:anim calcmode="lin" valueType="num">
                                      <p:cBhvr>
                                        <p:cTn id="57" dur="1000"/>
                                        <p:tgtEl>
                                          <p:spTgt spid="6"/>
                                        </p:tgtEl>
                                        <p:attrNameLst>
                                          <p:attrName>ppt_y</p:attrName>
                                        </p:attrNameLst>
                                      </p:cBhvr>
                                      <p:tavLst>
                                        <p:tav tm="0">
                                          <p:val>
                                            <p:strVal val="ppt_y"/>
                                          </p:val>
                                        </p:tav>
                                        <p:tav tm="100000">
                                          <p:val>
                                            <p:strVal val="ppt_y+.1"/>
                                          </p:val>
                                        </p:tav>
                                      </p:tavLst>
                                    </p:anim>
                                    <p:set>
                                      <p:cBhvr>
                                        <p:cTn id="58" dur="1" fill="hold">
                                          <p:stCondLst>
                                            <p:cond delay="999"/>
                                          </p:stCondLst>
                                        </p:cTn>
                                        <p:tgtEl>
                                          <p:spTgt spid="6"/>
                                        </p:tgtEl>
                                        <p:attrNameLst>
                                          <p:attrName>style.visibility</p:attrName>
                                        </p:attrNameLst>
                                      </p:cBhvr>
                                      <p:to>
                                        <p:strVal val="hidden"/>
                                      </p:to>
                                    </p:set>
                                  </p:childTnLst>
                                </p:cTn>
                              </p:par>
                              <p:par>
                                <p:cTn id="59" presetID="42" presetClass="exit" presetSubtype="0" fill="hold" nodeType="withEffect">
                                  <p:stCondLst>
                                    <p:cond delay="4600"/>
                                  </p:stCondLst>
                                  <p:childTnLst>
                                    <p:animEffect transition="out" filter="fade">
                                      <p:cBhvr>
                                        <p:cTn id="60" dur="600"/>
                                        <p:tgtEl>
                                          <p:spTgt spid="12"/>
                                        </p:tgtEl>
                                      </p:cBhvr>
                                    </p:animEffect>
                                    <p:anim calcmode="lin" valueType="num">
                                      <p:cBhvr>
                                        <p:cTn id="61" dur="600"/>
                                        <p:tgtEl>
                                          <p:spTgt spid="12"/>
                                        </p:tgtEl>
                                        <p:attrNameLst>
                                          <p:attrName>ppt_x</p:attrName>
                                        </p:attrNameLst>
                                      </p:cBhvr>
                                      <p:tavLst>
                                        <p:tav tm="0">
                                          <p:val>
                                            <p:strVal val="ppt_x"/>
                                          </p:val>
                                        </p:tav>
                                        <p:tav tm="100000">
                                          <p:val>
                                            <p:strVal val="ppt_x"/>
                                          </p:val>
                                        </p:tav>
                                      </p:tavLst>
                                    </p:anim>
                                    <p:anim calcmode="lin" valueType="num">
                                      <p:cBhvr>
                                        <p:cTn id="62" dur="600"/>
                                        <p:tgtEl>
                                          <p:spTgt spid="12"/>
                                        </p:tgtEl>
                                        <p:attrNameLst>
                                          <p:attrName>ppt_y</p:attrName>
                                        </p:attrNameLst>
                                      </p:cBhvr>
                                      <p:tavLst>
                                        <p:tav tm="0">
                                          <p:val>
                                            <p:strVal val="ppt_y"/>
                                          </p:val>
                                        </p:tav>
                                        <p:tav tm="100000">
                                          <p:val>
                                            <p:strVal val="ppt_y+.1"/>
                                          </p:val>
                                        </p:tav>
                                      </p:tavLst>
                                    </p:anim>
                                    <p:set>
                                      <p:cBhvr>
                                        <p:cTn id="63" dur="1" fill="hold">
                                          <p:stCondLst>
                                            <p:cond delay="5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orange text&#10;&#10;AI-generated content may be incorrect.">
            <a:extLst>
              <a:ext uri="{FF2B5EF4-FFF2-40B4-BE49-F238E27FC236}">
                <a16:creationId xmlns:a16="http://schemas.microsoft.com/office/drawing/2014/main" id="{17BFE205-25A1-C446-E200-8B7053A31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61" y="386264"/>
            <a:ext cx="8254699" cy="2853175"/>
          </a:xfrm>
          <a:prstGeom prst="rect">
            <a:avLst/>
          </a:prstGeom>
        </p:spPr>
      </p:pic>
      <p:pic>
        <p:nvPicPr>
          <p:cNvPr id="2" name="Picture 1">
            <a:extLst>
              <a:ext uri="{FF2B5EF4-FFF2-40B4-BE49-F238E27FC236}">
                <a16:creationId xmlns:a16="http://schemas.microsoft.com/office/drawing/2014/main" id="{FF5B89D1-6B73-5960-B276-55529968D94F}"/>
              </a:ext>
            </a:extLst>
          </p:cNvPr>
          <p:cNvPicPr>
            <a:picLocks noChangeAspect="1"/>
          </p:cNvPicPr>
          <p:nvPr/>
        </p:nvPicPr>
        <p:blipFill>
          <a:blip r:embed="rId4"/>
          <a:stretch>
            <a:fillRect/>
          </a:stretch>
        </p:blipFill>
        <p:spPr>
          <a:xfrm>
            <a:off x="0" y="71093"/>
            <a:ext cx="2383743" cy="2676376"/>
          </a:xfrm>
          <a:prstGeom prst="rect">
            <a:avLst/>
          </a:prstGeom>
        </p:spPr>
      </p:pic>
    </p:spTree>
    <p:extLst>
      <p:ext uri="{BB962C8B-B14F-4D97-AF65-F5344CB8AC3E}">
        <p14:creationId xmlns:p14="http://schemas.microsoft.com/office/powerpoint/2010/main" val="208907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4738106" y="2172998"/>
            <a:ext cx="21563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La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hét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lớn</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8336720" y="2159644"/>
            <a:ext cx="258436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Khóc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thật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to</a:t>
            </a:r>
          </a:p>
        </p:txBody>
      </p:sp>
      <p:sp>
        <p:nvSpPr>
          <p:cNvPr id="50" name="TextBox 49">
            <a:extLst>
              <a:ext uri="{FF2B5EF4-FFF2-40B4-BE49-F238E27FC236}">
                <a16:creationId xmlns:a16="http://schemas.microsoft.com/office/drawing/2014/main" id="{301BFAFA-D38F-44D0-AA98-393BAFBBEA3F}"/>
              </a:ext>
            </a:extLst>
          </p:cNvPr>
          <p:cNvSpPr txBox="1"/>
          <p:nvPr/>
        </p:nvSpPr>
        <p:spPr>
          <a:xfrm>
            <a:off x="8280662" y="3241963"/>
            <a:ext cx="20361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Hoảng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sợ</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4767341" y="3246145"/>
            <a:ext cx="20056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Bình</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tĩnh</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16863" y="-2574673"/>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3"/>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4296113" y="2196590"/>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4289207" y="3337358"/>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721522" y="2174878"/>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721522" y="3300779"/>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rot="20864176">
            <a:off x="3990265" y="3281222"/>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pic>
        <p:nvPicPr>
          <p:cNvPr id="32" name="Picture 31"/>
          <p:cNvPicPr>
            <a:picLocks noChangeAspect="1"/>
          </p:cNvPicPr>
          <p:nvPr/>
        </p:nvPicPr>
        <p:blipFill rotWithShape="1">
          <a:blip r:embed="rId29">
            <a:extLst>
              <a:ext uri="{BEBA8EAE-BF5A-486C-A8C5-ECC9F3942E4B}">
                <a14:imgProps xmlns:a14="http://schemas.microsoft.com/office/drawing/2010/main">
                  <a14:imgLayer r:embed="rId30">
                    <a14:imgEffect>
                      <a14:backgroundRemoval t="1107" b="98577" l="7285" r="98108">
                        <a14:foregroundMark x1="19773" y1="74545" x2="52696" y2="74545"/>
                        <a14:foregroundMark x1="55913" y1="62213" x2="56102" y2="87115"/>
                        <a14:foregroundMark x1="20719" y1="84032" x2="23841" y2="89723"/>
                        <a14:foregroundMark x1="73605" y1="81818" x2="80227" y2="81581"/>
                        <a14:foregroundMark x1="65468" y1="79526" x2="70861" y2="78340"/>
                        <a14:foregroundMark x1="64049" y1="69486" x2="71334" y2="65455"/>
                        <a14:foregroundMark x1="62914" y1="59368" x2="65184" y2="55968"/>
                        <a14:foregroundMark x1="64333" y1="87273" x2="68590" y2="88775"/>
                        <a14:foregroundMark x1="48628" y1="92411" x2="48628" y2="92411"/>
                        <a14:foregroundMark x1="49763" y1="95415" x2="49763" y2="95415"/>
                        <a14:foregroundMark x1="48628" y1="56364" x2="48628" y2="56364"/>
                        <a14:foregroundMark x1="50047" y1="52964" x2="50047" y2="52964"/>
                      </a14:backgroundRemoval>
                    </a14:imgEffect>
                  </a14:imgLayer>
                </a14:imgProps>
              </a:ext>
            </a:extLst>
          </a:blip>
          <a:srcRect t="46520"/>
          <a:stretch/>
        </p:blipFill>
        <p:spPr>
          <a:xfrm rot="195439">
            <a:off x="1824546" y="2752136"/>
            <a:ext cx="2122851" cy="1358716"/>
          </a:xfrm>
          <a:prstGeom prst="rect">
            <a:avLst/>
          </a:prstGeom>
        </p:spPr>
      </p:pic>
      <p:pic>
        <p:nvPicPr>
          <p:cNvPr id="5" name="Picture 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162376" y="615627"/>
            <a:ext cx="7449958" cy="1688738"/>
          </a:xfrm>
          <a:prstGeom prst="rect">
            <a:avLst/>
          </a:prstGeom>
        </p:spPr>
      </p:pic>
      <p:pic>
        <p:nvPicPr>
          <p:cNvPr id="6" name="Picture 5">
            <a:extLst>
              <a:ext uri="{FF2B5EF4-FFF2-40B4-BE49-F238E27FC236}">
                <a16:creationId xmlns:a16="http://schemas.microsoft.com/office/drawing/2014/main" id="{DC39BE1B-BFC2-8B37-69A2-F5A629DF835F}"/>
              </a:ext>
            </a:extLst>
          </p:cNvPr>
          <p:cNvPicPr>
            <a:picLocks noChangeAspect="1"/>
          </p:cNvPicPr>
          <p:nvPr/>
        </p:nvPicPr>
        <p:blipFill>
          <a:blip r:embed="rId32"/>
          <a:stretch>
            <a:fillRect/>
          </a:stretch>
        </p:blipFill>
        <p:spPr>
          <a:xfrm>
            <a:off x="9682480" y="477202"/>
            <a:ext cx="1602105" cy="359893"/>
          </a:xfrm>
          <a:prstGeom prst="rect">
            <a:avLst/>
          </a:prstGeom>
        </p:spPr>
      </p:pic>
    </p:spTree>
    <p:extLst>
      <p:ext uri="{BB962C8B-B14F-4D97-AF65-F5344CB8AC3E}">
        <p14:creationId xmlns:p14="http://schemas.microsoft.com/office/powerpoint/2010/main" val="289687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42" presetClass="entr" presetSubtype="0" fill="hold" nodeType="withEffect">
                                  <p:stCondLst>
                                    <p:cond delay="225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anim calcmode="lin" valueType="num">
                                      <p:cBhvr>
                                        <p:cTn id="102" dur="500" fill="hold"/>
                                        <p:tgtEl>
                                          <p:spTgt spid="32"/>
                                        </p:tgtEl>
                                        <p:attrNameLst>
                                          <p:attrName>ppt_x</p:attrName>
                                        </p:attrNameLst>
                                      </p:cBhvr>
                                      <p:tavLst>
                                        <p:tav tm="0">
                                          <p:val>
                                            <p:strVal val="#ppt_x"/>
                                          </p:val>
                                        </p:tav>
                                        <p:tav tm="100000">
                                          <p:val>
                                            <p:strVal val="#ppt_x"/>
                                          </p:val>
                                        </p:tav>
                                      </p:tavLst>
                                    </p:anim>
                                    <p:anim calcmode="lin" valueType="num">
                                      <p:cBhvr>
                                        <p:cTn id="103" dur="500" fill="hold"/>
                                        <p:tgtEl>
                                          <p:spTgt spid="32"/>
                                        </p:tgtEl>
                                        <p:attrNameLst>
                                          <p:attrName>ppt_y</p:attrName>
                                        </p:attrNameLst>
                                      </p:cBhvr>
                                      <p:tavLst>
                                        <p:tav tm="0">
                                          <p:val>
                                            <p:strVal val="#ppt_y+.1"/>
                                          </p:val>
                                        </p:tav>
                                        <p:tav tm="100000">
                                          <p:val>
                                            <p:strVal val="#ppt_y"/>
                                          </p:val>
                                        </p:tav>
                                      </p:tavLst>
                                    </p:anim>
                                  </p:childTnLst>
                                </p:cTn>
                              </p:par>
                              <p:par>
                                <p:cTn id="104"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5" dur="1000" fill="hold"/>
                                        <p:tgtEl>
                                          <p:spTgt spid="18"/>
                                        </p:tgtEl>
                                        <p:attrNameLst>
                                          <p:attrName>ppt_x</p:attrName>
                                          <p:attrName>ppt_y</p:attrName>
                                        </p:attrNameLst>
                                      </p:cBhvr>
                                      <p:rCtr x="0" y="-972"/>
                                    </p:animMotion>
                                  </p:childTnLst>
                                </p:cTn>
                              </p:par>
                              <p:par>
                                <p:cTn id="106" presetID="64" presetClass="path" presetSubtype="0" repeatCount="indefinite" accel="50000" decel="50000" fill="hold" nodeType="withEffect">
                                  <p:stCondLst>
                                    <p:cond delay="2250"/>
                                  </p:stCondLst>
                                  <p:childTnLst>
                                    <p:animMotion origin="layout" path="M 1.25E-6 -2.96296E-6 L -0.00339 -0.02222 " pathEditMode="relative" rAng="0" ptsTypes="AA">
                                      <p:cBhvr>
                                        <p:cTn id="107" dur="1000" fill="hold"/>
                                        <p:tgtEl>
                                          <p:spTgt spid="32"/>
                                        </p:tgtEl>
                                        <p:attrNameLst>
                                          <p:attrName>ppt_x</p:attrName>
                                          <p:attrName>ppt_y</p:attrName>
                                        </p:attrNameLst>
                                      </p:cBhvr>
                                      <p:rCtr x="-169" y="-1111"/>
                                    </p:animMotion>
                                  </p:childTnLst>
                                </p:cTn>
                              </p:par>
                              <p:par>
                                <p:cTn id="108" presetID="1" presetClass="mediacall" presetSubtype="0" fill="hold" nodeType="withEffect">
                                  <p:stCondLst>
                                    <p:cond delay="2250"/>
                                  </p:stCondLst>
                                  <p:childTnLst>
                                    <p:cmd type="call" cmd="playFrom(0.0)">
                                      <p:cBhvr>
                                        <p:cTn id="109"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568107" y="2360654"/>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1563858"/>
            <a:ext cx="1585590" cy="2635785"/>
            <a:chOff x="1740753" y="1348287"/>
            <a:chExt cx="1833577" cy="304802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981163" y="1348287"/>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18"/>
          <a:stretch>
            <a:fillRect/>
          </a:stretch>
        </p:blipFill>
        <p:spPr>
          <a:xfrm rot="20655808">
            <a:off x="6830412" y="324004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0"/>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1"/>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3"/>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8" name="TextBox 27">
            <a:extLst>
              <a:ext uri="{FF2B5EF4-FFF2-40B4-BE49-F238E27FC236}">
                <a16:creationId xmlns:a16="http://schemas.microsoft.com/office/drawing/2014/main" id="{5548E7CF-D360-4144-AF33-65AED6B91676}"/>
              </a:ext>
            </a:extLst>
          </p:cNvPr>
          <p:cNvSpPr txBox="1"/>
          <p:nvPr/>
        </p:nvSpPr>
        <p:spPr>
          <a:xfrm>
            <a:off x="4283531" y="1802201"/>
            <a:ext cx="25340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Trốn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tủ</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áo</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quần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29" name="TextBox 28">
            <a:extLst>
              <a:ext uri="{FF2B5EF4-FFF2-40B4-BE49-F238E27FC236}">
                <a16:creationId xmlns:a16="http://schemas.microsoft.com/office/drawing/2014/main" id="{D7A6994F-0630-4713-8748-399C79D2DD9F}"/>
              </a:ext>
            </a:extLst>
          </p:cNvPr>
          <p:cNvSpPr txBox="1"/>
          <p:nvPr/>
        </p:nvSpPr>
        <p:spPr>
          <a:xfrm>
            <a:off x="4343243" y="3023768"/>
            <a:ext cx="28087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Trốn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dưới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gầm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giường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32" name="TextBox 31">
            <a:extLst>
              <a:ext uri="{FF2B5EF4-FFF2-40B4-BE49-F238E27FC236}">
                <a16:creationId xmlns:a16="http://schemas.microsoft.com/office/drawing/2014/main" id="{301BFAFA-D38F-44D0-AA98-393BAFBBEA3F}"/>
              </a:ext>
            </a:extLst>
          </p:cNvPr>
          <p:cNvSpPr txBox="1"/>
          <p:nvPr/>
        </p:nvSpPr>
        <p:spPr>
          <a:xfrm>
            <a:off x="7844954" y="1837355"/>
            <a:ext cx="34326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Di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chuyển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bằng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thang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máy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33" name="TextBox 32">
            <a:extLst>
              <a:ext uri="{FF2B5EF4-FFF2-40B4-BE49-F238E27FC236}">
                <a16:creationId xmlns:a16="http://schemas.microsoft.com/office/drawing/2014/main" id="{B6B0843E-F541-4888-BD4B-46E0AF2BF2D3}"/>
              </a:ext>
            </a:extLst>
          </p:cNvPr>
          <p:cNvSpPr txBox="1"/>
          <p:nvPr/>
        </p:nvSpPr>
        <p:spPr>
          <a:xfrm>
            <a:off x="7844955" y="3094076"/>
            <a:ext cx="37397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Bò</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sát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mặt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đất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cửa</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thoát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hiểm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pic>
        <p:nvPicPr>
          <p:cNvPr id="34" name="Picture 33">
            <a:extLst>
              <a:ext uri="{FF2B5EF4-FFF2-40B4-BE49-F238E27FC236}">
                <a16:creationId xmlns:a16="http://schemas.microsoft.com/office/drawing/2014/main" id="{F1052473-D994-457E-AB27-BD41BE79A8A3}"/>
              </a:ext>
            </a:extLst>
          </p:cNvPr>
          <p:cNvPicPr>
            <a:picLocks noChangeAspect="1"/>
          </p:cNvPicPr>
          <p:nvPr/>
        </p:nvPicPr>
        <p:blipFill>
          <a:blip r:embed="rId25"/>
          <a:stretch>
            <a:fillRect/>
          </a:stretch>
        </p:blipFill>
        <p:spPr>
          <a:xfrm>
            <a:off x="3742544" y="3353724"/>
            <a:ext cx="536494" cy="499915"/>
          </a:xfrm>
          <a:prstGeom prst="rect">
            <a:avLst/>
          </a:prstGeom>
        </p:spPr>
      </p:pic>
      <p:pic>
        <p:nvPicPr>
          <p:cNvPr id="35" name="Picture 34">
            <a:extLst>
              <a:ext uri="{FF2B5EF4-FFF2-40B4-BE49-F238E27FC236}">
                <a16:creationId xmlns:a16="http://schemas.microsoft.com/office/drawing/2014/main" id="{05A3363A-AC58-4D37-8194-5A9B4BB15277}"/>
              </a:ext>
            </a:extLst>
          </p:cNvPr>
          <p:cNvPicPr>
            <a:picLocks noChangeAspect="1"/>
          </p:cNvPicPr>
          <p:nvPr/>
        </p:nvPicPr>
        <p:blipFill>
          <a:blip r:embed="rId26"/>
          <a:stretch>
            <a:fillRect/>
          </a:stretch>
        </p:blipFill>
        <p:spPr>
          <a:xfrm>
            <a:off x="7054192" y="2191943"/>
            <a:ext cx="536494" cy="499915"/>
          </a:xfrm>
          <a:prstGeom prst="rect">
            <a:avLst/>
          </a:prstGeom>
        </p:spPr>
      </p:pic>
      <p:pic>
        <p:nvPicPr>
          <p:cNvPr id="36" name="Picture 35">
            <a:extLst>
              <a:ext uri="{FF2B5EF4-FFF2-40B4-BE49-F238E27FC236}">
                <a16:creationId xmlns:a16="http://schemas.microsoft.com/office/drawing/2014/main" id="{27D23464-1C39-48E0-A01B-636B156BDD35}"/>
              </a:ext>
            </a:extLst>
          </p:cNvPr>
          <p:cNvPicPr>
            <a:picLocks noChangeAspect="1"/>
          </p:cNvPicPr>
          <p:nvPr/>
        </p:nvPicPr>
        <p:blipFill>
          <a:blip r:embed="rId27"/>
          <a:stretch>
            <a:fillRect/>
          </a:stretch>
        </p:blipFill>
        <p:spPr>
          <a:xfrm>
            <a:off x="7054192" y="3327315"/>
            <a:ext cx="536494" cy="499915"/>
          </a:xfrm>
          <a:prstGeom prst="rect">
            <a:avLst/>
          </a:prstGeom>
        </p:spPr>
      </p:pic>
      <p:pic>
        <p:nvPicPr>
          <p:cNvPr id="46" name="Picture 45">
            <a:extLst>
              <a:ext uri="{FF2B5EF4-FFF2-40B4-BE49-F238E27FC236}">
                <a16:creationId xmlns:a16="http://schemas.microsoft.com/office/drawing/2014/main" id="{7351ADC6-20B3-4CCF-9DF8-8EA4AC622084}"/>
              </a:ext>
            </a:extLst>
          </p:cNvPr>
          <p:cNvPicPr>
            <a:picLocks noChangeAspect="1"/>
          </p:cNvPicPr>
          <p:nvPr/>
        </p:nvPicPr>
        <p:blipFill>
          <a:blip r:embed="rId28"/>
          <a:stretch>
            <a:fillRect/>
          </a:stretch>
        </p:blipFill>
        <p:spPr>
          <a:xfrm>
            <a:off x="3747037" y="2190959"/>
            <a:ext cx="536494" cy="499915"/>
          </a:xfrm>
          <a:prstGeom prst="rect">
            <a:avLst/>
          </a:prstGeom>
        </p:spPr>
      </p:pic>
      <p:pic>
        <p:nvPicPr>
          <p:cNvPr id="37" name="Picture 36"/>
          <p:cNvPicPr>
            <a:picLocks noChangeAspect="1"/>
          </p:cNvPicPr>
          <p:nvPr/>
        </p:nvPicPr>
        <p:blipFill>
          <a:blip r:embed="rId29">
            <a:extLst>
              <a:ext uri="{BEBA8EAE-BF5A-486C-A8C5-ECC9F3942E4B}">
                <a14:imgProps xmlns:a14="http://schemas.microsoft.com/office/drawing/2010/main">
                  <a14:imgLayer r:embed="rId30">
                    <a14:imgEffect>
                      <a14:backgroundRemoval t="9688" b="89984" l="2514" r="96465">
                        <a14:foregroundMark x1="84996" y1="37110" x2="93009" y2="35961"/>
                      </a14:backgroundRemoval>
                    </a14:imgEffect>
                  </a14:imgLayer>
                </a14:imgProps>
              </a:ext>
            </a:extLst>
          </a:blip>
          <a:stretch>
            <a:fillRect/>
          </a:stretch>
        </p:blipFill>
        <p:spPr>
          <a:xfrm rot="20431052">
            <a:off x="1967401" y="2965637"/>
            <a:ext cx="2060058" cy="1045852"/>
          </a:xfrm>
          <a:prstGeom prst="rect">
            <a:avLst/>
          </a:prstGeom>
        </p:spPr>
      </p:pic>
      <p:pic>
        <p:nvPicPr>
          <p:cNvPr id="5" name="Picture 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385150" y="385372"/>
            <a:ext cx="7468247" cy="1688738"/>
          </a:xfrm>
          <a:prstGeom prst="rect">
            <a:avLst/>
          </a:prstGeom>
        </p:spPr>
      </p:pic>
    </p:spTree>
    <p:extLst>
      <p:ext uri="{BB962C8B-B14F-4D97-AF65-F5344CB8AC3E}">
        <p14:creationId xmlns:p14="http://schemas.microsoft.com/office/powerpoint/2010/main" val="84396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42" presetClass="entr" presetSubtype="0" fill="hold" nodeType="withEffect">
                                  <p:stCondLst>
                                    <p:cond delay="225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ppt_x</p:attrName>
                                        </p:attrNameLst>
                                      </p:cBhvr>
                                      <p:tavLst>
                                        <p:tav tm="0">
                                          <p:val>
                                            <p:strVal val="#ppt_x"/>
                                          </p:val>
                                        </p:tav>
                                        <p:tav tm="100000">
                                          <p:val>
                                            <p:strVal val="#ppt_x"/>
                                          </p:val>
                                        </p:tav>
                                      </p:tavLst>
                                    </p:anim>
                                    <p:anim calcmode="lin" valueType="num">
                                      <p:cBhvr>
                                        <p:cTn id="103" dur="500" fill="hold"/>
                                        <p:tgtEl>
                                          <p:spTgt spid="37"/>
                                        </p:tgtEl>
                                        <p:attrNameLst>
                                          <p:attrName>ppt_y</p:attrName>
                                        </p:attrNameLst>
                                      </p:cBhvr>
                                      <p:tavLst>
                                        <p:tav tm="0">
                                          <p:val>
                                            <p:strVal val="#ppt_y+.1"/>
                                          </p:val>
                                        </p:tav>
                                        <p:tav tm="100000">
                                          <p:val>
                                            <p:strVal val="#ppt_y"/>
                                          </p:val>
                                        </p:tav>
                                      </p:tavLst>
                                    </p:anim>
                                  </p:childTnLst>
                                </p:cTn>
                              </p:par>
                              <p:par>
                                <p:cTn id="104" presetID="64" presetClass="path" presetSubtype="0" repeatCount="indefinite" accel="50000" decel="50000" fill="hold" nodeType="withEffect">
                                  <p:stCondLst>
                                    <p:cond delay="2250"/>
                                  </p:stCondLst>
                                  <p:childTnLst>
                                    <p:animMotion origin="layout" path="M -3.33333E-6 -4.81481E-6 L -3.33333E-6 -0.01643 " pathEditMode="relative" rAng="0" ptsTypes="AA">
                                      <p:cBhvr>
                                        <p:cTn id="105" dur="1000" fill="hold"/>
                                        <p:tgtEl>
                                          <p:spTgt spid="37"/>
                                        </p:tgtEl>
                                        <p:attrNameLst>
                                          <p:attrName>ppt_x</p:attrName>
                                          <p:attrName>ppt_y</p:attrName>
                                        </p:attrNameLst>
                                      </p:cBhvr>
                                      <p:rCtr x="0" y="-833"/>
                                    </p:animMotion>
                                  </p:childTnLst>
                                </p:cTn>
                              </p:par>
                              <p:par>
                                <p:cTn id="106" presetID="64" presetClass="path" presetSubtype="0" repeatCount="indefinite" accel="50000" decel="50000" autoRev="1" fill="hold" nodeType="withEffect">
                                  <p:stCondLst>
                                    <p:cond delay="2250"/>
                                  </p:stCondLst>
                                  <p:childTnLst>
                                    <p:animMotion origin="layout" path="M 4.16667E-7 1.11111E-6 L 4.16667E-7 -0.01945 " pathEditMode="relative" rAng="0" ptsTypes="AA">
                                      <p:cBhvr>
                                        <p:cTn id="107" dur="1000" fill="hold"/>
                                        <p:tgtEl>
                                          <p:spTgt spid="18"/>
                                        </p:tgtEl>
                                        <p:attrNameLst>
                                          <p:attrName>ppt_x</p:attrName>
                                          <p:attrName>ppt_y</p:attrName>
                                        </p:attrNameLst>
                                      </p:cBhvr>
                                      <p:rCtr x="0" y="-972"/>
                                    </p:animMotion>
                                  </p:childTnLst>
                                </p:cTn>
                              </p:par>
                              <p:par>
                                <p:cTn id="108" presetID="1" presetClass="mediacall" presetSubtype="0" fill="hold" nodeType="withEffect">
                                  <p:stCondLst>
                                    <p:cond delay="2250"/>
                                  </p:stCondLst>
                                  <p:childTnLst>
                                    <p:cmd type="call" cmd="playFrom(0.0)">
                                      <p:cBhvr>
                                        <p:cTn id="109"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7743038" y="3197910"/>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pic>
        <p:nvPicPr>
          <p:cNvPr id="32" name="Picture 31">
            <a:extLst>
              <a:ext uri="{FF2B5EF4-FFF2-40B4-BE49-F238E27FC236}">
                <a16:creationId xmlns:a16="http://schemas.microsoft.com/office/drawing/2014/main" id="{F1052473-D994-457E-AB27-BD41BE79A8A3}"/>
              </a:ext>
            </a:extLst>
          </p:cNvPr>
          <p:cNvPicPr>
            <a:picLocks noChangeAspect="1"/>
          </p:cNvPicPr>
          <p:nvPr/>
        </p:nvPicPr>
        <p:blipFill>
          <a:blip r:embed="rId25"/>
          <a:stretch>
            <a:fillRect/>
          </a:stretch>
        </p:blipFill>
        <p:spPr>
          <a:xfrm>
            <a:off x="3905054" y="3202511"/>
            <a:ext cx="536494" cy="499915"/>
          </a:xfrm>
          <a:prstGeom prst="rect">
            <a:avLst/>
          </a:prstGeom>
        </p:spPr>
      </p:pic>
      <p:pic>
        <p:nvPicPr>
          <p:cNvPr id="33" name="Picture 32">
            <a:extLst>
              <a:ext uri="{FF2B5EF4-FFF2-40B4-BE49-F238E27FC236}">
                <a16:creationId xmlns:a16="http://schemas.microsoft.com/office/drawing/2014/main" id="{05A3363A-AC58-4D37-8194-5A9B4BB15277}"/>
              </a:ext>
            </a:extLst>
          </p:cNvPr>
          <p:cNvPicPr>
            <a:picLocks noChangeAspect="1"/>
          </p:cNvPicPr>
          <p:nvPr/>
        </p:nvPicPr>
        <p:blipFill>
          <a:blip r:embed="rId26"/>
          <a:stretch>
            <a:fillRect/>
          </a:stretch>
        </p:blipFill>
        <p:spPr>
          <a:xfrm>
            <a:off x="8037286" y="2150005"/>
            <a:ext cx="536494" cy="499915"/>
          </a:xfrm>
          <a:prstGeom prst="rect">
            <a:avLst/>
          </a:prstGeom>
        </p:spPr>
      </p:pic>
      <p:pic>
        <p:nvPicPr>
          <p:cNvPr id="34" name="Picture 33">
            <a:extLst>
              <a:ext uri="{FF2B5EF4-FFF2-40B4-BE49-F238E27FC236}">
                <a16:creationId xmlns:a16="http://schemas.microsoft.com/office/drawing/2014/main" id="{27D23464-1C39-48E0-A01B-636B156BDD35}"/>
              </a:ext>
            </a:extLst>
          </p:cNvPr>
          <p:cNvPicPr>
            <a:picLocks noChangeAspect="1"/>
          </p:cNvPicPr>
          <p:nvPr/>
        </p:nvPicPr>
        <p:blipFill>
          <a:blip r:embed="rId27"/>
          <a:stretch>
            <a:fillRect/>
          </a:stretch>
        </p:blipFill>
        <p:spPr>
          <a:xfrm>
            <a:off x="8037286" y="3307678"/>
            <a:ext cx="536494" cy="499915"/>
          </a:xfrm>
          <a:prstGeom prst="rect">
            <a:avLst/>
          </a:prstGeom>
        </p:spPr>
      </p:pic>
      <p:pic>
        <p:nvPicPr>
          <p:cNvPr id="35" name="Picture 34">
            <a:extLst>
              <a:ext uri="{FF2B5EF4-FFF2-40B4-BE49-F238E27FC236}">
                <a16:creationId xmlns:a16="http://schemas.microsoft.com/office/drawing/2014/main" id="{7351ADC6-20B3-4CCF-9DF8-8EA4AC622084}"/>
              </a:ext>
            </a:extLst>
          </p:cNvPr>
          <p:cNvPicPr>
            <a:picLocks noChangeAspect="1"/>
          </p:cNvPicPr>
          <p:nvPr/>
        </p:nvPicPr>
        <p:blipFill>
          <a:blip r:embed="rId28"/>
          <a:stretch>
            <a:fillRect/>
          </a:stretch>
        </p:blipFill>
        <p:spPr>
          <a:xfrm>
            <a:off x="3863464" y="2172861"/>
            <a:ext cx="536494" cy="499915"/>
          </a:xfrm>
          <a:prstGeom prst="rect">
            <a:avLst/>
          </a:prstGeom>
        </p:spPr>
      </p:pic>
      <p:sp>
        <p:nvSpPr>
          <p:cNvPr id="39" name="TextBox 38">
            <a:extLst>
              <a:ext uri="{FF2B5EF4-FFF2-40B4-BE49-F238E27FC236}">
                <a16:creationId xmlns:a16="http://schemas.microsoft.com/office/drawing/2014/main" id="{5548E7CF-D360-4144-AF33-65AED6B91676}"/>
              </a:ext>
            </a:extLst>
          </p:cNvPr>
          <p:cNvSpPr txBox="1"/>
          <p:nvPr/>
        </p:nvSpPr>
        <p:spPr>
          <a:xfrm>
            <a:off x="4289207" y="2094729"/>
            <a:ext cx="3453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Khăn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thấm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nước</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4" name="TextBox 43">
            <a:extLst>
              <a:ext uri="{FF2B5EF4-FFF2-40B4-BE49-F238E27FC236}">
                <a16:creationId xmlns:a16="http://schemas.microsoft.com/office/drawing/2014/main" id="{D7A6994F-0630-4713-8748-399C79D2DD9F}"/>
              </a:ext>
            </a:extLst>
          </p:cNvPr>
          <p:cNvSpPr txBox="1"/>
          <p:nvPr/>
        </p:nvSpPr>
        <p:spPr>
          <a:xfrm>
            <a:off x="4412742" y="2858851"/>
            <a:ext cx="30365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Khẩu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trang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thấm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nước</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301BFAFA-D38F-44D0-AA98-393BAFBBEA3F}"/>
              </a:ext>
            </a:extLst>
          </p:cNvPr>
          <p:cNvSpPr txBox="1"/>
          <p:nvPr/>
        </p:nvSpPr>
        <p:spPr>
          <a:xfrm>
            <a:off x="8540031" y="2037489"/>
            <a:ext cx="30421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Vải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thấm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nước</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52" name="TextBox 51">
            <a:extLst>
              <a:ext uri="{FF2B5EF4-FFF2-40B4-BE49-F238E27FC236}">
                <a16:creationId xmlns:a16="http://schemas.microsoft.com/office/drawing/2014/main" id="{B6B0843E-F541-4888-BD4B-46E0AF2BF2D3}"/>
              </a:ext>
            </a:extLst>
          </p:cNvPr>
          <p:cNvSpPr txBox="1"/>
          <p:nvPr/>
        </p:nvSpPr>
        <p:spPr>
          <a:xfrm>
            <a:off x="8714739" y="2836027"/>
            <a:ext cx="31558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3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pic>
        <p:nvPicPr>
          <p:cNvPr id="57" name="Picture 56"/>
          <p:cNvPicPr>
            <a:picLocks noChangeAspect="1"/>
          </p:cNvPicPr>
          <p:nvPr/>
        </p:nvPicPr>
        <p:blipFill>
          <a:blip r:embed="rId29"/>
          <a:stretch>
            <a:fillRect/>
          </a:stretch>
        </p:blipFill>
        <p:spPr>
          <a:xfrm>
            <a:off x="1726748" y="2973188"/>
            <a:ext cx="1786283" cy="1170533"/>
          </a:xfrm>
          <a:prstGeom prst="rect">
            <a:avLst/>
          </a:prstGeom>
        </p:spPr>
      </p:pic>
      <p:pic>
        <p:nvPicPr>
          <p:cNvPr id="2" name="Picture 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557991" y="434425"/>
            <a:ext cx="7766977" cy="1688738"/>
          </a:xfrm>
          <a:prstGeom prst="rect">
            <a:avLst/>
          </a:prstGeom>
        </p:spPr>
      </p:pic>
      <p:pic>
        <p:nvPicPr>
          <p:cNvPr id="5" name="Picture 4">
            <a:extLst>
              <a:ext uri="{FF2B5EF4-FFF2-40B4-BE49-F238E27FC236}">
                <a16:creationId xmlns:a16="http://schemas.microsoft.com/office/drawing/2014/main" id="{5B58EF06-03E9-9F77-CC4A-852CA86AB8B3}"/>
              </a:ext>
            </a:extLst>
          </p:cNvPr>
          <p:cNvPicPr>
            <a:picLocks noChangeAspect="1"/>
          </p:cNvPicPr>
          <p:nvPr/>
        </p:nvPicPr>
        <p:blipFill>
          <a:blip r:embed="rId31"/>
          <a:stretch>
            <a:fillRect/>
          </a:stretch>
        </p:blipFill>
        <p:spPr>
          <a:xfrm>
            <a:off x="9682480" y="477202"/>
            <a:ext cx="1602105" cy="359893"/>
          </a:xfrm>
          <a:prstGeom prst="rect">
            <a:avLst/>
          </a:prstGeom>
        </p:spPr>
      </p:pic>
    </p:spTree>
    <p:extLst>
      <p:ext uri="{BB962C8B-B14F-4D97-AF65-F5344CB8AC3E}">
        <p14:creationId xmlns:p14="http://schemas.microsoft.com/office/powerpoint/2010/main" val="4601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42" presetClass="entr" presetSubtype="0" fill="hold" nodeType="withEffect">
                                  <p:stCondLst>
                                    <p:cond delay="2250"/>
                                  </p:stCondLst>
                                  <p:childTnLst>
                                    <p:set>
                                      <p:cBhvr>
                                        <p:cTn id="100" dur="1" fill="hold">
                                          <p:stCondLst>
                                            <p:cond delay="0"/>
                                          </p:stCondLst>
                                        </p:cTn>
                                        <p:tgtEl>
                                          <p:spTgt spid="57"/>
                                        </p:tgtEl>
                                        <p:attrNameLst>
                                          <p:attrName>style.visibility</p:attrName>
                                        </p:attrNameLst>
                                      </p:cBhvr>
                                      <p:to>
                                        <p:strVal val="visible"/>
                                      </p:to>
                                    </p:set>
                                    <p:animEffect transition="in" filter="fade">
                                      <p:cBhvr>
                                        <p:cTn id="101" dur="500"/>
                                        <p:tgtEl>
                                          <p:spTgt spid="57"/>
                                        </p:tgtEl>
                                      </p:cBhvr>
                                    </p:animEffect>
                                    <p:anim calcmode="lin" valueType="num">
                                      <p:cBhvr>
                                        <p:cTn id="102" dur="500" fill="hold"/>
                                        <p:tgtEl>
                                          <p:spTgt spid="57"/>
                                        </p:tgtEl>
                                        <p:attrNameLst>
                                          <p:attrName>ppt_x</p:attrName>
                                        </p:attrNameLst>
                                      </p:cBhvr>
                                      <p:tavLst>
                                        <p:tav tm="0">
                                          <p:val>
                                            <p:strVal val="#ppt_x"/>
                                          </p:val>
                                        </p:tav>
                                        <p:tav tm="100000">
                                          <p:val>
                                            <p:strVal val="#ppt_x"/>
                                          </p:val>
                                        </p:tav>
                                      </p:tavLst>
                                    </p:anim>
                                    <p:anim calcmode="lin" valueType="num">
                                      <p:cBhvr>
                                        <p:cTn id="103" dur="500" fill="hold"/>
                                        <p:tgtEl>
                                          <p:spTgt spid="57"/>
                                        </p:tgtEl>
                                        <p:attrNameLst>
                                          <p:attrName>ppt_y</p:attrName>
                                        </p:attrNameLst>
                                      </p:cBhvr>
                                      <p:tavLst>
                                        <p:tav tm="0">
                                          <p:val>
                                            <p:strVal val="#ppt_y+.1"/>
                                          </p:val>
                                        </p:tav>
                                        <p:tav tm="100000">
                                          <p:val>
                                            <p:strVal val="#ppt_y"/>
                                          </p:val>
                                        </p:tav>
                                      </p:tavLst>
                                    </p:anim>
                                  </p:childTnLst>
                                </p:cTn>
                              </p:par>
                              <p:par>
                                <p:cTn id="104" presetID="64" presetClass="path" presetSubtype="0" repeatCount="indefinite" accel="50000" decel="50000" fill="hold" nodeType="withEffect">
                                  <p:stCondLst>
                                    <p:cond delay="2250"/>
                                  </p:stCondLst>
                                  <p:childTnLst>
                                    <p:animMotion origin="layout" path="M -3.75E-6 0 L 0.00065 -0.01759 " pathEditMode="relative" rAng="0" ptsTypes="AA">
                                      <p:cBhvr>
                                        <p:cTn id="105" dur="1000" fill="hold"/>
                                        <p:tgtEl>
                                          <p:spTgt spid="57"/>
                                        </p:tgtEl>
                                        <p:attrNameLst>
                                          <p:attrName>ppt_x</p:attrName>
                                          <p:attrName>ppt_y</p:attrName>
                                        </p:attrNameLst>
                                      </p:cBhvr>
                                      <p:rCtr x="26" y="-880"/>
                                    </p:animMotion>
                                  </p:childTnLst>
                                </p:cTn>
                              </p:par>
                              <p:par>
                                <p:cTn id="10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7" dur="1000" fill="hold"/>
                                        <p:tgtEl>
                                          <p:spTgt spid="18"/>
                                        </p:tgtEl>
                                        <p:attrNameLst>
                                          <p:attrName>ppt_x</p:attrName>
                                          <p:attrName>ppt_y</p:attrName>
                                        </p:attrNameLst>
                                      </p:cBhvr>
                                      <p:rCtr x="0" y="-972"/>
                                    </p:animMotion>
                                  </p:childTnLst>
                                </p:cTn>
                              </p:par>
                              <p:par>
                                <p:cTn id="108" presetID="1" presetClass="mediacall" presetSubtype="0" fill="hold" nodeType="withEffect">
                                  <p:stCondLst>
                                    <p:cond delay="2250"/>
                                  </p:stCondLst>
                                  <p:childTnLst>
                                    <p:cmd type="call" cmd="playFrom(0.0)">
                                      <p:cBhvr>
                                        <p:cTn id="109"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3"/>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7188795" y="2123381"/>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pic>
        <p:nvPicPr>
          <p:cNvPr id="32" name="Picture 31">
            <a:extLst>
              <a:ext uri="{FF2B5EF4-FFF2-40B4-BE49-F238E27FC236}">
                <a16:creationId xmlns:a16="http://schemas.microsoft.com/office/drawing/2014/main" id="{F1052473-D994-457E-AB27-BD41BE79A8A3}"/>
              </a:ext>
            </a:extLst>
          </p:cNvPr>
          <p:cNvPicPr>
            <a:picLocks noChangeAspect="1"/>
          </p:cNvPicPr>
          <p:nvPr/>
        </p:nvPicPr>
        <p:blipFill>
          <a:blip r:embed="rId25"/>
          <a:stretch>
            <a:fillRect/>
          </a:stretch>
        </p:blipFill>
        <p:spPr>
          <a:xfrm>
            <a:off x="4056217" y="3282599"/>
            <a:ext cx="536494" cy="499915"/>
          </a:xfrm>
          <a:prstGeom prst="rect">
            <a:avLst/>
          </a:prstGeom>
        </p:spPr>
      </p:pic>
      <p:pic>
        <p:nvPicPr>
          <p:cNvPr id="33" name="Picture 32">
            <a:extLst>
              <a:ext uri="{FF2B5EF4-FFF2-40B4-BE49-F238E27FC236}">
                <a16:creationId xmlns:a16="http://schemas.microsoft.com/office/drawing/2014/main" id="{05A3363A-AC58-4D37-8194-5A9B4BB15277}"/>
              </a:ext>
            </a:extLst>
          </p:cNvPr>
          <p:cNvPicPr>
            <a:picLocks noChangeAspect="1"/>
          </p:cNvPicPr>
          <p:nvPr/>
        </p:nvPicPr>
        <p:blipFill>
          <a:blip r:embed="rId26"/>
          <a:stretch>
            <a:fillRect/>
          </a:stretch>
        </p:blipFill>
        <p:spPr>
          <a:xfrm>
            <a:off x="7555505" y="2187436"/>
            <a:ext cx="536494" cy="499915"/>
          </a:xfrm>
          <a:prstGeom prst="rect">
            <a:avLst/>
          </a:prstGeom>
        </p:spPr>
      </p:pic>
      <p:pic>
        <p:nvPicPr>
          <p:cNvPr id="34" name="Picture 33">
            <a:extLst>
              <a:ext uri="{FF2B5EF4-FFF2-40B4-BE49-F238E27FC236}">
                <a16:creationId xmlns:a16="http://schemas.microsoft.com/office/drawing/2014/main" id="{27D23464-1C39-48E0-A01B-636B156BDD35}"/>
              </a:ext>
            </a:extLst>
          </p:cNvPr>
          <p:cNvPicPr>
            <a:picLocks noChangeAspect="1"/>
          </p:cNvPicPr>
          <p:nvPr/>
        </p:nvPicPr>
        <p:blipFill>
          <a:blip r:embed="rId27"/>
          <a:stretch>
            <a:fillRect/>
          </a:stretch>
        </p:blipFill>
        <p:spPr>
          <a:xfrm>
            <a:off x="7555505" y="3317103"/>
            <a:ext cx="536494" cy="499915"/>
          </a:xfrm>
          <a:prstGeom prst="rect">
            <a:avLst/>
          </a:prstGeom>
        </p:spPr>
      </p:pic>
      <p:pic>
        <p:nvPicPr>
          <p:cNvPr id="35" name="Picture 34">
            <a:extLst>
              <a:ext uri="{FF2B5EF4-FFF2-40B4-BE49-F238E27FC236}">
                <a16:creationId xmlns:a16="http://schemas.microsoft.com/office/drawing/2014/main" id="{7351ADC6-20B3-4CCF-9DF8-8EA4AC622084}"/>
              </a:ext>
            </a:extLst>
          </p:cNvPr>
          <p:cNvPicPr>
            <a:picLocks noChangeAspect="1"/>
          </p:cNvPicPr>
          <p:nvPr/>
        </p:nvPicPr>
        <p:blipFill>
          <a:blip r:embed="rId28"/>
          <a:stretch>
            <a:fillRect/>
          </a:stretch>
        </p:blipFill>
        <p:spPr>
          <a:xfrm>
            <a:off x="3939056" y="2187436"/>
            <a:ext cx="536494" cy="499915"/>
          </a:xfrm>
          <a:prstGeom prst="rect">
            <a:avLst/>
          </a:prstGeom>
        </p:spPr>
      </p:pic>
      <p:sp>
        <p:nvSpPr>
          <p:cNvPr id="56" name="TextBox 55">
            <a:extLst>
              <a:ext uri="{FF2B5EF4-FFF2-40B4-BE49-F238E27FC236}">
                <a16:creationId xmlns:a16="http://schemas.microsoft.com/office/drawing/2014/main" id="{5548E7CF-D360-4144-AF33-65AED6B91676}"/>
              </a:ext>
            </a:extLst>
          </p:cNvPr>
          <p:cNvSpPr txBox="1"/>
          <p:nvPr/>
        </p:nvSpPr>
        <p:spPr>
          <a:xfrm>
            <a:off x="4753670" y="2123381"/>
            <a:ext cx="9492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112</a:t>
            </a:r>
          </a:p>
        </p:txBody>
      </p:sp>
      <p:sp>
        <p:nvSpPr>
          <p:cNvPr id="57" name="TextBox 56">
            <a:extLst>
              <a:ext uri="{FF2B5EF4-FFF2-40B4-BE49-F238E27FC236}">
                <a16:creationId xmlns:a16="http://schemas.microsoft.com/office/drawing/2014/main" id="{D7A6994F-0630-4713-8748-399C79D2DD9F}"/>
              </a:ext>
            </a:extLst>
          </p:cNvPr>
          <p:cNvSpPr txBox="1"/>
          <p:nvPr/>
        </p:nvSpPr>
        <p:spPr>
          <a:xfrm>
            <a:off x="4770415" y="3258753"/>
            <a:ext cx="9492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113</a:t>
            </a:r>
          </a:p>
        </p:txBody>
      </p:sp>
      <p:sp>
        <p:nvSpPr>
          <p:cNvPr id="58" name="TextBox 57">
            <a:extLst>
              <a:ext uri="{FF2B5EF4-FFF2-40B4-BE49-F238E27FC236}">
                <a16:creationId xmlns:a16="http://schemas.microsoft.com/office/drawing/2014/main" id="{301BFAFA-D38F-44D0-AA98-393BAFBBEA3F}"/>
              </a:ext>
            </a:extLst>
          </p:cNvPr>
          <p:cNvSpPr txBox="1"/>
          <p:nvPr/>
        </p:nvSpPr>
        <p:spPr>
          <a:xfrm>
            <a:off x="8251800" y="2139347"/>
            <a:ext cx="9492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114</a:t>
            </a:r>
          </a:p>
        </p:txBody>
      </p:sp>
      <p:sp>
        <p:nvSpPr>
          <p:cNvPr id="59" name="TextBox 58">
            <a:extLst>
              <a:ext uri="{FF2B5EF4-FFF2-40B4-BE49-F238E27FC236}">
                <a16:creationId xmlns:a16="http://schemas.microsoft.com/office/drawing/2014/main" id="{B6B0843E-F541-4888-BD4B-46E0AF2BF2D3}"/>
              </a:ext>
            </a:extLst>
          </p:cNvPr>
          <p:cNvSpPr txBox="1"/>
          <p:nvPr/>
        </p:nvSpPr>
        <p:spPr>
          <a:xfrm>
            <a:off x="8251800" y="3266196"/>
            <a:ext cx="9492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115</a:t>
            </a:r>
          </a:p>
        </p:txBody>
      </p:sp>
      <p:pic>
        <p:nvPicPr>
          <p:cNvPr id="64" name="Picture 63"/>
          <p:cNvPicPr>
            <a:picLocks noChangeAspect="1"/>
          </p:cNvPicPr>
          <p:nvPr/>
        </p:nvPicPr>
        <p:blipFill>
          <a:blip r:embed="rId29">
            <a:extLst>
              <a:ext uri="{BEBA8EAE-BF5A-486C-A8C5-ECC9F3942E4B}">
                <a14:imgProps xmlns:a14="http://schemas.microsoft.com/office/drawing/2010/main">
                  <a14:imgLayer r:embed="rId30">
                    <a14:imgEffect>
                      <a14:backgroundRemoval t="9724" b="92453" l="9769" r="98100">
                        <a14:foregroundMark x1="40434" y1="45283" x2="71370" y2="59361"/>
                        <a14:foregroundMark x1="56174" y1="44993" x2="69064" y2="44702"/>
                        <a14:foregroundMark x1="69607" y1="51379" x2="69607" y2="52685"/>
                        <a14:foregroundMark x1="37720" y1="51524" x2="44505" y2="51234"/>
                        <a14:foregroundMark x1="37178" y1="59361" x2="59159" y2="60522"/>
                      </a14:backgroundRemoval>
                    </a14:imgEffect>
                  </a14:imgLayer>
                </a14:imgProps>
              </a:ext>
            </a:extLst>
          </a:blip>
          <a:stretch>
            <a:fillRect/>
          </a:stretch>
        </p:blipFill>
        <p:spPr>
          <a:xfrm>
            <a:off x="2071445" y="2978388"/>
            <a:ext cx="1185552" cy="1108338"/>
          </a:xfrm>
          <a:prstGeom prst="rect">
            <a:avLst/>
          </a:prstGeom>
        </p:spPr>
      </p:pic>
      <p:pic>
        <p:nvPicPr>
          <p:cNvPr id="2" name="Picture 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97431" y="878773"/>
            <a:ext cx="7498730" cy="1079086"/>
          </a:xfrm>
          <a:prstGeom prst="rect">
            <a:avLst/>
          </a:prstGeom>
        </p:spPr>
      </p:pic>
      <p:pic>
        <p:nvPicPr>
          <p:cNvPr id="5" name="Picture 4">
            <a:extLst>
              <a:ext uri="{FF2B5EF4-FFF2-40B4-BE49-F238E27FC236}">
                <a16:creationId xmlns:a16="http://schemas.microsoft.com/office/drawing/2014/main" id="{EB2B8E38-977F-99F5-9025-29B8BC0CA183}"/>
              </a:ext>
            </a:extLst>
          </p:cNvPr>
          <p:cNvPicPr>
            <a:picLocks noChangeAspect="1"/>
          </p:cNvPicPr>
          <p:nvPr/>
        </p:nvPicPr>
        <p:blipFill>
          <a:blip r:embed="rId32"/>
          <a:stretch>
            <a:fillRect/>
          </a:stretch>
        </p:blipFill>
        <p:spPr>
          <a:xfrm>
            <a:off x="9682480" y="477202"/>
            <a:ext cx="1602105" cy="359893"/>
          </a:xfrm>
          <a:prstGeom prst="rect">
            <a:avLst/>
          </a:prstGeom>
        </p:spPr>
      </p:pic>
    </p:spTree>
    <p:extLst>
      <p:ext uri="{BB962C8B-B14F-4D97-AF65-F5344CB8AC3E}">
        <p14:creationId xmlns:p14="http://schemas.microsoft.com/office/powerpoint/2010/main" val="78440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42" presetClass="entr" presetSubtype="0" fill="hold" nodeType="withEffect">
                                  <p:stCondLst>
                                    <p:cond delay="2250"/>
                                  </p:st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500"/>
                                        <p:tgtEl>
                                          <p:spTgt spid="64"/>
                                        </p:tgtEl>
                                      </p:cBhvr>
                                    </p:animEffect>
                                    <p:anim calcmode="lin" valueType="num">
                                      <p:cBhvr>
                                        <p:cTn id="102" dur="500" fill="hold"/>
                                        <p:tgtEl>
                                          <p:spTgt spid="64"/>
                                        </p:tgtEl>
                                        <p:attrNameLst>
                                          <p:attrName>ppt_x</p:attrName>
                                        </p:attrNameLst>
                                      </p:cBhvr>
                                      <p:tavLst>
                                        <p:tav tm="0">
                                          <p:val>
                                            <p:strVal val="#ppt_x"/>
                                          </p:val>
                                        </p:tav>
                                        <p:tav tm="100000">
                                          <p:val>
                                            <p:strVal val="#ppt_x"/>
                                          </p:val>
                                        </p:tav>
                                      </p:tavLst>
                                    </p:anim>
                                    <p:anim calcmode="lin" valueType="num">
                                      <p:cBhvr>
                                        <p:cTn id="103" dur="500" fill="hold"/>
                                        <p:tgtEl>
                                          <p:spTgt spid="64"/>
                                        </p:tgtEl>
                                        <p:attrNameLst>
                                          <p:attrName>ppt_y</p:attrName>
                                        </p:attrNameLst>
                                      </p:cBhvr>
                                      <p:tavLst>
                                        <p:tav tm="0">
                                          <p:val>
                                            <p:strVal val="#ppt_y+.1"/>
                                          </p:val>
                                        </p:tav>
                                        <p:tav tm="100000">
                                          <p:val>
                                            <p:strVal val="#ppt_y"/>
                                          </p:val>
                                        </p:tav>
                                      </p:tavLst>
                                    </p:anim>
                                  </p:childTnLst>
                                </p:cTn>
                              </p:par>
                              <p:par>
                                <p:cTn id="104"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5" dur="1000" fill="hold"/>
                                        <p:tgtEl>
                                          <p:spTgt spid="18"/>
                                        </p:tgtEl>
                                        <p:attrNameLst>
                                          <p:attrName>ppt_x</p:attrName>
                                          <p:attrName>ppt_y</p:attrName>
                                        </p:attrNameLst>
                                      </p:cBhvr>
                                      <p:rCtr x="0" y="-972"/>
                                    </p:animMotion>
                                  </p:childTnLst>
                                </p:cTn>
                              </p:par>
                              <p:par>
                                <p:cTn id="106" presetID="64" presetClass="path" presetSubtype="0" repeatCount="indefinite" accel="50000" decel="50000" fill="hold" nodeType="withEffect">
                                  <p:stCondLst>
                                    <p:cond delay="2250"/>
                                  </p:stCondLst>
                                  <p:childTnLst>
                                    <p:animMotion origin="layout" path="M 4.16667E-7 3.7037E-6 L -2.5E-6 -0.01828 " pathEditMode="relative" rAng="0" ptsTypes="AA">
                                      <p:cBhvr>
                                        <p:cTn id="107" dur="1000" fill="hold"/>
                                        <p:tgtEl>
                                          <p:spTgt spid="64"/>
                                        </p:tgtEl>
                                        <p:attrNameLst>
                                          <p:attrName>ppt_x</p:attrName>
                                          <p:attrName>ppt_y</p:attrName>
                                        </p:attrNameLst>
                                      </p:cBhvr>
                                      <p:rCtr x="91" y="-1944"/>
                                    </p:animMotion>
                                  </p:childTnLst>
                                </p:cTn>
                              </p:par>
                              <p:par>
                                <p:cTn id="108" presetID="1" presetClass="mediacall" presetSubtype="0" fill="hold" nodeType="withEffect">
                                  <p:stCondLst>
                                    <p:cond delay="2250"/>
                                  </p:stCondLst>
                                  <p:childTnLst>
                                    <p:cmd type="call" cmd="playFrom(0.0)">
                                      <p:cBhvr>
                                        <p:cTn id="10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9000" r="-6000" b="-4000"/>
          </a:stretch>
        </a:blipFill>
        <a:effectLst/>
      </p:bgPr>
    </p:bg>
    <p:spTree>
      <p:nvGrpSpPr>
        <p:cNvPr id="1" name=""/>
        <p:cNvGrpSpPr/>
        <p:nvPr/>
      </p:nvGrpSpPr>
      <p:grpSpPr>
        <a:xfrm>
          <a:off x="0" y="0"/>
          <a:ext cx="0" cy="0"/>
          <a:chOff x="0" y="0"/>
          <a:chExt cx="0" cy="0"/>
        </a:xfrm>
      </p:grpSpPr>
      <p:sp>
        <p:nvSpPr>
          <p:cNvPr id="5" name="文本框 13"/>
          <p:cNvSpPr txBox="1"/>
          <p:nvPr/>
        </p:nvSpPr>
        <p:spPr>
          <a:xfrm rot="21417366">
            <a:off x="10340905" y="900047"/>
            <a:ext cx="2053375" cy="307777"/>
          </a:xfrm>
          <a:prstGeom prst="rect">
            <a:avLst/>
          </a:prstGeom>
          <a:noFill/>
        </p:spPr>
        <p:txBody>
          <a:bodyPr wrap="square" rtlCol="0">
            <a:prstTxWarp prst="textArchDown">
              <a:avLst/>
            </a:prstTxWarp>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Tự</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nhiên</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và</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xã</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a:t>
            </a:r>
            <a:r>
              <a:rPr kumimoji="0" lang="en-US" altLang="zh-CN" sz="1400" b="1" i="0" u="none" strike="noStrike" kern="2200" cap="none" spc="0" normalizeH="0" baseline="0" noProof="0" dirty="0" err="1">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hội</a:t>
            </a:r>
            <a:r>
              <a:rPr kumimoji="0" lang="en-US" altLang="zh-CN"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rPr>
              <a:t> 3</a:t>
            </a:r>
            <a:endParaRPr kumimoji="0" lang="zh-CN" altLang="en-US" sz="1400" b="1" i="0" u="none" strike="noStrike" kern="2200" cap="none" spc="0" normalizeH="0" baseline="0" noProof="0" dirty="0">
              <a:ln>
                <a:noFill/>
              </a:ln>
              <a:solidFill>
                <a:prstClr val="black">
                  <a:lumMod val="65000"/>
                  <a:lumOff val="35000"/>
                </a:prstClr>
              </a:solidFill>
              <a:effectLst/>
              <a:uLnTx/>
              <a:uFillTx/>
              <a:latin typeface="#9Slide05 Angelline" pitchFamily="2" charset="0"/>
              <a:ea typeface="思源黑体 CN Bold" panose="020B0800000000000000"/>
              <a:cs typeface="+mn-ea"/>
              <a:sym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3305" y="-118452"/>
            <a:ext cx="1326276" cy="1326276"/>
          </a:xfrm>
          <a:prstGeom prst="rect">
            <a:avLst/>
          </a:prstGeom>
        </p:spPr>
      </p:pic>
      <p:pic>
        <p:nvPicPr>
          <p:cNvPr id="1026" name="Picture 2" descr="Mrnyxx's Profile - Fire PNG Gif – Stunning free transparent png clipart  images free download"/>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4393" y="1959390"/>
            <a:ext cx="747323" cy="7473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31BEF0-F789-3B29-1F5B-FFE9E9B9CB8A}"/>
              </a:ext>
            </a:extLst>
          </p:cNvPr>
          <p:cNvPicPr>
            <a:picLocks noChangeAspect="1"/>
          </p:cNvPicPr>
          <p:nvPr/>
        </p:nvPicPr>
        <p:blipFill>
          <a:blip r:embed="rId5"/>
          <a:stretch>
            <a:fillRect/>
          </a:stretch>
        </p:blipFill>
        <p:spPr>
          <a:xfrm>
            <a:off x="7298859" y="2998174"/>
            <a:ext cx="1963082" cy="963251"/>
          </a:xfrm>
          <a:prstGeom prst="rect">
            <a:avLst/>
          </a:prstGeom>
        </p:spPr>
      </p:pic>
      <p:pic>
        <p:nvPicPr>
          <p:cNvPr id="3" name="Picture 2">
            <a:extLst>
              <a:ext uri="{FF2B5EF4-FFF2-40B4-BE49-F238E27FC236}">
                <a16:creationId xmlns:a16="http://schemas.microsoft.com/office/drawing/2014/main" id="{2FD0991E-F854-0D96-92CE-592077DEA6A3}"/>
              </a:ext>
            </a:extLst>
          </p:cNvPr>
          <p:cNvPicPr>
            <a:picLocks noChangeAspect="1"/>
          </p:cNvPicPr>
          <p:nvPr/>
        </p:nvPicPr>
        <p:blipFill>
          <a:blip r:embed="rId6"/>
          <a:stretch>
            <a:fillRect/>
          </a:stretch>
        </p:blipFill>
        <p:spPr>
          <a:xfrm>
            <a:off x="669405" y="0"/>
            <a:ext cx="7326279" cy="3954636"/>
          </a:xfrm>
          <a:prstGeom prst="rect">
            <a:avLst/>
          </a:prstGeom>
        </p:spPr>
      </p:pic>
      <p:pic>
        <p:nvPicPr>
          <p:cNvPr id="4" name="Picture 3">
            <a:extLst>
              <a:ext uri="{FF2B5EF4-FFF2-40B4-BE49-F238E27FC236}">
                <a16:creationId xmlns:a16="http://schemas.microsoft.com/office/drawing/2014/main" id="{FD029A1C-3311-BB10-9032-BCD261847756}"/>
              </a:ext>
            </a:extLst>
          </p:cNvPr>
          <p:cNvPicPr>
            <a:picLocks noChangeAspect="1"/>
          </p:cNvPicPr>
          <p:nvPr/>
        </p:nvPicPr>
        <p:blipFill>
          <a:blip r:embed="rId7"/>
          <a:stretch>
            <a:fillRect/>
          </a:stretch>
        </p:blipFill>
        <p:spPr>
          <a:xfrm>
            <a:off x="7600675" y="-6789"/>
            <a:ext cx="2383743" cy="2676376"/>
          </a:xfrm>
          <a:prstGeom prst="rect">
            <a:avLst/>
          </a:prstGeom>
        </p:spPr>
      </p:pic>
    </p:spTree>
    <p:extLst>
      <p:ext uri="{BB962C8B-B14F-4D97-AF65-F5344CB8AC3E}">
        <p14:creationId xmlns:p14="http://schemas.microsoft.com/office/powerpoint/2010/main" val="3196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FCFF"/>
        </a:solidFill>
        <a:effectLst/>
      </p:bgPr>
    </p:bg>
    <p:spTree>
      <p:nvGrpSpPr>
        <p:cNvPr id="1" name="">
          <a:extLst>
            <a:ext uri="{FF2B5EF4-FFF2-40B4-BE49-F238E27FC236}">
              <a16:creationId xmlns:a16="http://schemas.microsoft.com/office/drawing/2014/main" id="{583D202A-C78E-C082-2B5E-AF4FB4FB61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5C6C92-61C1-53E4-8958-FB73CB63879D}"/>
              </a:ext>
            </a:extLst>
          </p:cNvPr>
          <p:cNvSpPr/>
          <p:nvPr/>
        </p:nvSpPr>
        <p:spPr>
          <a:xfrm>
            <a:off x="-455076" y="2431901"/>
            <a:ext cx="7024035" cy="3740299"/>
          </a:xfrm>
          <a:custGeom>
            <a:avLst/>
            <a:gdLst/>
            <a:ahLst/>
            <a:cxnLst/>
            <a:rect l="l" t="t" r="r" b="b"/>
            <a:pathLst>
              <a:path w="10536052" h="5610448">
                <a:moveTo>
                  <a:pt x="0" y="0"/>
                </a:moveTo>
                <a:lnTo>
                  <a:pt x="10536052" y="0"/>
                </a:lnTo>
                <a:lnTo>
                  <a:pt x="10536052" y="5610448"/>
                </a:lnTo>
                <a:lnTo>
                  <a:pt x="0" y="561044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B1C904A-67F6-75E4-AF1F-2AC935FB622E}"/>
              </a:ext>
            </a:extLst>
          </p:cNvPr>
          <p:cNvSpPr/>
          <p:nvPr/>
        </p:nvSpPr>
        <p:spPr>
          <a:xfrm>
            <a:off x="6120856" y="2107427"/>
            <a:ext cx="2845341" cy="4064773"/>
          </a:xfrm>
          <a:custGeom>
            <a:avLst/>
            <a:gdLst/>
            <a:ahLst/>
            <a:cxnLst/>
            <a:rect l="l" t="t" r="r" b="b"/>
            <a:pathLst>
              <a:path w="4268012" h="6097160">
                <a:moveTo>
                  <a:pt x="0" y="0"/>
                </a:moveTo>
                <a:lnTo>
                  <a:pt x="4268011" y="0"/>
                </a:lnTo>
                <a:lnTo>
                  <a:pt x="4268011" y="6097160"/>
                </a:lnTo>
                <a:lnTo>
                  <a:pt x="0" y="609716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2AB5293-06F5-ED74-F4BF-C3143B664391}"/>
              </a:ext>
            </a:extLst>
          </p:cNvPr>
          <p:cNvGrpSpPr/>
          <p:nvPr/>
        </p:nvGrpSpPr>
        <p:grpSpPr>
          <a:xfrm>
            <a:off x="541826" y="1584272"/>
            <a:ext cx="5912137" cy="2679384"/>
            <a:chOff x="0" y="0"/>
            <a:chExt cx="2239724" cy="812800"/>
          </a:xfrm>
        </p:grpSpPr>
        <p:sp>
          <p:nvSpPr>
            <p:cNvPr id="5" name="Freeform 5">
              <a:extLst>
                <a:ext uri="{FF2B5EF4-FFF2-40B4-BE49-F238E27FC236}">
                  <a16:creationId xmlns:a16="http://schemas.microsoft.com/office/drawing/2014/main" id="{AC46AE4E-F484-E4A6-A81A-C0711695F37F}"/>
                </a:ext>
              </a:extLst>
            </p:cNvPr>
            <p:cNvSpPr/>
            <p:nvPr/>
          </p:nvSpPr>
          <p:spPr>
            <a:xfrm>
              <a:off x="0" y="0"/>
              <a:ext cx="2239725" cy="812800"/>
            </a:xfrm>
            <a:custGeom>
              <a:avLst/>
              <a:gdLst/>
              <a:ahLst/>
              <a:cxnLst/>
              <a:rect l="l" t="t" r="r" b="b"/>
              <a:pathLst>
                <a:path w="2239725" h="812800">
                  <a:moveTo>
                    <a:pt x="46430" y="0"/>
                  </a:moveTo>
                  <a:lnTo>
                    <a:pt x="2193295" y="0"/>
                  </a:lnTo>
                  <a:cubicBezTo>
                    <a:pt x="2205609" y="0"/>
                    <a:pt x="2217418" y="4892"/>
                    <a:pt x="2226126" y="13599"/>
                  </a:cubicBezTo>
                  <a:cubicBezTo>
                    <a:pt x="2234833" y="22306"/>
                    <a:pt x="2239725" y="34116"/>
                    <a:pt x="2239725" y="46430"/>
                  </a:cubicBezTo>
                  <a:lnTo>
                    <a:pt x="2239725" y="766370"/>
                  </a:lnTo>
                  <a:cubicBezTo>
                    <a:pt x="2239725" y="792013"/>
                    <a:pt x="2218937" y="812800"/>
                    <a:pt x="2193295" y="812800"/>
                  </a:cubicBezTo>
                  <a:lnTo>
                    <a:pt x="46430" y="812800"/>
                  </a:lnTo>
                  <a:cubicBezTo>
                    <a:pt x="20787" y="812800"/>
                    <a:pt x="0" y="792013"/>
                    <a:pt x="0" y="766370"/>
                  </a:cubicBezTo>
                  <a:lnTo>
                    <a:pt x="0" y="46430"/>
                  </a:lnTo>
                  <a:cubicBezTo>
                    <a:pt x="0" y="20787"/>
                    <a:pt x="20787" y="0"/>
                    <a:pt x="4643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78E6920-AFAD-FF8F-FB4F-EBD87EA0384A}"/>
                </a:ext>
              </a:extLst>
            </p:cNvPr>
            <p:cNvSpPr txBox="1"/>
            <p:nvPr/>
          </p:nvSpPr>
          <p:spPr>
            <a:xfrm>
              <a:off x="0" y="-38100"/>
              <a:ext cx="2239724"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3C8FBE6B-3D0C-DAE0-85B5-2FE4CAAC4240}"/>
              </a:ext>
            </a:extLst>
          </p:cNvPr>
          <p:cNvSpPr/>
          <p:nvPr/>
        </p:nvSpPr>
        <p:spPr>
          <a:xfrm>
            <a:off x="8179392" y="344828"/>
            <a:ext cx="4012608" cy="5732297"/>
          </a:xfrm>
          <a:custGeom>
            <a:avLst/>
            <a:gdLst/>
            <a:ahLst/>
            <a:cxnLst/>
            <a:rect l="l" t="t" r="r" b="b"/>
            <a:pathLst>
              <a:path w="6018912" h="8598445">
                <a:moveTo>
                  <a:pt x="0" y="0"/>
                </a:moveTo>
                <a:lnTo>
                  <a:pt x="6018912" y="0"/>
                </a:lnTo>
                <a:lnTo>
                  <a:pt x="6018912" y="8598445"/>
                </a:lnTo>
                <a:lnTo>
                  <a:pt x="0" y="8598445"/>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A9BA0816-42E0-EA2B-FA4B-F32564956CF8}"/>
              </a:ext>
            </a:extLst>
          </p:cNvPr>
          <p:cNvGrpSpPr/>
          <p:nvPr/>
        </p:nvGrpSpPr>
        <p:grpSpPr>
          <a:xfrm>
            <a:off x="-455076" y="5477183"/>
            <a:ext cx="13102151" cy="2057400"/>
            <a:chOff x="0" y="0"/>
            <a:chExt cx="5176158" cy="812800"/>
          </a:xfrm>
        </p:grpSpPr>
        <p:sp>
          <p:nvSpPr>
            <p:cNvPr id="9" name="Freeform 9">
              <a:extLst>
                <a:ext uri="{FF2B5EF4-FFF2-40B4-BE49-F238E27FC236}">
                  <a16:creationId xmlns:a16="http://schemas.microsoft.com/office/drawing/2014/main" id="{EEB6CDB5-F043-4708-8F50-186EAD626E23}"/>
                </a:ext>
              </a:extLst>
            </p:cNvPr>
            <p:cNvSpPr/>
            <p:nvPr/>
          </p:nvSpPr>
          <p:spPr>
            <a:xfrm>
              <a:off x="0" y="0"/>
              <a:ext cx="5176158" cy="812800"/>
            </a:xfrm>
            <a:custGeom>
              <a:avLst/>
              <a:gdLst/>
              <a:ahLst/>
              <a:cxnLst/>
              <a:rect l="l" t="t" r="r" b="b"/>
              <a:pathLst>
                <a:path w="5176158" h="812800">
                  <a:moveTo>
                    <a:pt x="0" y="0"/>
                  </a:moveTo>
                  <a:lnTo>
                    <a:pt x="5176158" y="0"/>
                  </a:lnTo>
                  <a:lnTo>
                    <a:pt x="5176158" y="812800"/>
                  </a:lnTo>
                  <a:lnTo>
                    <a:pt x="0" y="812800"/>
                  </a:lnTo>
                  <a:close/>
                </a:path>
              </a:pathLst>
            </a:custGeom>
            <a:solidFill>
              <a:srgbClr val="DFDFD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FD9D365C-8DC1-28C4-C968-A1A95437A802}"/>
                </a:ext>
              </a:extLst>
            </p:cNvPr>
            <p:cNvSpPr txBox="1"/>
            <p:nvPr/>
          </p:nvSpPr>
          <p:spPr>
            <a:xfrm>
              <a:off x="0" y="-38100"/>
              <a:ext cx="5176158"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686C1742-9216-7E5E-BDE7-39B4554DDFD1}"/>
              </a:ext>
            </a:extLst>
          </p:cNvPr>
          <p:cNvSpPr/>
          <p:nvPr/>
        </p:nvSpPr>
        <p:spPr>
          <a:xfrm>
            <a:off x="6350320" y="2881444"/>
            <a:ext cx="6786195" cy="3195681"/>
          </a:xfrm>
          <a:custGeom>
            <a:avLst/>
            <a:gdLst/>
            <a:ahLst/>
            <a:cxnLst/>
            <a:rect l="l" t="t" r="r" b="b"/>
            <a:pathLst>
              <a:path w="10179292" h="4793521">
                <a:moveTo>
                  <a:pt x="0" y="0"/>
                </a:moveTo>
                <a:lnTo>
                  <a:pt x="10179292" y="0"/>
                </a:lnTo>
                <a:lnTo>
                  <a:pt x="10179292" y="4793521"/>
                </a:lnTo>
                <a:lnTo>
                  <a:pt x="0" y="47935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041AC913-E5EA-D71B-B4CA-2D283CC7FB12}"/>
              </a:ext>
            </a:extLst>
          </p:cNvPr>
          <p:cNvSpPr/>
          <p:nvPr/>
        </p:nvSpPr>
        <p:spPr>
          <a:xfrm>
            <a:off x="6959893" y="685800"/>
            <a:ext cx="4546307" cy="7813965"/>
          </a:xfrm>
          <a:custGeom>
            <a:avLst/>
            <a:gdLst/>
            <a:ahLst/>
            <a:cxnLst/>
            <a:rect l="l" t="t" r="r" b="b"/>
            <a:pathLst>
              <a:path w="6819460" h="11720948">
                <a:moveTo>
                  <a:pt x="0" y="0"/>
                </a:moveTo>
                <a:lnTo>
                  <a:pt x="6819460" y="0"/>
                </a:lnTo>
                <a:lnTo>
                  <a:pt x="6819460" y="11720948"/>
                </a:lnTo>
                <a:lnTo>
                  <a:pt x="0" y="11720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4CE14E5D-E273-B81D-E4FA-76CEC717FF70}"/>
              </a:ext>
            </a:extLst>
          </p:cNvPr>
          <p:cNvSpPr/>
          <p:nvPr/>
        </p:nvSpPr>
        <p:spPr>
          <a:xfrm>
            <a:off x="-170422" y="1112244"/>
            <a:ext cx="1712444" cy="894752"/>
          </a:xfrm>
          <a:custGeom>
            <a:avLst/>
            <a:gdLst/>
            <a:ahLst/>
            <a:cxnLst/>
            <a:rect l="l" t="t" r="r" b="b"/>
            <a:pathLst>
              <a:path w="2568666" h="1342128">
                <a:moveTo>
                  <a:pt x="0" y="0"/>
                </a:moveTo>
                <a:lnTo>
                  <a:pt x="2568666" y="0"/>
                </a:lnTo>
                <a:lnTo>
                  <a:pt x="2568666" y="1342128"/>
                </a:lnTo>
                <a:lnTo>
                  <a:pt x="0" y="134212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EF6F56E-1CF9-0145-F5A5-5CA7324DA930}"/>
              </a:ext>
            </a:extLst>
          </p:cNvPr>
          <p:cNvSpPr/>
          <p:nvPr/>
        </p:nvSpPr>
        <p:spPr>
          <a:xfrm>
            <a:off x="2921931" y="-208952"/>
            <a:ext cx="1712444" cy="894752"/>
          </a:xfrm>
          <a:custGeom>
            <a:avLst/>
            <a:gdLst/>
            <a:ahLst/>
            <a:cxnLst/>
            <a:rect l="l" t="t" r="r" b="b"/>
            <a:pathLst>
              <a:path w="2568666" h="1342128">
                <a:moveTo>
                  <a:pt x="0" y="0"/>
                </a:moveTo>
                <a:lnTo>
                  <a:pt x="2568666" y="0"/>
                </a:lnTo>
                <a:lnTo>
                  <a:pt x="2568666" y="1342128"/>
                </a:lnTo>
                <a:lnTo>
                  <a:pt x="0" y="134212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D8B2A4F2-CA0E-50D2-AF93-0DC179AA3F41}"/>
              </a:ext>
            </a:extLst>
          </p:cNvPr>
          <p:cNvSpPr/>
          <p:nvPr/>
        </p:nvSpPr>
        <p:spPr>
          <a:xfrm>
            <a:off x="6466948" y="238424"/>
            <a:ext cx="1712444" cy="894752"/>
          </a:xfrm>
          <a:custGeom>
            <a:avLst/>
            <a:gdLst/>
            <a:ahLst/>
            <a:cxnLst/>
            <a:rect l="l" t="t" r="r" b="b"/>
            <a:pathLst>
              <a:path w="2568666" h="1342128">
                <a:moveTo>
                  <a:pt x="0" y="0"/>
                </a:moveTo>
                <a:lnTo>
                  <a:pt x="2568666" y="0"/>
                </a:lnTo>
                <a:lnTo>
                  <a:pt x="2568666" y="1342128"/>
                </a:lnTo>
                <a:lnTo>
                  <a:pt x="0" y="134212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96983F45-16D8-AE99-CFD1-33CBB7A6CB29}"/>
              </a:ext>
            </a:extLst>
          </p:cNvPr>
          <p:cNvSpPr/>
          <p:nvPr/>
        </p:nvSpPr>
        <p:spPr>
          <a:xfrm flipH="1">
            <a:off x="2159258" y="5192844"/>
            <a:ext cx="2261382" cy="1642329"/>
          </a:xfrm>
          <a:custGeom>
            <a:avLst/>
            <a:gdLst/>
            <a:ahLst/>
            <a:cxnLst/>
            <a:rect l="l" t="t" r="r" b="b"/>
            <a:pathLst>
              <a:path w="3392073" h="2463493">
                <a:moveTo>
                  <a:pt x="3392073" y="0"/>
                </a:moveTo>
                <a:lnTo>
                  <a:pt x="0" y="0"/>
                </a:lnTo>
                <a:lnTo>
                  <a:pt x="0" y="2463493"/>
                </a:lnTo>
                <a:lnTo>
                  <a:pt x="3392073" y="2463493"/>
                </a:lnTo>
                <a:lnTo>
                  <a:pt x="33920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D32C564E-AE51-FCD0-E86F-871686F77D94}"/>
              </a:ext>
            </a:extLst>
          </p:cNvPr>
          <p:cNvPicPr>
            <a:picLocks noChangeAspect="1"/>
          </p:cNvPicPr>
          <p:nvPr/>
        </p:nvPicPr>
        <p:blipFill>
          <a:blip r:embed="rId10"/>
          <a:stretch>
            <a:fillRect/>
          </a:stretch>
        </p:blipFill>
        <p:spPr>
          <a:xfrm>
            <a:off x="628557" y="2156135"/>
            <a:ext cx="5809992" cy="1780186"/>
          </a:xfrm>
          <a:prstGeom prst="rect">
            <a:avLst/>
          </a:prstGeom>
        </p:spPr>
      </p:pic>
      <p:pic>
        <p:nvPicPr>
          <p:cNvPr id="17" name="Picture 16">
            <a:extLst>
              <a:ext uri="{FF2B5EF4-FFF2-40B4-BE49-F238E27FC236}">
                <a16:creationId xmlns:a16="http://schemas.microsoft.com/office/drawing/2014/main" id="{49484933-9BCF-527A-FD85-ADF15E82A86E}"/>
              </a:ext>
            </a:extLst>
          </p:cNvPr>
          <p:cNvPicPr>
            <a:picLocks noChangeAspect="1"/>
          </p:cNvPicPr>
          <p:nvPr/>
        </p:nvPicPr>
        <p:blipFill>
          <a:blip r:embed="rId11"/>
          <a:stretch>
            <a:fillRect/>
          </a:stretch>
        </p:blipFill>
        <p:spPr>
          <a:xfrm>
            <a:off x="2501876" y="-52728"/>
            <a:ext cx="2383743" cy="2676376"/>
          </a:xfrm>
          <a:prstGeom prst="rect">
            <a:avLst/>
          </a:prstGeom>
        </p:spPr>
      </p:pic>
    </p:spTree>
    <p:extLst>
      <p:ext uri="{BB962C8B-B14F-4D97-AF65-F5344CB8AC3E}">
        <p14:creationId xmlns:p14="http://schemas.microsoft.com/office/powerpoint/2010/main" val="8908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FCFF"/>
        </a:solidFill>
        <a:effectLst/>
      </p:bgPr>
    </p:bg>
    <p:spTree>
      <p:nvGrpSpPr>
        <p:cNvPr id="1" name="">
          <a:extLst>
            <a:ext uri="{FF2B5EF4-FFF2-40B4-BE49-F238E27FC236}">
              <a16:creationId xmlns:a16="http://schemas.microsoft.com/office/drawing/2014/main" id="{5DC6AE01-812F-3506-A0E2-29385C821B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661D06-3C9D-D3B2-004C-F9C4724DB648}"/>
              </a:ext>
            </a:extLst>
          </p:cNvPr>
          <p:cNvSpPr/>
          <p:nvPr/>
        </p:nvSpPr>
        <p:spPr>
          <a:xfrm>
            <a:off x="-486546" y="5667499"/>
            <a:ext cx="13165091" cy="5443390"/>
          </a:xfrm>
          <a:custGeom>
            <a:avLst/>
            <a:gdLst/>
            <a:ahLst/>
            <a:cxnLst/>
            <a:rect l="l" t="t" r="r" b="b"/>
            <a:pathLst>
              <a:path w="19747636" h="8165085">
                <a:moveTo>
                  <a:pt x="0" y="0"/>
                </a:moveTo>
                <a:lnTo>
                  <a:pt x="19747636" y="0"/>
                </a:lnTo>
                <a:lnTo>
                  <a:pt x="19747636" y="8165084"/>
                </a:lnTo>
                <a:lnTo>
                  <a:pt x="0" y="8165084"/>
                </a:lnTo>
                <a:lnTo>
                  <a:pt x="0" y="0"/>
                </a:lnTo>
                <a:close/>
              </a:path>
            </a:pathLst>
          </a:custGeom>
          <a:blipFill>
            <a:blip r:embed="rId4">
              <a:extLst>
                <a:ext uri="{96DAC541-7B7A-43D3-8B79-37D633B846F1}">
                  <asvg:svgBlip xmlns:asvg="http://schemas.microsoft.com/office/drawing/2016/SVG/main" r:embed="rId5"/>
                </a:ext>
              </a:extLst>
            </a:blip>
            <a:stretch>
              <a:fillRect t="-3146" r="-31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74E6D55-DEA0-DEE0-2CEF-C74B0469AAA6}"/>
              </a:ext>
            </a:extLst>
          </p:cNvPr>
          <p:cNvSpPr/>
          <p:nvPr/>
        </p:nvSpPr>
        <p:spPr>
          <a:xfrm>
            <a:off x="9553210" y="685800"/>
            <a:ext cx="1565949" cy="1565949"/>
          </a:xfrm>
          <a:custGeom>
            <a:avLst/>
            <a:gdLst/>
            <a:ahLst/>
            <a:cxnLst/>
            <a:rect l="l" t="t" r="r" b="b"/>
            <a:pathLst>
              <a:path w="2348923" h="2348923">
                <a:moveTo>
                  <a:pt x="0" y="0"/>
                </a:moveTo>
                <a:lnTo>
                  <a:pt x="2348923" y="0"/>
                </a:lnTo>
                <a:lnTo>
                  <a:pt x="2348923" y="2348923"/>
                </a:lnTo>
                <a:lnTo>
                  <a:pt x="0" y="23489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82B93F37-A187-54BE-9AFB-F06E09F52CE0}"/>
              </a:ext>
            </a:extLst>
          </p:cNvPr>
          <p:cNvSpPr/>
          <p:nvPr/>
        </p:nvSpPr>
        <p:spPr>
          <a:xfrm>
            <a:off x="5040969" y="4642486"/>
            <a:ext cx="1390531" cy="1792602"/>
          </a:xfrm>
          <a:custGeom>
            <a:avLst/>
            <a:gdLst/>
            <a:ahLst/>
            <a:cxnLst/>
            <a:rect l="l" t="t" r="r" b="b"/>
            <a:pathLst>
              <a:path w="2085797" h="2688903">
                <a:moveTo>
                  <a:pt x="0" y="0"/>
                </a:moveTo>
                <a:lnTo>
                  <a:pt x="2085797" y="0"/>
                </a:lnTo>
                <a:lnTo>
                  <a:pt x="2085797" y="2688903"/>
                </a:lnTo>
                <a:lnTo>
                  <a:pt x="0" y="26889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24146160-3807-5588-6CF9-75234C28344F}"/>
              </a:ext>
            </a:extLst>
          </p:cNvPr>
          <p:cNvSpPr/>
          <p:nvPr/>
        </p:nvSpPr>
        <p:spPr>
          <a:xfrm>
            <a:off x="7404331" y="4461169"/>
            <a:ext cx="1278392" cy="2005321"/>
          </a:xfrm>
          <a:custGeom>
            <a:avLst/>
            <a:gdLst/>
            <a:ahLst/>
            <a:cxnLst/>
            <a:rect l="l" t="t" r="r" b="b"/>
            <a:pathLst>
              <a:path w="1917588" h="3007981">
                <a:moveTo>
                  <a:pt x="0" y="0"/>
                </a:moveTo>
                <a:lnTo>
                  <a:pt x="1917588" y="0"/>
                </a:lnTo>
                <a:lnTo>
                  <a:pt x="1917588" y="3007980"/>
                </a:lnTo>
                <a:lnTo>
                  <a:pt x="0" y="300798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7E8EB12B-0AD7-12F3-9963-E343967A69C2}"/>
              </a:ext>
            </a:extLst>
          </p:cNvPr>
          <p:cNvSpPr/>
          <p:nvPr/>
        </p:nvSpPr>
        <p:spPr>
          <a:xfrm>
            <a:off x="382773" y="378822"/>
            <a:ext cx="11334610" cy="647917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24D80509-16B2-6B92-5B6F-2F043D4A2AA9}"/>
              </a:ext>
            </a:extLst>
          </p:cNvPr>
          <p:cNvSpPr/>
          <p:nvPr/>
        </p:nvSpPr>
        <p:spPr>
          <a:xfrm>
            <a:off x="2052084" y="85061"/>
            <a:ext cx="8112642"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002060"/>
                </a:solidFill>
                <a:latin typeface="Cambria" panose="02040503050406030204" pitchFamily="18" charset="0"/>
                <a:ea typeface="Cambria" panose="02040503050406030204" pitchFamily="18" charset="0"/>
                <a:cs typeface="Arial" panose="020B0604020202020204" pitchFamily="34" charset="0"/>
              </a:rPr>
              <a:t>Em sẽ xử lí thế nào trong tình huống sau.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4" name="Image to video 丨 The girl smells gas">
            <a:hlinkClick r:id="" action="ppaction://media"/>
            <a:extLst>
              <a:ext uri="{FF2B5EF4-FFF2-40B4-BE49-F238E27FC236}">
                <a16:creationId xmlns:a16="http://schemas.microsoft.com/office/drawing/2014/main" id="{B0B2AFD7-306A-29AD-97D0-84FF1ADE437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874873" y="1500962"/>
            <a:ext cx="8398659" cy="4665922"/>
          </a:xfrm>
          <a:prstGeom prst="rect">
            <a:avLst/>
          </a:prstGeom>
        </p:spPr>
      </p:pic>
    </p:spTree>
    <p:extLst>
      <p:ext uri="{BB962C8B-B14F-4D97-AF65-F5344CB8AC3E}">
        <p14:creationId xmlns:p14="http://schemas.microsoft.com/office/powerpoint/2010/main" val="17142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76">
      <a:dk1>
        <a:sysClr val="windowText" lastClr="000000"/>
      </a:dk1>
      <a:lt1>
        <a:sysClr val="window" lastClr="FFFFFF"/>
      </a:lt1>
      <a:dk2>
        <a:srgbClr val="44546A"/>
      </a:dk2>
      <a:lt2>
        <a:srgbClr val="E7E6E6"/>
      </a:lt2>
      <a:accent1>
        <a:srgbClr val="319C28"/>
      </a:accent1>
      <a:accent2>
        <a:srgbClr val="319C28"/>
      </a:accent2>
      <a:accent3>
        <a:srgbClr val="319C28"/>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479</Words>
  <Application>Microsoft Office PowerPoint</Application>
  <PresentationFormat>Widescreen</PresentationFormat>
  <Paragraphs>55</Paragraphs>
  <Slides>26</Slides>
  <Notes>6</Notes>
  <HiddenSlides>0</HiddenSlides>
  <MMClips>9</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26</vt:i4>
      </vt:variant>
    </vt:vector>
  </HeadingPairs>
  <TitlesOfParts>
    <vt:vector size="45" baseType="lpstr">
      <vt:lpstr>等线</vt:lpstr>
      <vt:lpstr>#9Slide05 Angelline</vt:lpstr>
      <vt:lpstr>#9Slide05 ViceroyJF</vt:lpstr>
      <vt:lpstr>Arial</vt:lpstr>
      <vt:lpstr>Calibri</vt:lpstr>
      <vt:lpstr>Cambria</vt:lpstr>
      <vt:lpstr>Coiny</vt:lpstr>
      <vt:lpstr>DFPOP1-W9</vt:lpstr>
      <vt:lpstr>Tahoma</vt:lpstr>
      <vt:lpstr>UTM Diana</vt:lpstr>
      <vt:lpstr>字魂70号-灵悦黑体</vt:lpstr>
      <vt:lpstr>思源黑体 CN Bold</vt:lpstr>
      <vt:lpstr>1_Office Theme</vt:lpstr>
      <vt:lpstr>Office Theme</vt:lpstr>
      <vt:lpstr>Office 主题​​</vt:lpstr>
      <vt:lpstr>2_Office Theme</vt:lpstr>
      <vt:lpstr>1_Office 主题</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2022-07-05T08:23:14Z</dcterms:created>
  <dcterms:modified xsi:type="dcterms:W3CDTF">2025-09-22T14:28:54Z</dcterms:modified>
</cp:coreProperties>
</file>