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0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07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8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9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8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2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4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6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6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9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6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50B0D-D3FC-4274-B1C0-B6824E5E854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593B7-BAA5-4D93-B5D0-EE09ADB7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39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447"/>
            <a:ext cx="12192000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351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52252" y="2851455"/>
            <a:ext cx="12174584" cy="2411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867" b="1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HỘI CHÁU NGOAN BÁC HỒ</a:t>
            </a:r>
          </a:p>
          <a:p>
            <a:pPr algn="ctr"/>
            <a:r>
              <a:rPr lang="en-US" sz="3067" b="1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ĐỘI  TRƯỜNG TIỂU HỌC VĨNH PHONG - TIỀN PHONG</a:t>
            </a:r>
          </a:p>
          <a:p>
            <a:pPr algn="ctr"/>
            <a:r>
              <a:rPr lang="en-US" sz="3067" b="1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2024 – 2025</a:t>
            </a:r>
          </a:p>
          <a:p>
            <a:pPr algn="ctr"/>
            <a:r>
              <a:rPr lang="en-US" sz="3067" b="1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67" b="1" dirty="0">
              <a:ln w="12700" cmpd="sng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7567" y="143691"/>
            <a:ext cx="11939451" cy="6518367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351"/>
          </a:p>
        </p:txBody>
      </p:sp>
      <p:sp>
        <p:nvSpPr>
          <p:cNvPr id="4" name="TextBox 3"/>
          <p:cNvSpPr txBox="1"/>
          <p:nvPr/>
        </p:nvSpPr>
        <p:spPr>
          <a:xfrm>
            <a:off x="117567" y="292054"/>
            <a:ext cx="11834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 ĐỒNG ĐỘI 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 VĨNH BẢO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VĨNH PHONG – TIỀN PHONG</a:t>
            </a:r>
            <a:endParaRPr lang="vi-VN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754" y="5720889"/>
            <a:ext cx="11834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 Phong, </a:t>
            </a:r>
            <a:r>
              <a:rPr lang="en-US" sz="4000" b="1" i="1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4000" b="1" i="1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000" b="1" i="1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vi-VN" sz="40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454919" y="1245643"/>
            <a:ext cx="3396343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1795663" y="972939"/>
            <a:ext cx="1273387" cy="9047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955688" y="972938"/>
            <a:ext cx="1273387" cy="9047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6424" y="1409183"/>
            <a:ext cx="1442272" cy="144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19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9381" cy="5540587"/>
          </a:xfrm>
        </p:spPr>
      </p:pic>
      <p:sp>
        <p:nvSpPr>
          <p:cNvPr id="5" name="TextBox 4"/>
          <p:cNvSpPr txBox="1"/>
          <p:nvPr/>
        </p:nvSpPr>
        <p:spPr>
          <a:xfrm>
            <a:off x="3644054" y="1801707"/>
            <a:ext cx="8551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70C0"/>
                </a:solidFill>
                <a:latin typeface="Barlow Condensed ExtraBold" panose="00000906000000000000" pitchFamily="2" charset="0"/>
              </a:rPr>
              <a:t>LIÊN ĐỘI TRƯỜNG TIỂU HỌC VĨNH PHONG – TIỀN PHONG</a:t>
            </a:r>
            <a:endParaRPr lang="en-US" sz="3200" b="1">
              <a:solidFill>
                <a:srgbClr val="0070C0"/>
              </a:solidFill>
              <a:latin typeface="Barlow Condensed ExtraBold" panose="00000906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73120" y="2985611"/>
            <a:ext cx="855178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667" b="1" i="1">
                <a:solidFill>
                  <a:srgbClr val="FF0000"/>
                </a:solidFill>
                <a:latin typeface="Barlow Condensed" panose="00000506000000000000" pitchFamily="2" charset="0"/>
              </a:rPr>
              <a:t>Tiền Phong, ngày 22 tháng 1 năm 2025</a:t>
            </a:r>
            <a:endParaRPr lang="en-US" sz="2667" b="1" i="1">
              <a:solidFill>
                <a:srgbClr val="FF0000"/>
              </a:solidFill>
              <a:latin typeface="Barlow Condensed" panose="00000506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1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7952" cy="6858000"/>
          </a:xfrm>
        </p:spPr>
      </p:pic>
    </p:spTree>
    <p:extLst>
      <p:ext uri="{BB962C8B-B14F-4D97-AF65-F5344CB8AC3E}">
        <p14:creationId xmlns:p14="http://schemas.microsoft.com/office/powerpoint/2010/main" val="409530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Barlow Condensed</vt:lpstr>
      <vt:lpstr>Barlow Condensed ExtraBold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2025-02-25T04:57:28Z</dcterms:created>
  <dcterms:modified xsi:type="dcterms:W3CDTF">2025-02-25T04:57:56Z</dcterms:modified>
</cp:coreProperties>
</file>