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0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0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2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4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6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6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9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9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47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363" y="2785941"/>
            <a:ext cx="11773987" cy="1980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 </a:t>
            </a:r>
            <a:r>
              <a:rPr lang="en-US" sz="8000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 PHÙ ĐỔNG</a:t>
            </a:r>
            <a:endParaRPr lang="en-US" sz="4267" b="1" dirty="0">
              <a:ln w="127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267" b="1" dirty="0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2024 - 2025</a:t>
            </a:r>
            <a:endParaRPr lang="vi-VN" sz="4267" b="1" dirty="0">
              <a:ln w="127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567" y="143691"/>
            <a:ext cx="11939451" cy="6518367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/>
          </a:p>
        </p:txBody>
      </p:sp>
      <p:sp>
        <p:nvSpPr>
          <p:cNvPr id="4" name="TextBox 3"/>
          <p:cNvSpPr txBox="1"/>
          <p:nvPr/>
        </p:nvSpPr>
        <p:spPr>
          <a:xfrm>
            <a:off x="117567" y="292054"/>
            <a:ext cx="11834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VĨNH BẢO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VĨNH PHONG – TIỀN PHONG</a:t>
            </a:r>
            <a:endParaRPr lang="vi-VN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51760" y="5796429"/>
            <a:ext cx="1737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vi-VN" sz="40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319453" y="1245643"/>
            <a:ext cx="339634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6060" y="1216827"/>
            <a:ext cx="3517312" cy="175865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795663" y="972939"/>
            <a:ext cx="1273387" cy="9047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55688" y="972938"/>
            <a:ext cx="1273387" cy="90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13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2025-02-25T04:57:28Z</dcterms:created>
  <dcterms:modified xsi:type="dcterms:W3CDTF">2025-02-25T05:06:56Z</dcterms:modified>
</cp:coreProperties>
</file>